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21" r:id="rId2"/>
    <p:sldId id="420" r:id="rId3"/>
    <p:sldId id="434" r:id="rId4"/>
    <p:sldId id="397" r:id="rId5"/>
    <p:sldId id="440" r:id="rId6"/>
    <p:sldId id="441" r:id="rId7"/>
    <p:sldId id="442" r:id="rId8"/>
    <p:sldId id="443" r:id="rId9"/>
    <p:sldId id="464" r:id="rId10"/>
    <p:sldId id="468" r:id="rId11"/>
    <p:sldId id="465" r:id="rId12"/>
    <p:sldId id="466" r:id="rId13"/>
    <p:sldId id="467" r:id="rId14"/>
    <p:sldId id="444" r:id="rId15"/>
    <p:sldId id="445" r:id="rId16"/>
    <p:sldId id="446" r:id="rId17"/>
    <p:sldId id="469" r:id="rId18"/>
    <p:sldId id="447" r:id="rId19"/>
    <p:sldId id="448" r:id="rId20"/>
    <p:sldId id="449" r:id="rId21"/>
    <p:sldId id="450" r:id="rId22"/>
    <p:sldId id="451" r:id="rId23"/>
    <p:sldId id="452" r:id="rId24"/>
    <p:sldId id="470" r:id="rId25"/>
    <p:sldId id="453" r:id="rId26"/>
    <p:sldId id="454" r:id="rId27"/>
    <p:sldId id="455" r:id="rId28"/>
    <p:sldId id="456" r:id="rId29"/>
    <p:sldId id="457" r:id="rId30"/>
    <p:sldId id="439" r:id="rId31"/>
    <p:sldId id="304" r:id="rId32"/>
    <p:sldId id="305" r:id="rId33"/>
    <p:sldId id="306"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8F65"/>
    <a:srgbClr val="BBE3D8"/>
    <a:srgbClr val="839D73"/>
    <a:srgbClr val="F88D71"/>
    <a:srgbClr val="5B6C83"/>
    <a:srgbClr val="2A3D52"/>
    <a:srgbClr val="EDD0D0"/>
    <a:srgbClr val="D8816A"/>
    <a:srgbClr val="FBF6F4"/>
    <a:srgbClr val="B5C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8" autoAdjust="0"/>
    <p:restoredTop sz="96093" autoAdjust="0"/>
  </p:normalViewPr>
  <p:slideViewPr>
    <p:cSldViewPr snapToGrid="0">
      <p:cViewPr varScale="1">
        <p:scale>
          <a:sx n="68" d="100"/>
          <a:sy n="68" d="100"/>
        </p:scale>
        <p:origin x="51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t>2020/10/19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t>‹#›</a:t>
            </a:fld>
            <a:endParaRPr lang="zh-CN" altLang="en-US"/>
          </a:p>
        </p:txBody>
      </p:sp>
    </p:spTree>
    <p:extLst>
      <p:ext uri="{BB962C8B-B14F-4D97-AF65-F5344CB8AC3E}">
        <p14:creationId xmlns:p14="http://schemas.microsoft.com/office/powerpoint/2010/main"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a:t>
            </a:fld>
            <a:endParaRPr lang="zh-CN" altLang="en-US"/>
          </a:p>
        </p:txBody>
      </p:sp>
    </p:spTree>
    <p:extLst>
      <p:ext uri="{BB962C8B-B14F-4D97-AF65-F5344CB8AC3E}">
        <p14:creationId xmlns:p14="http://schemas.microsoft.com/office/powerpoint/2010/main" val="203374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14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15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16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156C1-ED3F-416F-BAC6-9CFEA745FC7A}" type="slidenum">
              <a:rPr lang="zh-CN" altLang="en-US" smtClean="0">
                <a:solidFill>
                  <a:prstClr val="black"/>
                </a:solidFill>
                <a:latin typeface="Calibri"/>
                <a:ea typeface="宋体"/>
              </a:rPr>
              <a:pPr/>
              <a:t>17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8155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18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19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23</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1933478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156C1-ED3F-416F-BAC6-9CFEA745FC7A}" type="slidenum">
              <a:rPr lang="zh-CN" altLang="en-US" smtClean="0">
                <a:solidFill>
                  <a:prstClr val="black"/>
                </a:solidFill>
                <a:latin typeface="Calibri"/>
                <a:ea typeface="宋体"/>
              </a:rPr>
              <a:pPr/>
              <a:t>24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8155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29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30</a:t>
            </a:fld>
            <a:endParaRPr lang="zh-CN" altLang="en-US"/>
          </a:p>
        </p:txBody>
      </p:sp>
    </p:spTree>
    <p:extLst>
      <p:ext uri="{BB962C8B-B14F-4D97-AF65-F5344CB8AC3E}">
        <p14:creationId xmlns:p14="http://schemas.microsoft.com/office/powerpoint/2010/main" val="414489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156C1-ED3F-416F-BAC6-9CFEA745FC7A}" type="slidenum">
              <a:rPr lang="zh-CN" altLang="en-US" smtClean="0"/>
              <a:t>3</a:t>
            </a:fld>
            <a:endParaRPr lang="zh-CN" altLang="en-US"/>
          </a:p>
        </p:txBody>
      </p:sp>
    </p:spTree>
    <p:extLst>
      <p:ext uri="{BB962C8B-B14F-4D97-AF65-F5344CB8AC3E}">
        <p14:creationId xmlns:p14="http://schemas.microsoft.com/office/powerpoint/2010/main" val="18155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343475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solidFill>
                  <a:prstClr val="black"/>
                </a:solidFill>
                <a:latin typeface="Calibri"/>
                <a:ea typeface="宋体"/>
              </a:rPr>
              <a:pPr/>
              <a:t>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3475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156C1-ED3F-416F-BAC6-9CFEA745FC7A}"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8155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C01A3-2B17-42C2-B2AB-3BA4A4D963C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42E8ECF-3B43-46D6-AB7B-4207F2CB08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3B5F52A-E4D4-4CCF-895D-E399B4B7CB98}"/>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F7A66131-1239-4F15-B5D8-0A60D4DAC0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EE63D02-E87B-4BC2-8838-04E5DFD82E0A}"/>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413173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33FFF4-8822-4EC6-91C5-592B4AF63C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A7ABDA-2BF9-4595-93BF-AC19BE026A4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61A383-289D-4AA6-8720-70381A93CE45}"/>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C64B99AB-E02F-4370-A46D-E746FB8434C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0397FA9-1C31-49E8-8E4A-EB0365F81726}"/>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92861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B12B52-0449-4D17-9DF0-A2C9907EBA4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9CF671-0729-4308-82D8-6584F61BDE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E13E-DB4C-422A-91E6-64376045E97D}"/>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A52250F8-8F16-4146-B9B6-C2D7EB9912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B388A13-0C65-453D-AA2D-095246DDF507}"/>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9902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6137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CC1D15-A178-45C6-8CD6-049345CB76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441EF2E-FB60-4E0A-9925-BC56FAFF12C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B2ACAF-C2EF-4003-9787-22918D029CFF}"/>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D0FAA0D9-B6D4-432A-946B-7C9C2BAF992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3BB19F-EB0B-41B6-BF7B-7B0710B80B16}"/>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757041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8DEBD-0F09-489C-B07E-EA2DA6FBE58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43F65-36A2-464C-B26F-BD68308926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9F660A4-EA24-4117-B830-EE536BA7752A}"/>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5" name="页脚占位符 4">
            <a:extLst>
              <a:ext uri="{FF2B5EF4-FFF2-40B4-BE49-F238E27FC236}">
                <a16:creationId xmlns:a16="http://schemas.microsoft.com/office/drawing/2014/main" id="{F3E70239-6D1D-4FCB-92FD-3208A4C0DE0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885CF27-8A22-45A9-8901-65A0D78C419C}"/>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505691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B2181-DF1E-4F40-8717-66713B0AF70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783D72-AD91-4D0B-917F-1957EA24D06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CE9E5C5-30C5-4279-8683-55A11A176065}"/>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12A7406-43BE-4D28-B999-44FD5DCA6800}"/>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6" name="页脚占位符 5">
            <a:extLst>
              <a:ext uri="{FF2B5EF4-FFF2-40B4-BE49-F238E27FC236}">
                <a16:creationId xmlns:a16="http://schemas.microsoft.com/office/drawing/2014/main" id="{0F9A2F19-85F2-44F7-95FE-D384AA7B647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DE3942-455B-42E1-BC64-D58DF36C3AE8}"/>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30652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5E86E-16F9-4057-BA4D-1D584352757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9EF540-87F4-41D2-BF37-76FCC82441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493A934-5880-4708-A377-E4A2C6C7FBA6}"/>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1CFE967-BBC0-42C1-96B0-CDBECC01112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9EAF25-2464-4E7E-8768-A2AB4D689F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C3F2322-2429-45A8-88C6-E18888867732}"/>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8" name="页脚占位符 7">
            <a:extLst>
              <a:ext uri="{FF2B5EF4-FFF2-40B4-BE49-F238E27FC236}">
                <a16:creationId xmlns:a16="http://schemas.microsoft.com/office/drawing/2014/main" id="{62C74DDF-59FA-4A2E-8B50-6A8F359B65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16C8725-9089-4B12-8C24-9E9E193ED9FF}"/>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
        <p:nvSpPr>
          <p:cNvPr id="11" name="矩形 10"/>
          <p:cNvSpPr/>
          <p:nvPr userDrawn="1"/>
        </p:nvSpPr>
        <p:spPr>
          <a:xfrm>
            <a:off x="8134110" y="7011579"/>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9702691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1891A-96EA-4630-92CC-15A5EE81E8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718DA3-CFD8-42DD-B818-ED96C11E012F}"/>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4" name="页脚占位符 3">
            <a:extLst>
              <a:ext uri="{FF2B5EF4-FFF2-40B4-BE49-F238E27FC236}">
                <a16:creationId xmlns:a16="http://schemas.microsoft.com/office/drawing/2014/main" id="{2DBC261C-2B79-4B70-90A5-CBB0FD8C19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49D3B3D-8401-41AF-BB0A-EEA5621DCB53}"/>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6931536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C4A452B-5B81-4183-A81D-D0FEAE4EF102}"/>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3" name="页脚占位符 2">
            <a:extLst>
              <a:ext uri="{FF2B5EF4-FFF2-40B4-BE49-F238E27FC236}">
                <a16:creationId xmlns:a16="http://schemas.microsoft.com/office/drawing/2014/main" id="{A4A28C00-2ADC-4951-A78C-98D228E8C5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06B3BA73-01A1-4786-8B31-6AF8F1A6C11A}"/>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861091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E0ADA-6C3C-45A4-AD50-1CBA3CF026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6CB4D3-02CC-4088-968F-3394D4A61B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4994CCD-7E65-4BA7-815F-09CAC3E66B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15D9D25-347F-4782-827C-3111C2D65284}"/>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6" name="页脚占位符 5">
            <a:extLst>
              <a:ext uri="{FF2B5EF4-FFF2-40B4-BE49-F238E27FC236}">
                <a16:creationId xmlns:a16="http://schemas.microsoft.com/office/drawing/2014/main" id="{36123361-55B9-4371-9136-F3707B3732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46F9824-C005-4544-9CB0-F3608A71A98A}"/>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474760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3FBEA-D66C-42C6-AD4C-0EDFFB6A4A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348F391-9BA7-4A95-B432-5D966F12A8A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D15865-D200-4431-A3C2-8290F12C62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BCCE7B4-6832-4786-B227-AD37CB5FD527}"/>
              </a:ext>
            </a:extLst>
          </p:cNvPr>
          <p:cNvSpPr>
            <a:spLocks noGrp="1"/>
          </p:cNvSpPr>
          <p:nvPr>
            <p:ph type="dt" sz="half" idx="10"/>
          </p:nvPr>
        </p:nvSpPr>
        <p:spPr>
          <a:xfrm>
            <a:off x="838200" y="6356350"/>
            <a:ext cx="2743200" cy="365125"/>
          </a:xfrm>
          <a:prstGeom prst="rect">
            <a:avLst/>
          </a:prstGeom>
        </p:spPr>
        <p:txBody>
          <a:bodyPr/>
          <a:lstStyle/>
          <a:p>
            <a:fld id="{419BC2E5-256E-4EC7-8395-2D8FFE33A3E7}" type="datetimeFigureOut">
              <a:rPr lang="zh-CN" altLang="en-US" smtClean="0"/>
              <a:t>2020/10/19</a:t>
            </a:fld>
            <a:endParaRPr lang="zh-CN" altLang="en-US"/>
          </a:p>
        </p:txBody>
      </p:sp>
      <p:sp>
        <p:nvSpPr>
          <p:cNvPr id="6" name="页脚占位符 5">
            <a:extLst>
              <a:ext uri="{FF2B5EF4-FFF2-40B4-BE49-F238E27FC236}">
                <a16:creationId xmlns:a16="http://schemas.microsoft.com/office/drawing/2014/main" id="{D517687A-387A-4CFB-9E07-2FD17B5018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C94BDD5-BC71-4AA3-B078-B974C8514461}"/>
              </a:ext>
            </a:extLst>
          </p:cNvPr>
          <p:cNvSpPr>
            <a:spLocks noGrp="1"/>
          </p:cNvSpPr>
          <p:nvPr>
            <p:ph type="sldNum" sz="quarter" idx="12"/>
          </p:nvPr>
        </p:nvSpPr>
        <p:spPr>
          <a:xfrm>
            <a:off x="8610600" y="6356350"/>
            <a:ext cx="2743200" cy="365125"/>
          </a:xfrm>
          <a:prstGeom prst="rect">
            <a:avLst/>
          </a:prstGeom>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5352386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图片包含 文字, 地图&#10;&#10;已生成极高可信度的说明">
            <a:extLst>
              <a:ext uri="{FF2B5EF4-FFF2-40B4-BE49-F238E27FC236}">
                <a16:creationId xmlns:a16="http://schemas.microsoft.com/office/drawing/2014/main" id="{CD562B41-FE35-44AB-8E21-FBFE1C2336F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2412720" y="-2403182"/>
            <a:ext cx="7376096" cy="12182463"/>
          </a:xfrm>
          <a:prstGeom prst="rect">
            <a:avLst/>
          </a:prstGeom>
        </p:spPr>
      </p:pic>
      <p:sp>
        <p:nvSpPr>
          <p:cNvPr id="10" name="矩形 9">
            <a:extLst>
              <a:ext uri="{FF2B5EF4-FFF2-40B4-BE49-F238E27FC236}">
                <a16:creationId xmlns:a16="http://schemas.microsoft.com/office/drawing/2014/main" id="{F84BE6CC-6E8B-4C93-BFC3-AEF2C55A380C}"/>
              </a:ext>
            </a:extLst>
          </p:cNvPr>
          <p:cNvSpPr/>
          <p:nvPr userDrawn="1"/>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530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 Target="slide6.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notesSlide" Target="../notesSlides/notesSlide16.xml"/><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a16="http://schemas.microsoft.com/office/drawing/2014/main"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a16="http://schemas.microsoft.com/office/drawing/2014/main"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a16="http://schemas.microsoft.com/office/drawing/2014/main"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a16="http://schemas.microsoft.com/office/drawing/2014/main"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a16="http://schemas.microsoft.com/office/drawing/2014/main"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a16="http://schemas.microsoft.com/office/drawing/2014/main"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a16="http://schemas.microsoft.com/office/drawing/2014/main"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a16="http://schemas.microsoft.com/office/drawing/2014/main"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a16="http://schemas.microsoft.com/office/drawing/2014/main"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a16="http://schemas.microsoft.com/office/drawing/2014/main"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a16="http://schemas.microsoft.com/office/drawing/2014/main"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a16="http://schemas.microsoft.com/office/drawing/2014/main"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a16="http://schemas.microsoft.com/office/drawing/2014/main"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a16="http://schemas.microsoft.com/office/drawing/2014/main"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a16="http://schemas.microsoft.com/office/drawing/2014/main"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a16="http://schemas.microsoft.com/office/drawing/2014/main"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a16="http://schemas.microsoft.com/office/drawing/2014/main"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a16="http://schemas.microsoft.com/office/drawing/2014/main"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a16="http://schemas.microsoft.com/office/drawing/2014/main"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a16="http://schemas.microsoft.com/office/drawing/2014/main"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a16="http://schemas.microsoft.com/office/drawing/2014/main"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a16="http://schemas.microsoft.com/office/drawing/2014/main"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a16="http://schemas.microsoft.com/office/drawing/2014/main"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a16="http://schemas.microsoft.com/office/drawing/2014/main"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a16="http://schemas.microsoft.com/office/drawing/2014/main"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a16="http://schemas.microsoft.com/office/drawing/2014/main"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cs typeface="+mn-ea"/>
                <a:sym typeface="+mn-lt"/>
              </a:rPr>
              <a:t>Exquisite watercolor new.</a:t>
            </a:r>
            <a:r>
              <a:rPr lang="zh-CN" altLang="en-US" sz="5400" dirty="0">
                <a:solidFill>
                  <a:schemeClr val="accent1">
                    <a:lumMod val="75000"/>
                  </a:schemeClr>
                </a:solidFill>
                <a:cs typeface="+mn-ea"/>
                <a:sym typeface="+mn-lt"/>
              </a:rPr>
              <a:t>Report universal.</a:t>
            </a:r>
            <a:r>
              <a:rPr lang="en-US" altLang="zh-CN" sz="5400" dirty="0">
                <a:solidFill>
                  <a:schemeClr val="bg2">
                    <a:lumMod val="25000"/>
                  </a:schemeClr>
                </a:solidFill>
                <a:cs typeface="+mn-ea"/>
                <a:sym typeface="+mn-lt"/>
              </a:rPr>
              <a:t>Ppt. </a:t>
            </a:r>
            <a:endParaRPr lang="zh-CN" altLang="en-US" sz="5400" dirty="0">
              <a:solidFill>
                <a:schemeClr val="bg2">
                  <a:lumMod val="25000"/>
                </a:schemeClr>
              </a:solidFill>
              <a:cs typeface="+mn-ea"/>
              <a:sym typeface="+mn-lt"/>
            </a:endParaRPr>
          </a:p>
        </p:txBody>
      </p:sp>
      <p:sp>
        <p:nvSpPr>
          <p:cNvPr id="144" name="文本框 143">
            <a:extLst>
              <a:ext uri="{FF2B5EF4-FFF2-40B4-BE49-F238E27FC236}">
                <a16:creationId xmlns:a16="http://schemas.microsoft.com/office/drawing/2014/main"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a16="http://schemas.microsoft.com/office/drawing/2014/main"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a16="http://schemas.microsoft.com/office/drawing/2014/main"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Reporter: Panda.</a:t>
            </a:r>
          </a:p>
        </p:txBody>
      </p:sp>
      <p:sp>
        <p:nvSpPr>
          <p:cNvPr id="107" name="椭圆 106">
            <a:extLst>
              <a:ext uri="{FF2B5EF4-FFF2-40B4-BE49-F238E27FC236}">
                <a16:creationId xmlns:a16="http://schemas.microsoft.com/office/drawing/2014/main"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9" name="椭圆 118">
            <a:extLst>
              <a:ext uri="{FF2B5EF4-FFF2-40B4-BE49-F238E27FC236}">
                <a16:creationId xmlns:a16="http://schemas.microsoft.com/office/drawing/2014/main"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7" name="椭圆 146">
            <a:extLst>
              <a:ext uri="{FF2B5EF4-FFF2-40B4-BE49-F238E27FC236}">
                <a16:creationId xmlns:a16="http://schemas.microsoft.com/office/drawing/2014/main"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8" name="椭圆 147">
            <a:extLst>
              <a:ext uri="{FF2B5EF4-FFF2-40B4-BE49-F238E27FC236}">
                <a16:creationId xmlns:a16="http://schemas.microsoft.com/office/drawing/2014/main"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9" name="椭圆 148">
            <a:extLst>
              <a:ext uri="{FF2B5EF4-FFF2-40B4-BE49-F238E27FC236}">
                <a16:creationId xmlns:a16="http://schemas.microsoft.com/office/drawing/2014/main"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0" name="椭圆 149">
            <a:extLst>
              <a:ext uri="{FF2B5EF4-FFF2-40B4-BE49-F238E27FC236}">
                <a16:creationId xmlns:a16="http://schemas.microsoft.com/office/drawing/2014/main"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1" name="椭圆 150">
            <a:extLst>
              <a:ext uri="{FF2B5EF4-FFF2-40B4-BE49-F238E27FC236}">
                <a16:creationId xmlns:a16="http://schemas.microsoft.com/office/drawing/2014/main"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2" name="椭圆 151">
            <a:extLst>
              <a:ext uri="{FF2B5EF4-FFF2-40B4-BE49-F238E27FC236}">
                <a16:creationId xmlns:a16="http://schemas.microsoft.com/office/drawing/2014/main"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3" name="椭圆 152">
            <a:extLst>
              <a:ext uri="{FF2B5EF4-FFF2-40B4-BE49-F238E27FC236}">
                <a16:creationId xmlns:a16="http://schemas.microsoft.com/office/drawing/2014/main"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4" name="椭圆 153">
            <a:extLst>
              <a:ext uri="{FF2B5EF4-FFF2-40B4-BE49-F238E27FC236}">
                <a16:creationId xmlns:a16="http://schemas.microsoft.com/office/drawing/2014/main"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5" name="椭圆 154">
            <a:extLst>
              <a:ext uri="{FF2B5EF4-FFF2-40B4-BE49-F238E27FC236}">
                <a16:creationId xmlns:a16="http://schemas.microsoft.com/office/drawing/2014/main"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6" name="椭圆 155">
            <a:extLst>
              <a:ext uri="{FF2B5EF4-FFF2-40B4-BE49-F238E27FC236}">
                <a16:creationId xmlns:a16="http://schemas.microsoft.com/office/drawing/2014/main"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7" name="椭圆 156">
            <a:extLst>
              <a:ext uri="{FF2B5EF4-FFF2-40B4-BE49-F238E27FC236}">
                <a16:creationId xmlns:a16="http://schemas.microsoft.com/office/drawing/2014/main"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8" name="椭圆 157">
            <a:extLst>
              <a:ext uri="{FF2B5EF4-FFF2-40B4-BE49-F238E27FC236}">
                <a16:creationId xmlns:a16="http://schemas.microsoft.com/office/drawing/2014/main"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9" name="椭圆 158">
            <a:extLst>
              <a:ext uri="{FF2B5EF4-FFF2-40B4-BE49-F238E27FC236}">
                <a16:creationId xmlns:a16="http://schemas.microsoft.com/office/drawing/2014/main"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0" name="椭圆 159">
            <a:extLst>
              <a:ext uri="{FF2B5EF4-FFF2-40B4-BE49-F238E27FC236}">
                <a16:creationId xmlns:a16="http://schemas.microsoft.com/office/drawing/2014/main"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1" name="椭圆 160">
            <a:extLst>
              <a:ext uri="{FF2B5EF4-FFF2-40B4-BE49-F238E27FC236}">
                <a16:creationId xmlns:a16="http://schemas.microsoft.com/office/drawing/2014/main"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2" name="椭圆 161">
            <a:extLst>
              <a:ext uri="{FF2B5EF4-FFF2-40B4-BE49-F238E27FC236}">
                <a16:creationId xmlns:a16="http://schemas.microsoft.com/office/drawing/2014/main"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3" name="椭圆 162">
            <a:extLst>
              <a:ext uri="{FF2B5EF4-FFF2-40B4-BE49-F238E27FC236}">
                <a16:creationId xmlns:a16="http://schemas.microsoft.com/office/drawing/2014/main"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4" name="椭圆 163">
            <a:extLst>
              <a:ext uri="{FF2B5EF4-FFF2-40B4-BE49-F238E27FC236}">
                <a16:creationId xmlns:a16="http://schemas.microsoft.com/office/drawing/2014/main"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5" name="椭圆 164">
            <a:extLst>
              <a:ext uri="{FF2B5EF4-FFF2-40B4-BE49-F238E27FC236}">
                <a16:creationId xmlns:a16="http://schemas.microsoft.com/office/drawing/2014/main"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6" name="椭圆 165">
            <a:extLst>
              <a:ext uri="{FF2B5EF4-FFF2-40B4-BE49-F238E27FC236}">
                <a16:creationId xmlns:a16="http://schemas.microsoft.com/office/drawing/2014/main"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7" name="椭圆 166">
            <a:extLst>
              <a:ext uri="{FF2B5EF4-FFF2-40B4-BE49-F238E27FC236}">
                <a16:creationId xmlns:a16="http://schemas.microsoft.com/office/drawing/2014/main"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8" name="椭圆 167">
            <a:extLst>
              <a:ext uri="{FF2B5EF4-FFF2-40B4-BE49-F238E27FC236}">
                <a16:creationId xmlns:a16="http://schemas.microsoft.com/office/drawing/2014/main"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9" name="椭圆 168">
            <a:extLst>
              <a:ext uri="{FF2B5EF4-FFF2-40B4-BE49-F238E27FC236}">
                <a16:creationId xmlns:a16="http://schemas.microsoft.com/office/drawing/2014/main"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0" name="椭圆 169">
            <a:extLst>
              <a:ext uri="{FF2B5EF4-FFF2-40B4-BE49-F238E27FC236}">
                <a16:creationId xmlns:a16="http://schemas.microsoft.com/office/drawing/2014/main"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1" name="椭圆 170">
            <a:extLst>
              <a:ext uri="{FF2B5EF4-FFF2-40B4-BE49-F238E27FC236}">
                <a16:creationId xmlns:a16="http://schemas.microsoft.com/office/drawing/2014/main"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2" name="椭圆 171">
            <a:extLst>
              <a:ext uri="{FF2B5EF4-FFF2-40B4-BE49-F238E27FC236}">
                <a16:creationId xmlns:a16="http://schemas.microsoft.com/office/drawing/2014/main"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3" name="椭圆 172">
            <a:extLst>
              <a:ext uri="{FF2B5EF4-FFF2-40B4-BE49-F238E27FC236}">
                <a16:creationId xmlns:a16="http://schemas.microsoft.com/office/drawing/2014/main"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4" name="椭圆 173">
            <a:extLst>
              <a:ext uri="{FF2B5EF4-FFF2-40B4-BE49-F238E27FC236}">
                <a16:creationId xmlns:a16="http://schemas.microsoft.com/office/drawing/2014/main"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5" name="椭圆 174">
            <a:extLst>
              <a:ext uri="{FF2B5EF4-FFF2-40B4-BE49-F238E27FC236}">
                <a16:creationId xmlns:a16="http://schemas.microsoft.com/office/drawing/2014/main"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6" name="椭圆 175">
            <a:extLst>
              <a:ext uri="{FF2B5EF4-FFF2-40B4-BE49-F238E27FC236}">
                <a16:creationId xmlns:a16="http://schemas.microsoft.com/office/drawing/2014/main"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7" name="椭圆 176">
            <a:extLst>
              <a:ext uri="{FF2B5EF4-FFF2-40B4-BE49-F238E27FC236}">
                <a16:creationId xmlns:a16="http://schemas.microsoft.com/office/drawing/2014/main"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8" name="椭圆 177">
            <a:extLst>
              <a:ext uri="{FF2B5EF4-FFF2-40B4-BE49-F238E27FC236}">
                <a16:creationId xmlns:a16="http://schemas.microsoft.com/office/drawing/2014/main"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9" name="椭圆 178">
            <a:extLst>
              <a:ext uri="{FF2B5EF4-FFF2-40B4-BE49-F238E27FC236}">
                <a16:creationId xmlns:a16="http://schemas.microsoft.com/office/drawing/2014/main"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0" name="椭圆 179">
            <a:extLst>
              <a:ext uri="{FF2B5EF4-FFF2-40B4-BE49-F238E27FC236}">
                <a16:creationId xmlns:a16="http://schemas.microsoft.com/office/drawing/2014/main"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1" name="椭圆 180">
            <a:extLst>
              <a:ext uri="{FF2B5EF4-FFF2-40B4-BE49-F238E27FC236}">
                <a16:creationId xmlns:a16="http://schemas.microsoft.com/office/drawing/2014/main"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2" name="椭圆 181">
            <a:extLst>
              <a:ext uri="{FF2B5EF4-FFF2-40B4-BE49-F238E27FC236}">
                <a16:creationId xmlns:a16="http://schemas.microsoft.com/office/drawing/2014/main"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3" name="椭圆 182">
            <a:extLst>
              <a:ext uri="{FF2B5EF4-FFF2-40B4-BE49-F238E27FC236}">
                <a16:creationId xmlns:a16="http://schemas.microsoft.com/office/drawing/2014/main"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4" name="椭圆 183">
            <a:extLst>
              <a:ext uri="{FF2B5EF4-FFF2-40B4-BE49-F238E27FC236}">
                <a16:creationId xmlns:a16="http://schemas.microsoft.com/office/drawing/2014/main"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5" name="椭圆 184">
            <a:extLst>
              <a:ext uri="{FF2B5EF4-FFF2-40B4-BE49-F238E27FC236}">
                <a16:creationId xmlns:a16="http://schemas.microsoft.com/office/drawing/2014/main"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6" name="椭圆 185">
            <a:extLst>
              <a:ext uri="{FF2B5EF4-FFF2-40B4-BE49-F238E27FC236}">
                <a16:creationId xmlns:a16="http://schemas.microsoft.com/office/drawing/2014/main"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7" name="椭圆 186">
            <a:extLst>
              <a:ext uri="{FF2B5EF4-FFF2-40B4-BE49-F238E27FC236}">
                <a16:creationId xmlns:a16="http://schemas.microsoft.com/office/drawing/2014/main"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8" name="椭圆 187">
            <a:extLst>
              <a:ext uri="{FF2B5EF4-FFF2-40B4-BE49-F238E27FC236}">
                <a16:creationId xmlns:a16="http://schemas.microsoft.com/office/drawing/2014/main"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9" name="椭圆 188">
            <a:extLst>
              <a:ext uri="{FF2B5EF4-FFF2-40B4-BE49-F238E27FC236}">
                <a16:creationId xmlns:a16="http://schemas.microsoft.com/office/drawing/2014/main"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0" name="椭圆 189">
            <a:extLst>
              <a:ext uri="{FF2B5EF4-FFF2-40B4-BE49-F238E27FC236}">
                <a16:creationId xmlns:a16="http://schemas.microsoft.com/office/drawing/2014/main"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1" name="椭圆 190">
            <a:extLst>
              <a:ext uri="{FF2B5EF4-FFF2-40B4-BE49-F238E27FC236}">
                <a16:creationId xmlns:a16="http://schemas.microsoft.com/office/drawing/2014/main"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2" name="椭圆 191">
            <a:extLst>
              <a:ext uri="{FF2B5EF4-FFF2-40B4-BE49-F238E27FC236}">
                <a16:creationId xmlns:a16="http://schemas.microsoft.com/office/drawing/2014/main"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3" name="椭圆 192">
            <a:extLst>
              <a:ext uri="{FF2B5EF4-FFF2-40B4-BE49-F238E27FC236}">
                <a16:creationId xmlns:a16="http://schemas.microsoft.com/office/drawing/2014/main"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4" name="椭圆 193">
            <a:extLst>
              <a:ext uri="{FF2B5EF4-FFF2-40B4-BE49-F238E27FC236}">
                <a16:creationId xmlns:a16="http://schemas.microsoft.com/office/drawing/2014/main"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5" name="椭圆 194">
            <a:extLst>
              <a:ext uri="{FF2B5EF4-FFF2-40B4-BE49-F238E27FC236}">
                <a16:creationId xmlns:a16="http://schemas.microsoft.com/office/drawing/2014/main"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6" name="椭圆 195">
            <a:extLst>
              <a:ext uri="{FF2B5EF4-FFF2-40B4-BE49-F238E27FC236}">
                <a16:creationId xmlns:a16="http://schemas.microsoft.com/office/drawing/2014/main"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7" name="椭圆 196">
            <a:extLst>
              <a:ext uri="{FF2B5EF4-FFF2-40B4-BE49-F238E27FC236}">
                <a16:creationId xmlns:a16="http://schemas.microsoft.com/office/drawing/2014/main"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8" name="椭圆 197">
            <a:extLst>
              <a:ext uri="{FF2B5EF4-FFF2-40B4-BE49-F238E27FC236}">
                <a16:creationId xmlns:a16="http://schemas.microsoft.com/office/drawing/2014/main"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9" name="椭圆 198">
            <a:extLst>
              <a:ext uri="{FF2B5EF4-FFF2-40B4-BE49-F238E27FC236}">
                <a16:creationId xmlns:a16="http://schemas.microsoft.com/office/drawing/2014/main"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0" name="椭圆 199">
            <a:extLst>
              <a:ext uri="{FF2B5EF4-FFF2-40B4-BE49-F238E27FC236}">
                <a16:creationId xmlns:a16="http://schemas.microsoft.com/office/drawing/2014/main"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1" name="椭圆 200">
            <a:extLst>
              <a:ext uri="{FF2B5EF4-FFF2-40B4-BE49-F238E27FC236}">
                <a16:creationId xmlns:a16="http://schemas.microsoft.com/office/drawing/2014/main"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2" name="椭圆 201">
            <a:extLst>
              <a:ext uri="{FF2B5EF4-FFF2-40B4-BE49-F238E27FC236}">
                <a16:creationId xmlns:a16="http://schemas.microsoft.com/office/drawing/2014/main"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3" name="椭圆 202">
            <a:extLst>
              <a:ext uri="{FF2B5EF4-FFF2-40B4-BE49-F238E27FC236}">
                <a16:creationId xmlns:a16="http://schemas.microsoft.com/office/drawing/2014/main"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4" name="椭圆 203">
            <a:extLst>
              <a:ext uri="{FF2B5EF4-FFF2-40B4-BE49-F238E27FC236}">
                <a16:creationId xmlns:a16="http://schemas.microsoft.com/office/drawing/2014/main"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5" name="椭圆 204">
            <a:extLst>
              <a:ext uri="{FF2B5EF4-FFF2-40B4-BE49-F238E27FC236}">
                <a16:creationId xmlns:a16="http://schemas.microsoft.com/office/drawing/2014/main"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6" name="椭圆 205">
            <a:extLst>
              <a:ext uri="{FF2B5EF4-FFF2-40B4-BE49-F238E27FC236}">
                <a16:creationId xmlns:a16="http://schemas.microsoft.com/office/drawing/2014/main"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7" name="椭圆 206">
            <a:extLst>
              <a:ext uri="{FF2B5EF4-FFF2-40B4-BE49-F238E27FC236}">
                <a16:creationId xmlns:a16="http://schemas.microsoft.com/office/drawing/2014/main"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8" name="椭圆 207">
            <a:extLst>
              <a:ext uri="{FF2B5EF4-FFF2-40B4-BE49-F238E27FC236}">
                <a16:creationId xmlns:a16="http://schemas.microsoft.com/office/drawing/2014/main"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9" name="椭圆 208">
            <a:extLst>
              <a:ext uri="{FF2B5EF4-FFF2-40B4-BE49-F238E27FC236}">
                <a16:creationId xmlns:a16="http://schemas.microsoft.com/office/drawing/2014/main"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0" name="椭圆 209">
            <a:extLst>
              <a:ext uri="{FF2B5EF4-FFF2-40B4-BE49-F238E27FC236}">
                <a16:creationId xmlns:a16="http://schemas.microsoft.com/office/drawing/2014/main"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1" name="椭圆 210">
            <a:extLst>
              <a:ext uri="{FF2B5EF4-FFF2-40B4-BE49-F238E27FC236}">
                <a16:creationId xmlns:a16="http://schemas.microsoft.com/office/drawing/2014/main"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2" name="椭圆 211">
            <a:extLst>
              <a:ext uri="{FF2B5EF4-FFF2-40B4-BE49-F238E27FC236}">
                <a16:creationId xmlns:a16="http://schemas.microsoft.com/office/drawing/2014/main"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3" name="椭圆 212">
            <a:extLst>
              <a:ext uri="{FF2B5EF4-FFF2-40B4-BE49-F238E27FC236}">
                <a16:creationId xmlns:a16="http://schemas.microsoft.com/office/drawing/2014/main"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4" name="椭圆 213">
            <a:extLst>
              <a:ext uri="{FF2B5EF4-FFF2-40B4-BE49-F238E27FC236}">
                <a16:creationId xmlns:a16="http://schemas.microsoft.com/office/drawing/2014/main"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5" name="椭圆 214">
            <a:extLst>
              <a:ext uri="{FF2B5EF4-FFF2-40B4-BE49-F238E27FC236}">
                <a16:creationId xmlns:a16="http://schemas.microsoft.com/office/drawing/2014/main"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6" name="椭圆 215">
            <a:extLst>
              <a:ext uri="{FF2B5EF4-FFF2-40B4-BE49-F238E27FC236}">
                <a16:creationId xmlns:a16="http://schemas.microsoft.com/office/drawing/2014/main"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7" name="椭圆 216">
            <a:extLst>
              <a:ext uri="{FF2B5EF4-FFF2-40B4-BE49-F238E27FC236}">
                <a16:creationId xmlns:a16="http://schemas.microsoft.com/office/drawing/2014/main"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8" name="椭圆 217">
            <a:extLst>
              <a:ext uri="{FF2B5EF4-FFF2-40B4-BE49-F238E27FC236}">
                <a16:creationId xmlns:a16="http://schemas.microsoft.com/office/drawing/2014/main"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9" name="椭圆 218">
            <a:extLst>
              <a:ext uri="{FF2B5EF4-FFF2-40B4-BE49-F238E27FC236}">
                <a16:creationId xmlns:a16="http://schemas.microsoft.com/office/drawing/2014/main"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0" name="椭圆 219">
            <a:extLst>
              <a:ext uri="{FF2B5EF4-FFF2-40B4-BE49-F238E27FC236}">
                <a16:creationId xmlns:a16="http://schemas.microsoft.com/office/drawing/2014/main"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1" name="椭圆 220">
            <a:extLst>
              <a:ext uri="{FF2B5EF4-FFF2-40B4-BE49-F238E27FC236}">
                <a16:creationId xmlns:a16="http://schemas.microsoft.com/office/drawing/2014/main"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2" name="椭圆 221">
            <a:extLst>
              <a:ext uri="{FF2B5EF4-FFF2-40B4-BE49-F238E27FC236}">
                <a16:creationId xmlns:a16="http://schemas.microsoft.com/office/drawing/2014/main"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3" name="椭圆 222">
            <a:extLst>
              <a:ext uri="{FF2B5EF4-FFF2-40B4-BE49-F238E27FC236}">
                <a16:creationId xmlns:a16="http://schemas.microsoft.com/office/drawing/2014/main"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4" name="椭圆 223">
            <a:extLst>
              <a:ext uri="{FF2B5EF4-FFF2-40B4-BE49-F238E27FC236}">
                <a16:creationId xmlns:a16="http://schemas.microsoft.com/office/drawing/2014/main"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5" name="椭圆 224">
            <a:extLst>
              <a:ext uri="{FF2B5EF4-FFF2-40B4-BE49-F238E27FC236}">
                <a16:creationId xmlns:a16="http://schemas.microsoft.com/office/drawing/2014/main"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6" name="椭圆 225">
            <a:extLst>
              <a:ext uri="{FF2B5EF4-FFF2-40B4-BE49-F238E27FC236}">
                <a16:creationId xmlns:a16="http://schemas.microsoft.com/office/drawing/2014/main"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7" name="椭圆 226">
            <a:extLst>
              <a:ext uri="{FF2B5EF4-FFF2-40B4-BE49-F238E27FC236}">
                <a16:creationId xmlns:a16="http://schemas.microsoft.com/office/drawing/2014/main"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8" name="椭圆 227">
            <a:extLst>
              <a:ext uri="{FF2B5EF4-FFF2-40B4-BE49-F238E27FC236}">
                <a16:creationId xmlns:a16="http://schemas.microsoft.com/office/drawing/2014/main"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9" name="椭圆 228">
            <a:extLst>
              <a:ext uri="{FF2B5EF4-FFF2-40B4-BE49-F238E27FC236}">
                <a16:creationId xmlns:a16="http://schemas.microsoft.com/office/drawing/2014/main"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0" name="椭圆 229">
            <a:extLst>
              <a:ext uri="{FF2B5EF4-FFF2-40B4-BE49-F238E27FC236}">
                <a16:creationId xmlns:a16="http://schemas.microsoft.com/office/drawing/2014/main"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1" name="椭圆 230">
            <a:extLst>
              <a:ext uri="{FF2B5EF4-FFF2-40B4-BE49-F238E27FC236}">
                <a16:creationId xmlns:a16="http://schemas.microsoft.com/office/drawing/2014/main"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2" name="椭圆 231">
            <a:extLst>
              <a:ext uri="{FF2B5EF4-FFF2-40B4-BE49-F238E27FC236}">
                <a16:creationId xmlns:a16="http://schemas.microsoft.com/office/drawing/2014/main"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3" name="椭圆 232">
            <a:extLst>
              <a:ext uri="{FF2B5EF4-FFF2-40B4-BE49-F238E27FC236}">
                <a16:creationId xmlns:a16="http://schemas.microsoft.com/office/drawing/2014/main"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4" name="椭圆 233">
            <a:extLst>
              <a:ext uri="{FF2B5EF4-FFF2-40B4-BE49-F238E27FC236}">
                <a16:creationId xmlns:a16="http://schemas.microsoft.com/office/drawing/2014/main"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5" name="椭圆 234">
            <a:extLst>
              <a:ext uri="{FF2B5EF4-FFF2-40B4-BE49-F238E27FC236}">
                <a16:creationId xmlns:a16="http://schemas.microsoft.com/office/drawing/2014/main"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6" name="椭圆 235">
            <a:extLst>
              <a:ext uri="{FF2B5EF4-FFF2-40B4-BE49-F238E27FC236}">
                <a16:creationId xmlns:a16="http://schemas.microsoft.com/office/drawing/2014/main"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7" name="椭圆 236">
            <a:extLst>
              <a:ext uri="{FF2B5EF4-FFF2-40B4-BE49-F238E27FC236}">
                <a16:creationId xmlns:a16="http://schemas.microsoft.com/office/drawing/2014/main"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8" name="椭圆 237">
            <a:extLst>
              <a:ext uri="{FF2B5EF4-FFF2-40B4-BE49-F238E27FC236}">
                <a16:creationId xmlns:a16="http://schemas.microsoft.com/office/drawing/2014/main"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9" name="椭圆 238">
            <a:extLst>
              <a:ext uri="{FF2B5EF4-FFF2-40B4-BE49-F238E27FC236}">
                <a16:creationId xmlns:a16="http://schemas.microsoft.com/office/drawing/2014/main"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4" name="图片 3" descr="图片包含 文字, 地图&#10;&#10;已生成极高可信度的说明">
            <a:extLst>
              <a:ext uri="{FF2B5EF4-FFF2-40B4-BE49-F238E27FC236}">
                <a16:creationId xmlns:a16="http://schemas.microsoft.com/office/drawing/2014/main" id="{8DBA067F-63D1-4067-978A-C3603EED84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a16="http://schemas.microsoft.com/office/drawing/2014/main"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0" name="图片 239" descr="图片包含 文字, 地图&#10;&#10;已生成极高可信度的说明">
            <a:extLst>
              <a:ext uri="{FF2B5EF4-FFF2-40B4-BE49-F238E27FC236}">
                <a16:creationId xmlns:a16="http://schemas.microsoft.com/office/drawing/2014/main" id="{F17F980A-23A5-43C0-8EAE-D4E66C85EF00}"/>
              </a:ext>
            </a:extLst>
          </p:cNvPr>
          <p:cNvPicPr>
            <a:picLocks noChangeAspect="1"/>
          </p:cNvPicPr>
          <p:nvPr/>
        </p:nvPicPr>
        <p:blipFill rotWithShape="1">
          <a:blip r:embed="rId6" cstate="screen">
            <a:clrChange>
              <a:clrFrom>
                <a:srgbClr val="BBE3D8"/>
              </a:clrFrom>
              <a:clrTo>
                <a:srgbClr val="BBE3D8">
                  <a:alpha val="0"/>
                </a:srgbClr>
              </a:clrTo>
            </a:clrChange>
            <a:extLst>
              <a:ext uri="{28A0092B-C50C-407E-A947-70E740481C1C}">
                <a14:useLocalDpi xmlns:a14="http://schemas.microsoft.com/office/drawing/2010/main"/>
              </a:ext>
            </a:extLst>
          </a:blip>
          <a:srcRect/>
          <a:stretch/>
        </p:blipFill>
        <p:spPr>
          <a:xfrm rot="16200000">
            <a:off x="3202475" y="399794"/>
            <a:ext cx="6033304" cy="6438139"/>
          </a:xfrm>
          <a:prstGeom prst="rect">
            <a:avLst/>
          </a:prstGeom>
        </p:spPr>
      </p:pic>
      <p:sp>
        <p:nvSpPr>
          <p:cNvPr id="241" name="文本框 240">
            <a:extLst>
              <a:ext uri="{FF2B5EF4-FFF2-40B4-BE49-F238E27FC236}">
                <a16:creationId xmlns:a16="http://schemas.microsoft.com/office/drawing/2014/main" id="{38778A74-5578-41CF-9575-BCCF418DC789}"/>
              </a:ext>
            </a:extLst>
          </p:cNvPr>
          <p:cNvSpPr txBox="1"/>
          <p:nvPr/>
        </p:nvSpPr>
        <p:spPr>
          <a:xfrm>
            <a:off x="3632793" y="2910996"/>
            <a:ext cx="4652299" cy="646331"/>
          </a:xfrm>
          <a:prstGeom prst="rect">
            <a:avLst/>
          </a:prstGeom>
          <a:noFill/>
        </p:spPr>
        <p:txBody>
          <a:bodyPr wrap="none" rtlCol="0">
            <a:spAutoFit/>
          </a:bodyPr>
          <a:lstStyle/>
          <a:p>
            <a:pPr algn="ctr"/>
            <a:r>
              <a:rPr lang="en-US" altLang="zh-CN" sz="3600" b="1" dirty="0">
                <a:solidFill>
                  <a:srgbClr val="688F65"/>
                </a:solidFill>
                <a:cs typeface="+mn-ea"/>
                <a:sym typeface="+mn-lt"/>
              </a:rPr>
              <a:t>Free PPT templates</a:t>
            </a:r>
            <a:endParaRPr lang="zh-CN" altLang="en-US" sz="3600" b="1" dirty="0">
              <a:solidFill>
                <a:srgbClr val="688F65"/>
              </a:solidFill>
              <a:cs typeface="+mn-ea"/>
              <a:sym typeface="+mn-lt"/>
            </a:endParaRPr>
          </a:p>
        </p:txBody>
      </p:sp>
      <p:sp>
        <p:nvSpPr>
          <p:cNvPr id="251" name="文本框 250">
            <a:extLst>
              <a:ext uri="{FF2B5EF4-FFF2-40B4-BE49-F238E27FC236}">
                <a16:creationId xmlns:a16="http://schemas.microsoft.com/office/drawing/2014/main" id="{37253E03-C33A-42C5-8991-BF77A212E70C}"/>
              </a:ext>
            </a:extLst>
          </p:cNvPr>
          <p:cNvSpPr txBox="1"/>
          <p:nvPr/>
        </p:nvSpPr>
        <p:spPr>
          <a:xfrm>
            <a:off x="3959002" y="3759255"/>
            <a:ext cx="4111905" cy="738664"/>
          </a:xfrm>
          <a:prstGeom prst="rect">
            <a:avLst/>
          </a:prstGeom>
          <a:noFill/>
        </p:spPr>
        <p:txBody>
          <a:bodyPr wrap="square" rtlCol="0">
            <a:spAutoFit/>
          </a:bodyPr>
          <a:lstStyle/>
          <a:p>
            <a:pPr algn="ctr"/>
            <a:r>
              <a:rPr lang="en-US" altLang="zh-CN" sz="1400" dirty="0">
                <a:solidFill>
                  <a:schemeClr val="bg1">
                    <a:lumMod val="65000"/>
                  </a:schemeClr>
                </a:solidFill>
                <a:cs typeface="+mn-ea"/>
                <a:sym typeface="+mn-lt"/>
              </a:rPr>
              <a:t>There is no one who loves pain itself, who seeks after it and wants to have it, simply because it is pain...</a:t>
            </a:r>
          </a:p>
        </p:txBody>
      </p:sp>
      <p:sp>
        <p:nvSpPr>
          <p:cNvPr id="3" name="Rounded Rectangle 7">
            <a:extLst>
              <a:ext uri="{FF2B5EF4-FFF2-40B4-BE49-F238E27FC236}">
                <a16:creationId xmlns:a16="http://schemas.microsoft.com/office/drawing/2014/main" id="{B55E7B66-9CEB-4D14-BD7C-ABB403B38CCE}"/>
              </a:ext>
            </a:extLst>
          </p:cNvPr>
          <p:cNvSpPr/>
          <p:nvPr/>
        </p:nvSpPr>
        <p:spPr>
          <a:xfrm>
            <a:off x="5261909" y="1856850"/>
            <a:ext cx="1684599" cy="413563"/>
          </a:xfrm>
          <a:prstGeom prst="roundRect">
            <a:avLst>
              <a:gd name="adj" fmla="val 50000"/>
            </a:avLst>
          </a:prstGeom>
          <a:solidFill>
            <a:schemeClr val="bg1">
              <a:alpha val="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688F65"/>
                </a:solidFill>
              </a:rPr>
              <a:t>LOGO</a:t>
            </a:r>
            <a:endParaRPr lang="ko-KR" altLang="en-US" sz="2700" dirty="0">
              <a:solidFill>
                <a:srgbClr val="688F65"/>
              </a:solidFill>
            </a:endParaRPr>
          </a:p>
        </p:txBody>
      </p:sp>
    </p:spTree>
    <p:extLst>
      <p:ext uri="{BB962C8B-B14F-4D97-AF65-F5344CB8AC3E}">
        <p14:creationId xmlns:p14="http://schemas.microsoft.com/office/powerpoint/2010/main" val="163531487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16="http://schemas.microsoft.com/office/drawing/2014/main" xmlns:a14="http://schemas.microsoft.com/office/drawing/2010/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1"/>
                                        </p:tgtEl>
                                        <p:attrNameLst>
                                          <p:attrName>style.visibility</p:attrName>
                                        </p:attrNameLst>
                                      </p:cBhvr>
                                      <p:to>
                                        <p:strVal val="visible"/>
                                      </p:to>
                                    </p:set>
                                    <p:anim by="(-#ppt_w*2)" calcmode="lin" valueType="num">
                                      <p:cBhvr rctx="PPT">
                                        <p:cTn id="7" dur="500" autoRev="1" fill="hold">
                                          <p:stCondLst>
                                            <p:cond delay="0"/>
                                          </p:stCondLst>
                                        </p:cTn>
                                        <p:tgtEl>
                                          <p:spTgt spid="241"/>
                                        </p:tgtEl>
                                        <p:attrNameLst>
                                          <p:attrName>ppt_w</p:attrName>
                                        </p:attrNameLst>
                                      </p:cBhvr>
                                    </p:anim>
                                    <p:anim by="(#ppt_w*0.50)" calcmode="lin" valueType="num">
                                      <p:cBhvr>
                                        <p:cTn id="8" dur="500" decel="50000" autoRev="1" fill="hold">
                                          <p:stCondLst>
                                            <p:cond delay="0"/>
                                          </p:stCondLst>
                                        </p:cTn>
                                        <p:tgtEl>
                                          <p:spTgt spid="241"/>
                                        </p:tgtEl>
                                        <p:attrNameLst>
                                          <p:attrName>ppt_x</p:attrName>
                                        </p:attrNameLst>
                                      </p:cBhvr>
                                    </p:anim>
                                    <p:anim from="(-#ppt_h/2)" to="(#ppt_y)" calcmode="lin" valueType="num">
                                      <p:cBhvr>
                                        <p:cTn id="9" dur="1000" fill="hold">
                                          <p:stCondLst>
                                            <p:cond delay="0"/>
                                          </p:stCondLst>
                                        </p:cTn>
                                        <p:tgtEl>
                                          <p:spTgt spid="241"/>
                                        </p:tgtEl>
                                        <p:attrNameLst>
                                          <p:attrName>ppt_y</p:attrName>
                                        </p:attrNameLst>
                                      </p:cBhvr>
                                    </p:anim>
                                    <p:animRot by="21600000">
                                      <p:cBhvr>
                                        <p:cTn id="10" dur="1000" fill="hold">
                                          <p:stCondLst>
                                            <p:cond delay="0"/>
                                          </p:stCondLst>
                                        </p:cTn>
                                        <p:tgtEl>
                                          <p:spTgt spid="241"/>
                                        </p:tgtEl>
                                        <p:attrNameLst>
                                          <p:attrName>r</p:attrName>
                                        </p:attrNameLst>
                                      </p:cBhvr>
                                    </p:animRot>
                                  </p:childTnLst>
                                </p:cTn>
                              </p:par>
                            </p:childTnLst>
                          </p:cTn>
                        </p:par>
                        <p:par>
                          <p:cTn id="11" fill="hold">
                            <p:stCondLst>
                              <p:cond delay="2500"/>
                            </p:stCondLst>
                            <p:childTnLst>
                              <p:par>
                                <p:cTn id="12" presetID="14" presetClass="entr" presetSubtype="10" fill="hold" grpId="0" nodeType="afterEffect">
                                  <p:stCondLst>
                                    <p:cond delay="0"/>
                                  </p:stCondLst>
                                  <p:iterate type="lt">
                                    <p:tmPct val="10000"/>
                                  </p:iterate>
                                  <p:childTnLst>
                                    <p:set>
                                      <p:cBhvr>
                                        <p:cTn id="13" dur="1" fill="hold">
                                          <p:stCondLst>
                                            <p:cond delay="0"/>
                                          </p:stCondLst>
                                        </p:cTn>
                                        <p:tgtEl>
                                          <p:spTgt spid="251"/>
                                        </p:tgtEl>
                                        <p:attrNameLst>
                                          <p:attrName>style.visibility</p:attrName>
                                        </p:attrNameLst>
                                      </p:cBhvr>
                                      <p:to>
                                        <p:strVal val="visible"/>
                                      </p:to>
                                    </p:set>
                                    <p:animEffect transition="in" filter="randombar(horizontal)">
                                      <p:cBhvr>
                                        <p:cTn id="14" dur="250"/>
                                        <p:tgtEl>
                                          <p:spTgt spid="251"/>
                                        </p:tgtEl>
                                      </p:cBhvr>
                                    </p:animEffect>
                                  </p:childTnLst>
                                </p:cTn>
                              </p:par>
                            </p:childTnLst>
                          </p:cTn>
                        </p:par>
                        <p:par>
                          <p:cTn id="15" fill="hold">
                            <p:stCondLst>
                              <p:cond delay="4900"/>
                            </p:stCondLst>
                            <p:childTnLst>
                              <p:par>
                                <p:cTn id="16" presetID="37" presetClass="entr" presetSubtype="0" fill="hold" grpId="0" nodeType="after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1000"/>
                                        <p:tgtEl>
                                          <p:spTgt spid="145"/>
                                        </p:tgtEl>
                                      </p:cBhvr>
                                    </p:animEffect>
                                    <p:anim calcmode="lin" valueType="num">
                                      <p:cBhvr>
                                        <p:cTn id="19" dur="1000" fill="hold"/>
                                        <p:tgtEl>
                                          <p:spTgt spid="145"/>
                                        </p:tgtEl>
                                        <p:attrNameLst>
                                          <p:attrName>ppt_x</p:attrName>
                                        </p:attrNameLst>
                                      </p:cBhvr>
                                      <p:tavLst>
                                        <p:tav tm="0">
                                          <p:val>
                                            <p:strVal val="#ppt_x"/>
                                          </p:val>
                                        </p:tav>
                                        <p:tav tm="100000">
                                          <p:val>
                                            <p:strVal val="#ppt_x"/>
                                          </p:val>
                                        </p:tav>
                                      </p:tavLst>
                                    </p:anim>
                                    <p:anim calcmode="lin" valueType="num">
                                      <p:cBhvr>
                                        <p:cTn id="20" dur="900" decel="100000" fill="hold"/>
                                        <p:tgtEl>
                                          <p:spTgt spid="1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46"/>
                                        </p:tgtEl>
                                        <p:attrNameLst>
                                          <p:attrName>style.visibility</p:attrName>
                                        </p:attrNameLst>
                                      </p:cBhvr>
                                      <p:to>
                                        <p:strVal val="visible"/>
                                      </p:to>
                                    </p:set>
                                    <p:animEffect transition="in" filter="fade">
                                      <p:cBhvr>
                                        <p:cTn id="24" dur="1000"/>
                                        <p:tgtEl>
                                          <p:spTgt spid="146"/>
                                        </p:tgtEl>
                                      </p:cBhvr>
                                    </p:animEffect>
                                    <p:anim calcmode="lin" valueType="num">
                                      <p:cBhvr>
                                        <p:cTn id="25" dur="1000" fill="hold"/>
                                        <p:tgtEl>
                                          <p:spTgt spid="146"/>
                                        </p:tgtEl>
                                        <p:attrNameLst>
                                          <p:attrName>ppt_x</p:attrName>
                                        </p:attrNameLst>
                                      </p:cBhvr>
                                      <p:tavLst>
                                        <p:tav tm="0">
                                          <p:val>
                                            <p:strVal val="#ppt_x"/>
                                          </p:val>
                                        </p:tav>
                                        <p:tav tm="100000">
                                          <p:val>
                                            <p:strVal val="#ppt_x"/>
                                          </p:val>
                                        </p:tav>
                                      </p:tavLst>
                                    </p:anim>
                                    <p:anim calcmode="lin" valueType="num">
                                      <p:cBhvr>
                                        <p:cTn id="26" dur="900" decel="100000" fill="hold"/>
                                        <p:tgtEl>
                                          <p:spTgt spid="1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28" presetID="53" presetClass="entr" presetSubtype="16" repeatCount="2000" fill="hold" grpId="0" nodeType="withEffect">
                                  <p:stCondLst>
                                    <p:cond delay="0"/>
                                  </p:stCondLst>
                                  <p:childTnLst>
                                    <p:set>
                                      <p:cBhvr>
                                        <p:cTn id="29" dur="1" fill="hold">
                                          <p:stCondLst>
                                            <p:cond delay="2000"/>
                                          </p:stCondLst>
                                        </p:cTn>
                                        <p:tgtEl>
                                          <p:spTgt spid="128"/>
                                        </p:tgtEl>
                                        <p:attrNameLst>
                                          <p:attrName>style.visibility</p:attrName>
                                        </p:attrNameLst>
                                      </p:cBhvr>
                                      <p:to>
                                        <p:strVal val="visible"/>
                                      </p:to>
                                    </p:set>
                                    <p:anim calcmode="lin" valueType="num">
                                      <p:cBhvr>
                                        <p:cTn id="30"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31"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32" dur="500">
                                          <p:stCondLst>
                                            <p:cond delay="2000"/>
                                          </p:stCondLst>
                                        </p:cTn>
                                        <p:tgtEl>
                                          <p:spTgt spid="128"/>
                                        </p:tgtEl>
                                      </p:cBhvr>
                                    </p:animEffect>
                                    <p:anim to="" calcmode="lin" valueType="num">
                                      <p:cBhvr>
                                        <p:cTn id="33" dur="1500" fill="hold">
                                          <p:stCondLst>
                                            <p:cond delay="2500"/>
                                          </p:stCondLst>
                                        </p:cTn>
                                        <p:tgtEl>
                                          <p:spTgt spid="128"/>
                                        </p:tgtEl>
                                        <p:attrNameLst>
                                          <p:attrName/>
                                        </p:attrNameLst>
                                      </p:cBhvr>
                                    </p:anim>
                                  </p:childTnLst>
                                </p:cTn>
                              </p:par>
                              <p:par>
                                <p:cTn id="34" presetID="10" presetClass="entr" presetSubtype="0" repeatCount="indefinite"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out" filter="fade">
                                      <p:cBhvr additive="base" accumulate="none">
                                        <p:cTn id="36" dur="316" fill="hold">
                                          <p:stCondLst>
                                            <p:cond delay="2213"/>
                                          </p:stCondLst>
                                        </p:cTn>
                                        <p:tgtEl>
                                          <p:spTgt spid="46"/>
                                        </p:tgtEl>
                                      </p:cBhvr>
                                    </p:animEffect>
                                    <p:animEffect transition="in" filter="fade">
                                      <p:cBhvr additive="base" accumulate="none">
                                        <p:cTn id="37" dur="316" fill="hold">
                                          <p:stCondLst>
                                            <p:cond delay="0"/>
                                          </p:stCondLst>
                                        </p:cTn>
                                        <p:tgtEl>
                                          <p:spTgt spid="46"/>
                                        </p:tgtEl>
                                      </p:cBhvr>
                                    </p:animEffect>
                                    <p:set>
                                      <p:cBhvr additive="base" accumulate="none">
                                        <p:cTn id="38" dur="1" fill="hold">
                                          <p:stCondLst>
                                            <p:cond delay="2528"/>
                                          </p:stCondLst>
                                        </p:cTn>
                                        <p:tgtEl>
                                          <p:spTgt spid="46"/>
                                        </p:tgtEl>
                                        <p:attrNameLst>
                                          <p:attrName>style.visibility</p:attrName>
                                        </p:attrNameLst>
                                      </p:cBhvr>
                                      <p:to>
                                        <p:strVal val="hidden"/>
                                      </p:to>
                                    </p:set>
                                    <p:set>
                                      <p:cBhvr additive="base" accumulate="none">
                                        <p:cTn id="39" dur="2908" fill="hold">
                                          <p:stCondLst>
                                            <p:cond delay="0"/>
                                          </p:stCondLst>
                                        </p:cTn>
                                        <p:tgtEl>
                                          <p:spTgt spid="46"/>
                                        </p:tgtEl>
                                        <p:attrNameLst>
                                          <p:attrName/>
                                        </p:attrNameLst>
                                      </p:cBhvr>
                                      <p:to>
                                        <p:strVal val=""/>
                                      </p:to>
                                    </p:set>
                                  </p:childTnLst>
                                </p:cTn>
                              </p:par>
                              <p:par>
                                <p:cTn id="40"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41" dur="2714" fill="hold"/>
                                        <p:tgtEl>
                                          <p:spTgt spid="46"/>
                                        </p:tgtEl>
                                        <p:attrNameLst>
                                          <p:attrName>ppt_x</p:attrName>
                                          <p:attrName>ppt_y</p:attrName>
                                        </p:attrNameLst>
                                      </p:cBhvr>
                                      <p:rCtr x="4505" y="-13935"/>
                                    </p:animMotion>
                                  </p:childTnLst>
                                </p:cTn>
                              </p:par>
                              <p:par>
                                <p:cTn id="42" presetID="10" presetClass="entr" presetSubtype="0" repeatCount="indefinite"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out" filter="fade">
                                      <p:cBhvr additive="base" accumulate="none">
                                        <p:cTn id="44" dur="250" fill="hold">
                                          <p:stCondLst>
                                            <p:cond delay="1750"/>
                                          </p:stCondLst>
                                        </p:cTn>
                                        <p:tgtEl>
                                          <p:spTgt spid="48"/>
                                        </p:tgtEl>
                                      </p:cBhvr>
                                    </p:animEffect>
                                    <p:animEffect transition="in" filter="fade">
                                      <p:cBhvr additive="base" accumulate="none">
                                        <p:cTn id="45" dur="250" fill="hold">
                                          <p:stCondLst>
                                            <p:cond delay="0"/>
                                          </p:stCondLst>
                                        </p:cTn>
                                        <p:tgtEl>
                                          <p:spTgt spid="48"/>
                                        </p:tgtEl>
                                      </p:cBhvr>
                                    </p:animEffect>
                                    <p:set>
                                      <p:cBhvr additive="base" accumulate="none">
                                        <p:cTn id="46" dur="1" fill="hold">
                                          <p:stCondLst>
                                            <p:cond delay="1999"/>
                                          </p:stCondLst>
                                        </p:cTn>
                                        <p:tgtEl>
                                          <p:spTgt spid="48"/>
                                        </p:tgtEl>
                                        <p:attrNameLst>
                                          <p:attrName>style.visibility</p:attrName>
                                        </p:attrNameLst>
                                      </p:cBhvr>
                                      <p:to>
                                        <p:strVal val="hidden"/>
                                      </p:to>
                                    </p:set>
                                    <p:set>
                                      <p:cBhvr additive="base" accumulate="none">
                                        <p:cTn id="47" dur="2300" fill="hold">
                                          <p:stCondLst>
                                            <p:cond delay="0"/>
                                          </p:stCondLst>
                                        </p:cTn>
                                        <p:tgtEl>
                                          <p:spTgt spid="48"/>
                                        </p:tgtEl>
                                        <p:attrNameLst>
                                          <p:attrName/>
                                        </p:attrNameLst>
                                      </p:cBhvr>
                                      <p:to>
                                        <p:strVal val=""/>
                                      </p:to>
                                    </p:set>
                                  </p:childTnLst>
                                </p:cTn>
                              </p:par>
                              <p:par>
                                <p:cTn id="48"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49" dur="3409" fill="hold"/>
                                        <p:tgtEl>
                                          <p:spTgt spid="48"/>
                                        </p:tgtEl>
                                        <p:attrNameLst>
                                          <p:attrName>ppt_x</p:attrName>
                                          <p:attrName>ppt_y</p:attrName>
                                        </p:attrNameLst>
                                      </p:cBhvr>
                                      <p:rCtr x="-1628" y="-15741"/>
                                    </p:animMotion>
                                  </p:childTnLst>
                                </p:cTn>
                              </p:par>
                              <p:par>
                                <p:cTn id="50" presetID="10" presetClass="entr" presetSubtype="0" repeatCount="indefinite"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out" filter="fade">
                                      <p:cBhvr additive="base" accumulate="none">
                                        <p:cTn id="52" dur="419" fill="hold">
                                          <p:stCondLst>
                                            <p:cond delay="2935"/>
                                          </p:stCondLst>
                                        </p:cTn>
                                        <p:tgtEl>
                                          <p:spTgt spid="49"/>
                                        </p:tgtEl>
                                      </p:cBhvr>
                                    </p:animEffect>
                                    <p:animEffect transition="in" filter="fade">
                                      <p:cBhvr additive="base" accumulate="none">
                                        <p:cTn id="53" dur="419" fill="hold">
                                          <p:stCondLst>
                                            <p:cond delay="0"/>
                                          </p:stCondLst>
                                        </p:cTn>
                                        <p:tgtEl>
                                          <p:spTgt spid="49"/>
                                        </p:tgtEl>
                                      </p:cBhvr>
                                    </p:animEffect>
                                    <p:set>
                                      <p:cBhvr additive="base" accumulate="none">
                                        <p:cTn id="54" dur="1" fill="hold">
                                          <p:stCondLst>
                                            <p:cond delay="3353"/>
                                          </p:stCondLst>
                                        </p:cTn>
                                        <p:tgtEl>
                                          <p:spTgt spid="49"/>
                                        </p:tgtEl>
                                        <p:attrNameLst>
                                          <p:attrName>style.visibility</p:attrName>
                                        </p:attrNameLst>
                                      </p:cBhvr>
                                      <p:to>
                                        <p:strVal val="hidden"/>
                                      </p:to>
                                    </p:set>
                                    <p:set>
                                      <p:cBhvr additive="base" accumulate="none">
                                        <p:cTn id="55" dur="3858" fill="hold">
                                          <p:stCondLst>
                                            <p:cond delay="0"/>
                                          </p:stCondLst>
                                        </p:cTn>
                                        <p:tgtEl>
                                          <p:spTgt spid="49"/>
                                        </p:tgtEl>
                                        <p:attrNameLst>
                                          <p:attrName/>
                                        </p:attrNameLst>
                                      </p:cBhvr>
                                      <p:to>
                                        <p:strVal val=""/>
                                      </p:to>
                                    </p:set>
                                  </p:childTnLst>
                                </p:cTn>
                              </p:par>
                              <p:par>
                                <p:cTn id="56"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57" dur="3060" fill="hold"/>
                                        <p:tgtEl>
                                          <p:spTgt spid="49"/>
                                        </p:tgtEl>
                                        <p:attrNameLst>
                                          <p:attrName>ppt_x</p:attrName>
                                          <p:attrName>ppt_y</p:attrName>
                                        </p:attrNameLst>
                                      </p:cBhvr>
                                      <p:rCtr x="6589" y="-9074"/>
                                    </p:animMotion>
                                  </p:childTnLst>
                                </p:cTn>
                              </p:par>
                              <p:par>
                                <p:cTn id="58" presetID="10" presetClass="entr" presetSubtype="0" repeatCount="indefinite"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out" filter="fade">
                                      <p:cBhvr additive="base" accumulate="none">
                                        <p:cTn id="60" dur="305" fill="hold">
                                          <p:stCondLst>
                                            <p:cond delay="2133"/>
                                          </p:stCondLst>
                                        </p:cTn>
                                        <p:tgtEl>
                                          <p:spTgt spid="50"/>
                                        </p:tgtEl>
                                      </p:cBhvr>
                                    </p:animEffect>
                                    <p:animEffect transition="in" filter="fade">
                                      <p:cBhvr additive="base" accumulate="none">
                                        <p:cTn id="61" dur="305" fill="hold">
                                          <p:stCondLst>
                                            <p:cond delay="0"/>
                                          </p:stCondLst>
                                        </p:cTn>
                                        <p:tgtEl>
                                          <p:spTgt spid="50"/>
                                        </p:tgtEl>
                                      </p:cBhvr>
                                    </p:animEffect>
                                    <p:set>
                                      <p:cBhvr additive="base" accumulate="none">
                                        <p:cTn id="62" dur="1" fill="hold">
                                          <p:stCondLst>
                                            <p:cond delay="2437"/>
                                          </p:stCondLst>
                                        </p:cTn>
                                        <p:tgtEl>
                                          <p:spTgt spid="50"/>
                                        </p:tgtEl>
                                        <p:attrNameLst>
                                          <p:attrName>style.visibility</p:attrName>
                                        </p:attrNameLst>
                                      </p:cBhvr>
                                      <p:to>
                                        <p:strVal val="hidden"/>
                                      </p:to>
                                    </p:set>
                                    <p:set>
                                      <p:cBhvr additive="base" accumulate="none">
                                        <p:cTn id="63" dur="2804" fill="hold">
                                          <p:stCondLst>
                                            <p:cond delay="0"/>
                                          </p:stCondLst>
                                        </p:cTn>
                                        <p:tgtEl>
                                          <p:spTgt spid="50"/>
                                        </p:tgtEl>
                                        <p:attrNameLst>
                                          <p:attrName/>
                                        </p:attrNameLst>
                                      </p:cBhvr>
                                      <p:to>
                                        <p:strVal val=""/>
                                      </p:to>
                                    </p:set>
                                  </p:childTnLst>
                                </p:cTn>
                              </p:par>
                              <p:par>
                                <p:cTn id="64"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65" dur="2924" fill="hold"/>
                                        <p:tgtEl>
                                          <p:spTgt spid="50"/>
                                        </p:tgtEl>
                                        <p:attrNameLst>
                                          <p:attrName>ppt_x</p:attrName>
                                          <p:attrName>ppt_y</p:attrName>
                                        </p:attrNameLst>
                                      </p:cBhvr>
                                      <p:rCtr x="9922" y="-7060"/>
                                    </p:animMotion>
                                  </p:childTnLst>
                                </p:cTn>
                              </p:par>
                              <p:par>
                                <p:cTn id="66" presetID="10" presetClass="entr" presetSubtype="0" repeatCount="indefinite"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out" filter="fade">
                                      <p:cBhvr additive="base" accumulate="none">
                                        <p:cTn id="68" dur="289" fill="hold">
                                          <p:stCondLst>
                                            <p:cond delay="2024"/>
                                          </p:stCondLst>
                                        </p:cTn>
                                        <p:tgtEl>
                                          <p:spTgt spid="51"/>
                                        </p:tgtEl>
                                      </p:cBhvr>
                                    </p:animEffect>
                                    <p:animEffect transition="in" filter="fade">
                                      <p:cBhvr additive="base" accumulate="none">
                                        <p:cTn id="69" dur="289" fill="hold">
                                          <p:stCondLst>
                                            <p:cond delay="0"/>
                                          </p:stCondLst>
                                        </p:cTn>
                                        <p:tgtEl>
                                          <p:spTgt spid="51"/>
                                        </p:tgtEl>
                                      </p:cBhvr>
                                    </p:animEffect>
                                    <p:set>
                                      <p:cBhvr additive="base" accumulate="none">
                                        <p:cTn id="70" dur="1" fill="hold">
                                          <p:stCondLst>
                                            <p:cond delay="2311"/>
                                          </p:stCondLst>
                                        </p:cTn>
                                        <p:tgtEl>
                                          <p:spTgt spid="51"/>
                                        </p:tgtEl>
                                        <p:attrNameLst>
                                          <p:attrName>style.visibility</p:attrName>
                                        </p:attrNameLst>
                                      </p:cBhvr>
                                      <p:to>
                                        <p:strVal val="hidden"/>
                                      </p:to>
                                    </p:set>
                                    <p:set>
                                      <p:cBhvr additive="base" accumulate="none">
                                        <p:cTn id="71" dur="2659" fill="hold">
                                          <p:stCondLst>
                                            <p:cond delay="0"/>
                                          </p:stCondLst>
                                        </p:cTn>
                                        <p:tgtEl>
                                          <p:spTgt spid="51"/>
                                        </p:tgtEl>
                                        <p:attrNameLst>
                                          <p:attrName/>
                                        </p:attrNameLst>
                                      </p:cBhvr>
                                      <p:to>
                                        <p:strVal val=""/>
                                      </p:to>
                                    </p:set>
                                  </p:childTnLst>
                                </p:cTn>
                              </p:par>
                              <p:par>
                                <p:cTn id="72"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73" dur="2191" fill="hold"/>
                                        <p:tgtEl>
                                          <p:spTgt spid="51"/>
                                        </p:tgtEl>
                                        <p:attrNameLst>
                                          <p:attrName>ppt_x</p:attrName>
                                          <p:attrName>ppt_y</p:attrName>
                                        </p:attrNameLst>
                                      </p:cBhvr>
                                      <p:rCtr x="-664" y="-17222"/>
                                    </p:animMotion>
                                  </p:childTnLst>
                                </p:cTn>
                              </p:par>
                              <p:par>
                                <p:cTn id="74" presetID="10" presetClass="entr" presetSubtype="0" repeatCount="indefinite"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out" filter="fade">
                                      <p:cBhvr additive="base" accumulate="none">
                                        <p:cTn id="76" dur="346" fill="hold">
                                          <p:stCondLst>
                                            <p:cond delay="2419"/>
                                          </p:stCondLst>
                                        </p:cTn>
                                        <p:tgtEl>
                                          <p:spTgt spid="52"/>
                                        </p:tgtEl>
                                      </p:cBhvr>
                                    </p:animEffect>
                                    <p:animEffect transition="in" filter="fade">
                                      <p:cBhvr additive="base" accumulate="none">
                                        <p:cTn id="77" dur="346" fill="hold">
                                          <p:stCondLst>
                                            <p:cond delay="0"/>
                                          </p:stCondLst>
                                        </p:cTn>
                                        <p:tgtEl>
                                          <p:spTgt spid="52"/>
                                        </p:tgtEl>
                                      </p:cBhvr>
                                    </p:animEffect>
                                    <p:set>
                                      <p:cBhvr additive="base" accumulate="none">
                                        <p:cTn id="78" dur="1" fill="hold">
                                          <p:stCondLst>
                                            <p:cond delay="2763"/>
                                          </p:stCondLst>
                                        </p:cTn>
                                        <p:tgtEl>
                                          <p:spTgt spid="52"/>
                                        </p:tgtEl>
                                        <p:attrNameLst>
                                          <p:attrName>style.visibility</p:attrName>
                                        </p:attrNameLst>
                                      </p:cBhvr>
                                      <p:to>
                                        <p:strVal val="hidden"/>
                                      </p:to>
                                    </p:set>
                                    <p:set>
                                      <p:cBhvr additive="base" accumulate="none">
                                        <p:cTn id="79" dur="3180" fill="hold">
                                          <p:stCondLst>
                                            <p:cond delay="0"/>
                                          </p:stCondLst>
                                        </p:cTn>
                                        <p:tgtEl>
                                          <p:spTgt spid="52"/>
                                        </p:tgtEl>
                                        <p:attrNameLst>
                                          <p:attrName/>
                                        </p:attrNameLst>
                                      </p:cBhvr>
                                      <p:to>
                                        <p:strVal val=""/>
                                      </p:to>
                                    </p:set>
                                  </p:childTnLst>
                                </p:cTn>
                              </p:par>
                              <p:par>
                                <p:cTn id="80"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81" dur="2340" fill="hold"/>
                                        <p:tgtEl>
                                          <p:spTgt spid="52"/>
                                        </p:tgtEl>
                                        <p:attrNameLst>
                                          <p:attrName>ppt_x</p:attrName>
                                          <p:attrName>ppt_y</p:attrName>
                                        </p:attrNameLst>
                                      </p:cBhvr>
                                      <p:rCtr x="6771" y="-14560"/>
                                    </p:animMotion>
                                  </p:childTnLst>
                                </p:cTn>
                              </p:par>
                              <p:par>
                                <p:cTn id="82" presetID="10" presetClass="entr" presetSubtype="0" repeatCount="indefinite"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out" filter="fade">
                                      <p:cBhvr additive="base" accumulate="none">
                                        <p:cTn id="84" dur="419" fill="hold">
                                          <p:stCondLst>
                                            <p:cond delay="2933"/>
                                          </p:stCondLst>
                                        </p:cTn>
                                        <p:tgtEl>
                                          <p:spTgt spid="53"/>
                                        </p:tgtEl>
                                      </p:cBhvr>
                                    </p:animEffect>
                                    <p:animEffect transition="in" filter="fade">
                                      <p:cBhvr additive="base" accumulate="none">
                                        <p:cTn id="85" dur="419" fill="hold">
                                          <p:stCondLst>
                                            <p:cond delay="0"/>
                                          </p:stCondLst>
                                        </p:cTn>
                                        <p:tgtEl>
                                          <p:spTgt spid="53"/>
                                        </p:tgtEl>
                                      </p:cBhvr>
                                    </p:animEffect>
                                    <p:set>
                                      <p:cBhvr additive="base" accumulate="none">
                                        <p:cTn id="86" dur="1" fill="hold">
                                          <p:stCondLst>
                                            <p:cond delay="3351"/>
                                          </p:stCondLst>
                                        </p:cTn>
                                        <p:tgtEl>
                                          <p:spTgt spid="53"/>
                                        </p:tgtEl>
                                        <p:attrNameLst>
                                          <p:attrName>style.visibility</p:attrName>
                                        </p:attrNameLst>
                                      </p:cBhvr>
                                      <p:to>
                                        <p:strVal val="hidden"/>
                                      </p:to>
                                    </p:set>
                                    <p:set>
                                      <p:cBhvr additive="base" accumulate="none">
                                        <p:cTn id="87" dur="3855" fill="hold">
                                          <p:stCondLst>
                                            <p:cond delay="0"/>
                                          </p:stCondLst>
                                        </p:cTn>
                                        <p:tgtEl>
                                          <p:spTgt spid="53"/>
                                        </p:tgtEl>
                                        <p:attrNameLst>
                                          <p:attrName/>
                                        </p:attrNameLst>
                                      </p:cBhvr>
                                      <p:to>
                                        <p:strVal val=""/>
                                      </p:to>
                                    </p:set>
                                  </p:childTnLst>
                                </p:cTn>
                              </p:par>
                              <p:par>
                                <p:cTn id="88"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89" dur="2196" fill="hold"/>
                                        <p:tgtEl>
                                          <p:spTgt spid="53"/>
                                        </p:tgtEl>
                                        <p:attrNameLst>
                                          <p:attrName>ppt_x</p:attrName>
                                          <p:attrName>ppt_y</p:attrName>
                                        </p:attrNameLst>
                                      </p:cBhvr>
                                      <p:rCtr x="6680" y="-14560"/>
                                    </p:animMotion>
                                  </p:childTnLst>
                                </p:cTn>
                              </p:par>
                              <p:par>
                                <p:cTn id="90" presetID="10" presetClass="entr" presetSubtype="0" repeatCount="indefinite"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out" filter="fade">
                                      <p:cBhvr additive="base" accumulate="none">
                                        <p:cTn id="92" dur="314" fill="hold">
                                          <p:stCondLst>
                                            <p:cond delay="2197"/>
                                          </p:stCondLst>
                                        </p:cTn>
                                        <p:tgtEl>
                                          <p:spTgt spid="54"/>
                                        </p:tgtEl>
                                      </p:cBhvr>
                                    </p:animEffect>
                                    <p:animEffect transition="in" filter="fade">
                                      <p:cBhvr additive="base" accumulate="none">
                                        <p:cTn id="93" dur="314" fill="hold">
                                          <p:stCondLst>
                                            <p:cond delay="0"/>
                                          </p:stCondLst>
                                        </p:cTn>
                                        <p:tgtEl>
                                          <p:spTgt spid="54"/>
                                        </p:tgtEl>
                                      </p:cBhvr>
                                    </p:animEffect>
                                    <p:set>
                                      <p:cBhvr additive="base" accumulate="none">
                                        <p:cTn id="94" dur="1" fill="hold">
                                          <p:stCondLst>
                                            <p:cond delay="2510"/>
                                          </p:stCondLst>
                                        </p:cTn>
                                        <p:tgtEl>
                                          <p:spTgt spid="54"/>
                                        </p:tgtEl>
                                        <p:attrNameLst>
                                          <p:attrName>style.visibility</p:attrName>
                                        </p:attrNameLst>
                                      </p:cBhvr>
                                      <p:to>
                                        <p:strVal val="hidden"/>
                                      </p:to>
                                    </p:set>
                                    <p:set>
                                      <p:cBhvr additive="base" accumulate="none">
                                        <p:cTn id="95" dur="2888" fill="hold">
                                          <p:stCondLst>
                                            <p:cond delay="0"/>
                                          </p:stCondLst>
                                        </p:cTn>
                                        <p:tgtEl>
                                          <p:spTgt spid="54"/>
                                        </p:tgtEl>
                                        <p:attrNameLst>
                                          <p:attrName/>
                                        </p:attrNameLst>
                                      </p:cBhvr>
                                      <p:to>
                                        <p:strVal val=""/>
                                      </p:to>
                                    </p:set>
                                  </p:childTnLst>
                                </p:cTn>
                              </p:par>
                              <p:par>
                                <p:cTn id="96"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97" dur="2546" fill="hold"/>
                                        <p:tgtEl>
                                          <p:spTgt spid="54"/>
                                        </p:tgtEl>
                                        <p:attrNameLst>
                                          <p:attrName>ppt_x</p:attrName>
                                          <p:attrName>ppt_y</p:attrName>
                                        </p:attrNameLst>
                                      </p:cBhvr>
                                      <p:rCtr x="6680" y="-14560"/>
                                    </p:animMotion>
                                  </p:childTnLst>
                                </p:cTn>
                              </p:par>
                              <p:par>
                                <p:cTn id="98" presetID="10" presetClass="entr" presetSubtype="0" repeatCount="indefinite"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out" filter="fade">
                                      <p:cBhvr additive="base" accumulate="none">
                                        <p:cTn id="100" dur="407" fill="hold">
                                          <p:stCondLst>
                                            <p:cond delay="2850"/>
                                          </p:stCondLst>
                                        </p:cTn>
                                        <p:tgtEl>
                                          <p:spTgt spid="55"/>
                                        </p:tgtEl>
                                      </p:cBhvr>
                                    </p:animEffect>
                                    <p:animEffect transition="in" filter="fade">
                                      <p:cBhvr additive="base" accumulate="none">
                                        <p:cTn id="101" dur="407" fill="hold">
                                          <p:stCondLst>
                                            <p:cond delay="0"/>
                                          </p:stCondLst>
                                        </p:cTn>
                                        <p:tgtEl>
                                          <p:spTgt spid="55"/>
                                        </p:tgtEl>
                                      </p:cBhvr>
                                    </p:animEffect>
                                    <p:set>
                                      <p:cBhvr additive="base" accumulate="none">
                                        <p:cTn id="102" dur="1" fill="hold">
                                          <p:stCondLst>
                                            <p:cond delay="3255"/>
                                          </p:stCondLst>
                                        </p:cTn>
                                        <p:tgtEl>
                                          <p:spTgt spid="55"/>
                                        </p:tgtEl>
                                        <p:attrNameLst>
                                          <p:attrName>style.visibility</p:attrName>
                                        </p:attrNameLst>
                                      </p:cBhvr>
                                      <p:to>
                                        <p:strVal val="hidden"/>
                                      </p:to>
                                    </p:set>
                                    <p:set>
                                      <p:cBhvr additive="base" accumulate="none">
                                        <p:cTn id="103" dur="3745" fill="hold">
                                          <p:stCondLst>
                                            <p:cond delay="0"/>
                                          </p:stCondLst>
                                        </p:cTn>
                                        <p:tgtEl>
                                          <p:spTgt spid="55"/>
                                        </p:tgtEl>
                                        <p:attrNameLst>
                                          <p:attrName/>
                                        </p:attrNameLst>
                                      </p:cBhvr>
                                      <p:to>
                                        <p:strVal val=""/>
                                      </p:to>
                                    </p:set>
                                  </p:childTnLst>
                                </p:cTn>
                              </p:par>
                              <p:par>
                                <p:cTn id="104"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105" dur="3501" fill="hold"/>
                                        <p:tgtEl>
                                          <p:spTgt spid="55"/>
                                        </p:tgtEl>
                                        <p:attrNameLst>
                                          <p:attrName>ppt_x</p:attrName>
                                          <p:attrName>ppt_y</p:attrName>
                                        </p:attrNameLst>
                                      </p:cBhvr>
                                      <p:rCtr x="-4727" y="-13079"/>
                                    </p:animMotion>
                                  </p:childTnLst>
                                </p:cTn>
                              </p:par>
                              <p:par>
                                <p:cTn id="106" presetID="10" presetClass="entr" presetSubtype="0" repeatCount="indefinite"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out" filter="fade">
                                      <p:cBhvr additive="base" accumulate="none">
                                        <p:cTn id="108" dur="277" fill="hold">
                                          <p:stCondLst>
                                            <p:cond delay="1937"/>
                                          </p:stCondLst>
                                        </p:cTn>
                                        <p:tgtEl>
                                          <p:spTgt spid="47"/>
                                        </p:tgtEl>
                                      </p:cBhvr>
                                    </p:animEffect>
                                    <p:animEffect transition="in" filter="fade">
                                      <p:cBhvr additive="base" accumulate="none">
                                        <p:cTn id="109" dur="277" fill="hold">
                                          <p:stCondLst>
                                            <p:cond delay="0"/>
                                          </p:stCondLst>
                                        </p:cTn>
                                        <p:tgtEl>
                                          <p:spTgt spid="47"/>
                                        </p:tgtEl>
                                      </p:cBhvr>
                                    </p:animEffect>
                                    <p:set>
                                      <p:cBhvr additive="base" accumulate="none">
                                        <p:cTn id="110" dur="1" fill="hold">
                                          <p:stCondLst>
                                            <p:cond delay="2213"/>
                                          </p:stCondLst>
                                        </p:cTn>
                                        <p:tgtEl>
                                          <p:spTgt spid="47"/>
                                        </p:tgtEl>
                                        <p:attrNameLst>
                                          <p:attrName>style.visibility</p:attrName>
                                        </p:attrNameLst>
                                      </p:cBhvr>
                                      <p:to>
                                        <p:strVal val="hidden"/>
                                      </p:to>
                                    </p:set>
                                    <p:set>
                                      <p:cBhvr additive="base" accumulate="none">
                                        <p:cTn id="111" dur="2546" fill="hold">
                                          <p:stCondLst>
                                            <p:cond delay="0"/>
                                          </p:stCondLst>
                                        </p:cTn>
                                        <p:tgtEl>
                                          <p:spTgt spid="47"/>
                                        </p:tgtEl>
                                        <p:attrNameLst>
                                          <p:attrName/>
                                        </p:attrNameLst>
                                      </p:cBhvr>
                                      <p:to>
                                        <p:strVal val=""/>
                                      </p:to>
                                    </p:set>
                                  </p:childTnLst>
                                </p:cTn>
                              </p:par>
                              <p:par>
                                <p:cTn id="112"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13" dur="3347" fill="hold"/>
                                        <p:tgtEl>
                                          <p:spTgt spid="47"/>
                                        </p:tgtEl>
                                        <p:attrNameLst>
                                          <p:attrName>ppt_x</p:attrName>
                                          <p:attrName>ppt_y</p:attrName>
                                        </p:attrNameLst>
                                      </p:cBhvr>
                                      <p:rCtr x="4818" y="-16759"/>
                                    </p:animMotion>
                                  </p:childTnLst>
                                </p:cTn>
                              </p:par>
                              <p:par>
                                <p:cTn id="114" presetID="10" presetClass="entr" presetSubtype="0" repeatCount="indefinite"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out" filter="fade">
                                      <p:cBhvr additive="base" accumulate="none">
                                        <p:cTn id="116" dur="273" fill="hold">
                                          <p:stCondLst>
                                            <p:cond delay="1912"/>
                                          </p:stCondLst>
                                        </p:cTn>
                                        <p:tgtEl>
                                          <p:spTgt spid="56"/>
                                        </p:tgtEl>
                                      </p:cBhvr>
                                    </p:animEffect>
                                    <p:animEffect transition="in" filter="fade">
                                      <p:cBhvr additive="base" accumulate="none">
                                        <p:cTn id="117" dur="273" fill="hold">
                                          <p:stCondLst>
                                            <p:cond delay="0"/>
                                          </p:stCondLst>
                                        </p:cTn>
                                        <p:tgtEl>
                                          <p:spTgt spid="56"/>
                                        </p:tgtEl>
                                      </p:cBhvr>
                                    </p:animEffect>
                                    <p:set>
                                      <p:cBhvr additive="base" accumulate="none">
                                        <p:cTn id="118" dur="1" fill="hold">
                                          <p:stCondLst>
                                            <p:cond delay="2184"/>
                                          </p:stCondLst>
                                        </p:cTn>
                                        <p:tgtEl>
                                          <p:spTgt spid="56"/>
                                        </p:tgtEl>
                                        <p:attrNameLst>
                                          <p:attrName>style.visibility</p:attrName>
                                        </p:attrNameLst>
                                      </p:cBhvr>
                                      <p:to>
                                        <p:strVal val="hidden"/>
                                      </p:to>
                                    </p:set>
                                    <p:set>
                                      <p:cBhvr additive="base" accumulate="none">
                                        <p:cTn id="119" dur="2513" fill="hold">
                                          <p:stCondLst>
                                            <p:cond delay="0"/>
                                          </p:stCondLst>
                                        </p:cTn>
                                        <p:tgtEl>
                                          <p:spTgt spid="56"/>
                                        </p:tgtEl>
                                        <p:attrNameLst>
                                          <p:attrName/>
                                        </p:attrNameLst>
                                      </p:cBhvr>
                                      <p:to>
                                        <p:strVal val=""/>
                                      </p:to>
                                    </p:set>
                                  </p:childTnLst>
                                </p:cTn>
                              </p:par>
                              <p:par>
                                <p:cTn id="120"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21" dur="2180" fill="hold"/>
                                        <p:tgtEl>
                                          <p:spTgt spid="56"/>
                                        </p:tgtEl>
                                        <p:attrNameLst>
                                          <p:attrName>ppt_x</p:attrName>
                                          <p:attrName>ppt_y</p:attrName>
                                        </p:attrNameLst>
                                      </p:cBhvr>
                                      <p:rCtr x="6536" y="-11597"/>
                                    </p:animMotion>
                                  </p:childTnLst>
                                </p:cTn>
                              </p:par>
                              <p:par>
                                <p:cTn id="122" presetID="10" presetClass="entr" presetSubtype="0" repeatCount="indefinite"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out" filter="fade">
                                      <p:cBhvr additive="base" accumulate="none">
                                        <p:cTn id="124" dur="224" fill="hold">
                                          <p:stCondLst>
                                            <p:cond delay="1569"/>
                                          </p:stCondLst>
                                        </p:cTn>
                                        <p:tgtEl>
                                          <p:spTgt spid="57"/>
                                        </p:tgtEl>
                                      </p:cBhvr>
                                    </p:animEffect>
                                    <p:animEffect transition="in" filter="fade">
                                      <p:cBhvr additive="base" accumulate="none">
                                        <p:cTn id="125" dur="224" fill="hold">
                                          <p:stCondLst>
                                            <p:cond delay="0"/>
                                          </p:stCondLst>
                                        </p:cTn>
                                        <p:tgtEl>
                                          <p:spTgt spid="57"/>
                                        </p:tgtEl>
                                      </p:cBhvr>
                                    </p:animEffect>
                                    <p:set>
                                      <p:cBhvr additive="base" accumulate="none">
                                        <p:cTn id="126" dur="1" fill="hold">
                                          <p:stCondLst>
                                            <p:cond delay="1792"/>
                                          </p:stCondLst>
                                        </p:cTn>
                                        <p:tgtEl>
                                          <p:spTgt spid="57"/>
                                        </p:tgtEl>
                                        <p:attrNameLst>
                                          <p:attrName>style.visibility</p:attrName>
                                        </p:attrNameLst>
                                      </p:cBhvr>
                                      <p:to>
                                        <p:strVal val="hidden"/>
                                      </p:to>
                                    </p:set>
                                    <p:set>
                                      <p:cBhvr additive="base" accumulate="none">
                                        <p:cTn id="127" dur="2062" fill="hold">
                                          <p:stCondLst>
                                            <p:cond delay="0"/>
                                          </p:stCondLst>
                                        </p:cTn>
                                        <p:tgtEl>
                                          <p:spTgt spid="57"/>
                                        </p:tgtEl>
                                        <p:attrNameLst>
                                          <p:attrName/>
                                        </p:attrNameLst>
                                      </p:cBhvr>
                                      <p:to>
                                        <p:strVal val=""/>
                                      </p:to>
                                    </p:set>
                                  </p:childTnLst>
                                </p:cTn>
                              </p:par>
                              <p:par>
                                <p:cTn id="128"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29" dur="2645" fill="hold"/>
                                        <p:tgtEl>
                                          <p:spTgt spid="57"/>
                                        </p:tgtEl>
                                        <p:attrNameLst>
                                          <p:attrName>ppt_x</p:attrName>
                                          <p:attrName>ppt_y</p:attrName>
                                        </p:attrNameLst>
                                      </p:cBhvr>
                                      <p:rCtr x="-2096" y="-18356"/>
                                    </p:animMotion>
                                  </p:childTnLst>
                                </p:cTn>
                              </p:par>
                              <p:par>
                                <p:cTn id="130" presetID="10" presetClass="entr" presetSubtype="0" repeatCount="indefinite"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out" filter="fade">
                                      <p:cBhvr additive="base" accumulate="none">
                                        <p:cTn id="132" dur="389" fill="hold">
                                          <p:stCondLst>
                                            <p:cond delay="2724"/>
                                          </p:stCondLst>
                                        </p:cTn>
                                        <p:tgtEl>
                                          <p:spTgt spid="58"/>
                                        </p:tgtEl>
                                      </p:cBhvr>
                                    </p:animEffect>
                                    <p:animEffect transition="in" filter="fade">
                                      <p:cBhvr additive="base" accumulate="none">
                                        <p:cTn id="133" dur="389" fill="hold">
                                          <p:stCondLst>
                                            <p:cond delay="0"/>
                                          </p:stCondLst>
                                        </p:cTn>
                                        <p:tgtEl>
                                          <p:spTgt spid="58"/>
                                        </p:tgtEl>
                                      </p:cBhvr>
                                    </p:animEffect>
                                    <p:set>
                                      <p:cBhvr additive="base" accumulate="none">
                                        <p:cTn id="134" dur="1" fill="hold">
                                          <p:stCondLst>
                                            <p:cond delay="3112"/>
                                          </p:stCondLst>
                                        </p:cTn>
                                        <p:tgtEl>
                                          <p:spTgt spid="58"/>
                                        </p:tgtEl>
                                        <p:attrNameLst>
                                          <p:attrName>style.visibility</p:attrName>
                                        </p:attrNameLst>
                                      </p:cBhvr>
                                      <p:to>
                                        <p:strVal val="hidden"/>
                                      </p:to>
                                    </p:set>
                                    <p:set>
                                      <p:cBhvr additive="base" accumulate="none">
                                        <p:cTn id="135" dur="3580" fill="hold">
                                          <p:stCondLst>
                                            <p:cond delay="0"/>
                                          </p:stCondLst>
                                        </p:cTn>
                                        <p:tgtEl>
                                          <p:spTgt spid="58"/>
                                        </p:tgtEl>
                                        <p:attrNameLst>
                                          <p:attrName/>
                                        </p:attrNameLst>
                                      </p:cBhvr>
                                      <p:to>
                                        <p:strVal val=""/>
                                      </p:to>
                                    </p:set>
                                  </p:childTnLst>
                                </p:cTn>
                              </p:par>
                              <p:par>
                                <p:cTn id="136"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37" dur="2595" fill="hold"/>
                                        <p:tgtEl>
                                          <p:spTgt spid="58"/>
                                        </p:tgtEl>
                                        <p:attrNameLst>
                                          <p:attrName>ppt_x</p:attrName>
                                          <p:attrName>ppt_y</p:attrName>
                                        </p:attrNameLst>
                                      </p:cBhvr>
                                      <p:rCtr x="5286" y="-16111"/>
                                    </p:animMotion>
                                  </p:childTnLst>
                                </p:cTn>
                              </p:par>
                              <p:par>
                                <p:cTn id="138" presetID="10" presetClass="entr" presetSubtype="0" repeatCount="indefinite"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out" filter="fade">
                                      <p:cBhvr additive="base" accumulate="none">
                                        <p:cTn id="140" dur="269" fill="hold">
                                          <p:stCondLst>
                                            <p:cond delay="1880"/>
                                          </p:stCondLst>
                                        </p:cTn>
                                        <p:tgtEl>
                                          <p:spTgt spid="59"/>
                                        </p:tgtEl>
                                      </p:cBhvr>
                                    </p:animEffect>
                                    <p:animEffect transition="in" filter="fade">
                                      <p:cBhvr additive="base" accumulate="none">
                                        <p:cTn id="141" dur="269" fill="hold">
                                          <p:stCondLst>
                                            <p:cond delay="0"/>
                                          </p:stCondLst>
                                        </p:cTn>
                                        <p:tgtEl>
                                          <p:spTgt spid="59"/>
                                        </p:tgtEl>
                                      </p:cBhvr>
                                    </p:animEffect>
                                    <p:set>
                                      <p:cBhvr additive="base" accumulate="none">
                                        <p:cTn id="142" dur="1" fill="hold">
                                          <p:stCondLst>
                                            <p:cond delay="2147"/>
                                          </p:stCondLst>
                                        </p:cTn>
                                        <p:tgtEl>
                                          <p:spTgt spid="59"/>
                                        </p:tgtEl>
                                        <p:attrNameLst>
                                          <p:attrName>style.visibility</p:attrName>
                                        </p:attrNameLst>
                                      </p:cBhvr>
                                      <p:to>
                                        <p:strVal val="hidden"/>
                                      </p:to>
                                    </p:set>
                                    <p:set>
                                      <p:cBhvr additive="base" accumulate="none">
                                        <p:cTn id="143" dur="2471" fill="hold">
                                          <p:stCondLst>
                                            <p:cond delay="0"/>
                                          </p:stCondLst>
                                        </p:cTn>
                                        <p:tgtEl>
                                          <p:spTgt spid="59"/>
                                        </p:tgtEl>
                                        <p:attrNameLst>
                                          <p:attrName/>
                                        </p:attrNameLst>
                                      </p:cBhvr>
                                      <p:to>
                                        <p:strVal val=""/>
                                      </p:to>
                                    </p:set>
                                  </p:childTnLst>
                                </p:cTn>
                              </p:par>
                              <p:par>
                                <p:cTn id="144"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45" dur="2961" fill="hold"/>
                                        <p:tgtEl>
                                          <p:spTgt spid="59"/>
                                        </p:tgtEl>
                                        <p:attrNameLst>
                                          <p:attrName>ppt_x</p:attrName>
                                          <p:attrName>ppt_y</p:attrName>
                                        </p:attrNameLst>
                                      </p:cBhvr>
                                      <p:rCtr x="-6081" y="-12523"/>
                                    </p:animMotion>
                                  </p:childTnLst>
                                </p:cTn>
                              </p:par>
                              <p:par>
                                <p:cTn id="146" presetID="10" presetClass="entr" presetSubtype="0" repeatCount="indefinite" fill="hold" grpId="0"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out" filter="fade">
                                      <p:cBhvr additive="base" accumulate="none">
                                        <p:cTn id="148" dur="273" fill="hold">
                                          <p:stCondLst>
                                            <p:cond delay="1909"/>
                                          </p:stCondLst>
                                        </p:cTn>
                                        <p:tgtEl>
                                          <p:spTgt spid="60"/>
                                        </p:tgtEl>
                                      </p:cBhvr>
                                    </p:animEffect>
                                    <p:animEffect transition="in" filter="fade">
                                      <p:cBhvr additive="base" accumulate="none">
                                        <p:cTn id="149" dur="273" fill="hold">
                                          <p:stCondLst>
                                            <p:cond delay="0"/>
                                          </p:stCondLst>
                                        </p:cTn>
                                        <p:tgtEl>
                                          <p:spTgt spid="60"/>
                                        </p:tgtEl>
                                      </p:cBhvr>
                                    </p:animEffect>
                                    <p:set>
                                      <p:cBhvr additive="base" accumulate="none">
                                        <p:cTn id="150" dur="1" fill="hold">
                                          <p:stCondLst>
                                            <p:cond delay="2181"/>
                                          </p:stCondLst>
                                        </p:cTn>
                                        <p:tgtEl>
                                          <p:spTgt spid="60"/>
                                        </p:tgtEl>
                                        <p:attrNameLst>
                                          <p:attrName>style.visibility</p:attrName>
                                        </p:attrNameLst>
                                      </p:cBhvr>
                                      <p:to>
                                        <p:strVal val="hidden"/>
                                      </p:to>
                                    </p:set>
                                    <p:set>
                                      <p:cBhvr additive="base" accumulate="none">
                                        <p:cTn id="151" dur="2509" fill="hold">
                                          <p:stCondLst>
                                            <p:cond delay="0"/>
                                          </p:stCondLst>
                                        </p:cTn>
                                        <p:tgtEl>
                                          <p:spTgt spid="60"/>
                                        </p:tgtEl>
                                        <p:attrNameLst>
                                          <p:attrName/>
                                        </p:attrNameLst>
                                      </p:cBhvr>
                                      <p:to>
                                        <p:strVal val=""/>
                                      </p:to>
                                    </p:set>
                                  </p:childTnLst>
                                </p:cTn>
                              </p:par>
                              <p:par>
                                <p:cTn id="152"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53" dur="2681" fill="hold"/>
                                        <p:tgtEl>
                                          <p:spTgt spid="60"/>
                                        </p:tgtEl>
                                        <p:attrNameLst>
                                          <p:attrName>ppt_x</p:attrName>
                                          <p:attrName>ppt_y</p:attrName>
                                        </p:attrNameLst>
                                      </p:cBhvr>
                                      <p:rCtr x="-2292" y="-22153"/>
                                    </p:animMotion>
                                  </p:childTnLst>
                                </p:cTn>
                              </p:par>
                              <p:par>
                                <p:cTn id="154" presetID="10" presetClass="entr" presetSubtype="0" repeatCount="indefinite" fill="hold" grpId="0" nodeType="with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out" filter="fade">
                                      <p:cBhvr additive="base" accumulate="none">
                                        <p:cTn id="156" dur="227" fill="hold">
                                          <p:stCondLst>
                                            <p:cond delay="1590"/>
                                          </p:stCondLst>
                                        </p:cTn>
                                        <p:tgtEl>
                                          <p:spTgt spid="61"/>
                                        </p:tgtEl>
                                      </p:cBhvr>
                                    </p:animEffect>
                                    <p:animEffect transition="in" filter="fade">
                                      <p:cBhvr additive="base" accumulate="none">
                                        <p:cTn id="157" dur="227" fill="hold">
                                          <p:stCondLst>
                                            <p:cond delay="0"/>
                                          </p:stCondLst>
                                        </p:cTn>
                                        <p:tgtEl>
                                          <p:spTgt spid="61"/>
                                        </p:tgtEl>
                                      </p:cBhvr>
                                    </p:animEffect>
                                    <p:set>
                                      <p:cBhvr additive="base" accumulate="none">
                                        <p:cTn id="158" dur="1" fill="hold">
                                          <p:stCondLst>
                                            <p:cond delay="1816"/>
                                          </p:stCondLst>
                                        </p:cTn>
                                        <p:tgtEl>
                                          <p:spTgt spid="61"/>
                                        </p:tgtEl>
                                        <p:attrNameLst>
                                          <p:attrName>style.visibility</p:attrName>
                                        </p:attrNameLst>
                                      </p:cBhvr>
                                      <p:to>
                                        <p:strVal val="hidden"/>
                                      </p:to>
                                    </p:set>
                                    <p:set>
                                      <p:cBhvr additive="base" accumulate="none">
                                        <p:cTn id="159" dur="2090" fill="hold">
                                          <p:stCondLst>
                                            <p:cond delay="0"/>
                                          </p:stCondLst>
                                        </p:cTn>
                                        <p:tgtEl>
                                          <p:spTgt spid="61"/>
                                        </p:tgtEl>
                                        <p:attrNameLst>
                                          <p:attrName/>
                                        </p:attrNameLst>
                                      </p:cBhvr>
                                      <p:to>
                                        <p:strVal val=""/>
                                      </p:to>
                                    </p:set>
                                  </p:childTnLst>
                                </p:cTn>
                              </p:par>
                              <p:par>
                                <p:cTn id="160"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61" dur="2965" fill="hold"/>
                                        <p:tgtEl>
                                          <p:spTgt spid="61"/>
                                        </p:tgtEl>
                                        <p:attrNameLst>
                                          <p:attrName>ppt_x</p:attrName>
                                          <p:attrName>ppt_y</p:attrName>
                                        </p:attrNameLst>
                                      </p:cBhvr>
                                      <p:rCtr x="12422" y="-12106"/>
                                    </p:animMotion>
                                  </p:childTnLst>
                                </p:cTn>
                              </p:par>
                              <p:par>
                                <p:cTn id="162" presetID="10" presetClass="entr" presetSubtype="0" repeatCount="indefinite" fill="hold" grpId="0"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out" filter="fade">
                                      <p:cBhvr additive="base" accumulate="none">
                                        <p:cTn id="164" dur="419" fill="hold">
                                          <p:stCondLst>
                                            <p:cond delay="2934"/>
                                          </p:stCondLst>
                                        </p:cTn>
                                        <p:tgtEl>
                                          <p:spTgt spid="62"/>
                                        </p:tgtEl>
                                      </p:cBhvr>
                                    </p:animEffect>
                                    <p:animEffect transition="in" filter="fade">
                                      <p:cBhvr additive="base" accumulate="none">
                                        <p:cTn id="165" dur="419" fill="hold">
                                          <p:stCondLst>
                                            <p:cond delay="0"/>
                                          </p:stCondLst>
                                        </p:cTn>
                                        <p:tgtEl>
                                          <p:spTgt spid="62"/>
                                        </p:tgtEl>
                                      </p:cBhvr>
                                    </p:animEffect>
                                    <p:set>
                                      <p:cBhvr additive="base" accumulate="none">
                                        <p:cTn id="166" dur="1" fill="hold">
                                          <p:stCondLst>
                                            <p:cond delay="3351"/>
                                          </p:stCondLst>
                                        </p:cTn>
                                        <p:tgtEl>
                                          <p:spTgt spid="62"/>
                                        </p:tgtEl>
                                        <p:attrNameLst>
                                          <p:attrName>style.visibility</p:attrName>
                                        </p:attrNameLst>
                                      </p:cBhvr>
                                      <p:to>
                                        <p:strVal val="hidden"/>
                                      </p:to>
                                    </p:set>
                                    <p:set>
                                      <p:cBhvr additive="base" accumulate="none">
                                        <p:cTn id="167" dur="3856" fill="hold">
                                          <p:stCondLst>
                                            <p:cond delay="0"/>
                                          </p:stCondLst>
                                        </p:cTn>
                                        <p:tgtEl>
                                          <p:spTgt spid="62"/>
                                        </p:tgtEl>
                                        <p:attrNameLst>
                                          <p:attrName/>
                                        </p:attrNameLst>
                                      </p:cBhvr>
                                      <p:to>
                                        <p:strVal val=""/>
                                      </p:to>
                                    </p:set>
                                  </p:childTnLst>
                                </p:cTn>
                              </p:par>
                              <p:par>
                                <p:cTn id="168"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69" dur="2662" fill="hold"/>
                                        <p:tgtEl>
                                          <p:spTgt spid="62"/>
                                        </p:tgtEl>
                                        <p:attrNameLst>
                                          <p:attrName>ppt_x</p:attrName>
                                          <p:attrName>ppt_y</p:attrName>
                                        </p:attrNameLst>
                                      </p:cBhvr>
                                      <p:rCtr x="-6576" y="-17477"/>
                                    </p:animMotion>
                                  </p:childTnLst>
                                </p:cTn>
                              </p:par>
                              <p:par>
                                <p:cTn id="170" presetID="10" presetClass="entr" presetSubtype="0" repeatCount="indefinite"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animEffect transition="out" filter="fade">
                                      <p:cBhvr additive="base" accumulate="none">
                                        <p:cTn id="172" dur="355" fill="hold">
                                          <p:stCondLst>
                                            <p:cond delay="2487"/>
                                          </p:stCondLst>
                                        </p:cTn>
                                        <p:tgtEl>
                                          <p:spTgt spid="45"/>
                                        </p:tgtEl>
                                      </p:cBhvr>
                                    </p:animEffect>
                                    <p:animEffect transition="in" filter="fade">
                                      <p:cBhvr additive="base" accumulate="none">
                                        <p:cTn id="173" dur="355" fill="hold">
                                          <p:stCondLst>
                                            <p:cond delay="0"/>
                                          </p:stCondLst>
                                        </p:cTn>
                                        <p:tgtEl>
                                          <p:spTgt spid="45"/>
                                        </p:tgtEl>
                                      </p:cBhvr>
                                    </p:animEffect>
                                    <p:set>
                                      <p:cBhvr additive="base" accumulate="none">
                                        <p:cTn id="174" dur="1" fill="hold">
                                          <p:stCondLst>
                                            <p:cond delay="2841"/>
                                          </p:stCondLst>
                                        </p:cTn>
                                        <p:tgtEl>
                                          <p:spTgt spid="45"/>
                                        </p:tgtEl>
                                        <p:attrNameLst>
                                          <p:attrName>style.visibility</p:attrName>
                                        </p:attrNameLst>
                                      </p:cBhvr>
                                      <p:to>
                                        <p:strVal val="hidden"/>
                                      </p:to>
                                    </p:set>
                                    <p:set>
                                      <p:cBhvr additive="base" accumulate="none">
                                        <p:cTn id="175" dur="3269" fill="hold">
                                          <p:stCondLst>
                                            <p:cond delay="0"/>
                                          </p:stCondLst>
                                        </p:cTn>
                                        <p:tgtEl>
                                          <p:spTgt spid="45"/>
                                        </p:tgtEl>
                                        <p:attrNameLst>
                                          <p:attrName/>
                                        </p:attrNameLst>
                                      </p:cBhvr>
                                      <p:to>
                                        <p:strVal val=""/>
                                      </p:to>
                                    </p:set>
                                  </p:childTnLst>
                                </p:cTn>
                              </p:par>
                              <p:par>
                                <p:cTn id="176"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77" dur="2820" fill="hold"/>
                                        <p:tgtEl>
                                          <p:spTgt spid="45"/>
                                        </p:tgtEl>
                                        <p:attrNameLst>
                                          <p:attrName>ppt_x</p:attrName>
                                          <p:attrName>ppt_y</p:attrName>
                                        </p:attrNameLst>
                                      </p:cBhvr>
                                      <p:rCtr x="4505" y="-13935"/>
                                    </p:animMotion>
                                  </p:childTnLst>
                                </p:cTn>
                              </p:par>
                              <p:par>
                                <p:cTn id="178" presetID="10" presetClass="entr" presetSubtype="0" repeatCount="indefinite" fill="hold" grpId="0" nodeType="with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out" filter="fade">
                                      <p:cBhvr additive="base" accumulate="none">
                                        <p:cTn id="180" dur="336" fill="hold">
                                          <p:stCondLst>
                                            <p:cond delay="2355"/>
                                          </p:stCondLst>
                                        </p:cTn>
                                        <p:tgtEl>
                                          <p:spTgt spid="63"/>
                                        </p:tgtEl>
                                      </p:cBhvr>
                                    </p:animEffect>
                                    <p:animEffect transition="in" filter="fade">
                                      <p:cBhvr additive="base" accumulate="none">
                                        <p:cTn id="181" dur="336" fill="hold">
                                          <p:stCondLst>
                                            <p:cond delay="0"/>
                                          </p:stCondLst>
                                        </p:cTn>
                                        <p:tgtEl>
                                          <p:spTgt spid="63"/>
                                        </p:tgtEl>
                                      </p:cBhvr>
                                    </p:animEffect>
                                    <p:set>
                                      <p:cBhvr additive="base" accumulate="none">
                                        <p:cTn id="182" dur="1" fill="hold">
                                          <p:stCondLst>
                                            <p:cond delay="2690"/>
                                          </p:stCondLst>
                                        </p:cTn>
                                        <p:tgtEl>
                                          <p:spTgt spid="63"/>
                                        </p:tgtEl>
                                        <p:attrNameLst>
                                          <p:attrName>style.visibility</p:attrName>
                                        </p:attrNameLst>
                                      </p:cBhvr>
                                      <p:to>
                                        <p:strVal val="hidden"/>
                                      </p:to>
                                    </p:set>
                                    <p:set>
                                      <p:cBhvr additive="base" accumulate="none">
                                        <p:cTn id="183" dur="3095" fill="hold">
                                          <p:stCondLst>
                                            <p:cond delay="0"/>
                                          </p:stCondLst>
                                        </p:cTn>
                                        <p:tgtEl>
                                          <p:spTgt spid="63"/>
                                        </p:tgtEl>
                                        <p:attrNameLst>
                                          <p:attrName/>
                                        </p:attrNameLst>
                                      </p:cBhvr>
                                      <p:to>
                                        <p:strVal val=""/>
                                      </p:to>
                                    </p:set>
                                  </p:childTnLst>
                                </p:cTn>
                              </p:par>
                              <p:par>
                                <p:cTn id="184"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85" dur="3846" fill="hold"/>
                                        <p:tgtEl>
                                          <p:spTgt spid="63"/>
                                        </p:tgtEl>
                                        <p:attrNameLst>
                                          <p:attrName>ppt_x</p:attrName>
                                          <p:attrName>ppt_y</p:attrName>
                                        </p:attrNameLst>
                                      </p:cBhvr>
                                      <p:rCtr x="8138" y="-1852"/>
                                    </p:animMotion>
                                  </p:childTnLst>
                                </p:cTn>
                              </p:par>
                              <p:par>
                                <p:cTn id="186" presetID="10" presetClass="entr" presetSubtype="0" repeatCount="indefinite" fill="hold" grpId="0" nodeType="withEffect">
                                  <p:stCondLst>
                                    <p:cond delay="0"/>
                                  </p:stCondLst>
                                  <p:childTnLst>
                                    <p:set>
                                      <p:cBhvr>
                                        <p:cTn id="187" dur="1" fill="hold">
                                          <p:stCondLst>
                                            <p:cond delay="0"/>
                                          </p:stCondLst>
                                        </p:cTn>
                                        <p:tgtEl>
                                          <p:spTgt spid="64"/>
                                        </p:tgtEl>
                                        <p:attrNameLst>
                                          <p:attrName>style.visibility</p:attrName>
                                        </p:attrNameLst>
                                      </p:cBhvr>
                                      <p:to>
                                        <p:strVal val="visible"/>
                                      </p:to>
                                    </p:set>
                                    <p:animEffect transition="out" filter="fade">
                                      <p:cBhvr additive="base" accumulate="none">
                                        <p:cTn id="188" dur="334" fill="hold">
                                          <p:stCondLst>
                                            <p:cond delay="2341"/>
                                          </p:stCondLst>
                                        </p:cTn>
                                        <p:tgtEl>
                                          <p:spTgt spid="64"/>
                                        </p:tgtEl>
                                      </p:cBhvr>
                                    </p:animEffect>
                                    <p:animEffect transition="in" filter="fade">
                                      <p:cBhvr additive="base" accumulate="none">
                                        <p:cTn id="189" dur="334" fill="hold">
                                          <p:stCondLst>
                                            <p:cond delay="0"/>
                                          </p:stCondLst>
                                        </p:cTn>
                                        <p:tgtEl>
                                          <p:spTgt spid="64"/>
                                        </p:tgtEl>
                                      </p:cBhvr>
                                    </p:animEffect>
                                    <p:set>
                                      <p:cBhvr additive="base" accumulate="none">
                                        <p:cTn id="190" dur="1" fill="hold">
                                          <p:stCondLst>
                                            <p:cond delay="2674"/>
                                          </p:stCondLst>
                                        </p:cTn>
                                        <p:tgtEl>
                                          <p:spTgt spid="64"/>
                                        </p:tgtEl>
                                        <p:attrNameLst>
                                          <p:attrName>style.visibility</p:attrName>
                                        </p:attrNameLst>
                                      </p:cBhvr>
                                      <p:to>
                                        <p:strVal val="hidden"/>
                                      </p:to>
                                    </p:set>
                                    <p:set>
                                      <p:cBhvr additive="base" accumulate="none">
                                        <p:cTn id="191" dur="3076" fill="hold">
                                          <p:stCondLst>
                                            <p:cond delay="0"/>
                                          </p:stCondLst>
                                        </p:cTn>
                                        <p:tgtEl>
                                          <p:spTgt spid="64"/>
                                        </p:tgtEl>
                                        <p:attrNameLst>
                                          <p:attrName/>
                                        </p:attrNameLst>
                                      </p:cBhvr>
                                      <p:to>
                                        <p:strVal val=""/>
                                      </p:to>
                                    </p:set>
                                  </p:childTnLst>
                                </p:cTn>
                              </p:par>
                              <p:par>
                                <p:cTn id="192"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93" dur="2813" fill="hold"/>
                                        <p:tgtEl>
                                          <p:spTgt spid="64"/>
                                        </p:tgtEl>
                                        <p:attrNameLst>
                                          <p:attrName>ppt_x</p:attrName>
                                          <p:attrName>ppt_y</p:attrName>
                                        </p:attrNameLst>
                                      </p:cBhvr>
                                      <p:rCtr x="6680" y="-14560"/>
                                    </p:animMotion>
                                  </p:childTnLst>
                                </p:cTn>
                              </p:par>
                              <p:par>
                                <p:cTn id="194" presetID="10" presetClass="entr" presetSubtype="0" repeatCount="indefinite" fill="hold" grpId="0" nodeType="withEffect">
                                  <p:stCondLst>
                                    <p:cond delay="0"/>
                                  </p:stCondLst>
                                  <p:childTnLst>
                                    <p:set>
                                      <p:cBhvr>
                                        <p:cTn id="195" dur="1" fill="hold">
                                          <p:stCondLst>
                                            <p:cond delay="0"/>
                                          </p:stCondLst>
                                        </p:cTn>
                                        <p:tgtEl>
                                          <p:spTgt spid="65"/>
                                        </p:tgtEl>
                                        <p:attrNameLst>
                                          <p:attrName>style.visibility</p:attrName>
                                        </p:attrNameLst>
                                      </p:cBhvr>
                                      <p:to>
                                        <p:strVal val="visible"/>
                                      </p:to>
                                    </p:set>
                                    <p:animEffect transition="out" filter="fade">
                                      <p:cBhvr additive="base" accumulate="none">
                                        <p:cTn id="196" dur="402" fill="hold">
                                          <p:stCondLst>
                                            <p:cond delay="2811"/>
                                          </p:stCondLst>
                                        </p:cTn>
                                        <p:tgtEl>
                                          <p:spTgt spid="65"/>
                                        </p:tgtEl>
                                      </p:cBhvr>
                                    </p:animEffect>
                                    <p:animEffect transition="in" filter="fade">
                                      <p:cBhvr additive="base" accumulate="none">
                                        <p:cTn id="197" dur="402" fill="hold">
                                          <p:stCondLst>
                                            <p:cond delay="0"/>
                                          </p:stCondLst>
                                        </p:cTn>
                                        <p:tgtEl>
                                          <p:spTgt spid="65"/>
                                        </p:tgtEl>
                                      </p:cBhvr>
                                    </p:animEffect>
                                    <p:set>
                                      <p:cBhvr additive="base" accumulate="none">
                                        <p:cTn id="198" dur="1" fill="hold">
                                          <p:stCondLst>
                                            <p:cond delay="3211"/>
                                          </p:stCondLst>
                                        </p:cTn>
                                        <p:tgtEl>
                                          <p:spTgt spid="65"/>
                                        </p:tgtEl>
                                        <p:attrNameLst>
                                          <p:attrName>style.visibility</p:attrName>
                                        </p:attrNameLst>
                                      </p:cBhvr>
                                      <p:to>
                                        <p:strVal val="hidden"/>
                                      </p:to>
                                    </p:set>
                                    <p:set>
                                      <p:cBhvr additive="base" accumulate="none">
                                        <p:cTn id="199" dur="3694" fill="hold">
                                          <p:stCondLst>
                                            <p:cond delay="0"/>
                                          </p:stCondLst>
                                        </p:cTn>
                                        <p:tgtEl>
                                          <p:spTgt spid="65"/>
                                        </p:tgtEl>
                                        <p:attrNameLst>
                                          <p:attrName/>
                                        </p:attrNameLst>
                                      </p:cBhvr>
                                      <p:to>
                                        <p:strVal val=""/>
                                      </p:to>
                                    </p:set>
                                  </p:childTnLst>
                                </p:cTn>
                              </p:par>
                              <p:par>
                                <p:cTn id="200"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201" dur="3652" fill="hold"/>
                                        <p:tgtEl>
                                          <p:spTgt spid="65"/>
                                        </p:tgtEl>
                                        <p:attrNameLst>
                                          <p:attrName>ppt_x</p:attrName>
                                          <p:attrName>ppt_y</p:attrName>
                                        </p:attrNameLst>
                                      </p:cBhvr>
                                      <p:rCtr x="-4727" y="-13079"/>
                                    </p:animMotion>
                                  </p:childTnLst>
                                </p:cTn>
                              </p:par>
                              <p:par>
                                <p:cTn id="202" presetID="10" presetClass="entr" presetSubtype="0" repeatCount="indefinite" fill="hold" grpId="0" nodeType="with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out" filter="fade">
                                      <p:cBhvr additive="base" accumulate="none">
                                        <p:cTn id="204" dur="364" fill="hold">
                                          <p:stCondLst>
                                            <p:cond delay="2545"/>
                                          </p:stCondLst>
                                        </p:cTn>
                                        <p:tgtEl>
                                          <p:spTgt spid="66"/>
                                        </p:tgtEl>
                                      </p:cBhvr>
                                    </p:animEffect>
                                    <p:animEffect transition="in" filter="fade">
                                      <p:cBhvr additive="base" accumulate="none">
                                        <p:cTn id="205" dur="364" fill="hold">
                                          <p:stCondLst>
                                            <p:cond delay="0"/>
                                          </p:stCondLst>
                                        </p:cTn>
                                        <p:tgtEl>
                                          <p:spTgt spid="66"/>
                                        </p:tgtEl>
                                      </p:cBhvr>
                                    </p:animEffect>
                                    <p:set>
                                      <p:cBhvr additive="base" accumulate="none">
                                        <p:cTn id="206" dur="1" fill="hold">
                                          <p:stCondLst>
                                            <p:cond delay="2907"/>
                                          </p:stCondLst>
                                        </p:cTn>
                                        <p:tgtEl>
                                          <p:spTgt spid="66"/>
                                        </p:tgtEl>
                                        <p:attrNameLst>
                                          <p:attrName>style.visibility</p:attrName>
                                        </p:attrNameLst>
                                      </p:cBhvr>
                                      <p:to>
                                        <p:strVal val="hidden"/>
                                      </p:to>
                                    </p:set>
                                    <p:set>
                                      <p:cBhvr additive="base" accumulate="none">
                                        <p:cTn id="207" dur="3345" fill="hold">
                                          <p:stCondLst>
                                            <p:cond delay="0"/>
                                          </p:stCondLst>
                                        </p:cTn>
                                        <p:tgtEl>
                                          <p:spTgt spid="66"/>
                                        </p:tgtEl>
                                        <p:attrNameLst>
                                          <p:attrName/>
                                        </p:attrNameLst>
                                      </p:cBhvr>
                                      <p:to>
                                        <p:strVal val=""/>
                                      </p:to>
                                    </p:set>
                                  </p:childTnLst>
                                </p:cTn>
                              </p:par>
                              <p:par>
                                <p:cTn id="208"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209" dur="3444" fill="hold"/>
                                        <p:tgtEl>
                                          <p:spTgt spid="66"/>
                                        </p:tgtEl>
                                        <p:attrNameLst>
                                          <p:attrName>ppt_x</p:attrName>
                                          <p:attrName>ppt_y</p:attrName>
                                        </p:attrNameLst>
                                      </p:cBhvr>
                                      <p:rCtr x="6680" y="-14560"/>
                                    </p:animMotion>
                                  </p:childTnLst>
                                </p:cTn>
                              </p:par>
                              <p:par>
                                <p:cTn id="210" presetID="10" presetClass="entr" presetSubtype="0" repeatCount="indefinite" fill="hold" grpId="0" nodeType="withEffect">
                                  <p:stCondLst>
                                    <p:cond delay="0"/>
                                  </p:stCondLst>
                                  <p:childTnLst>
                                    <p:set>
                                      <p:cBhvr>
                                        <p:cTn id="211" dur="1" fill="hold">
                                          <p:stCondLst>
                                            <p:cond delay="0"/>
                                          </p:stCondLst>
                                        </p:cTn>
                                        <p:tgtEl>
                                          <p:spTgt spid="67"/>
                                        </p:tgtEl>
                                        <p:attrNameLst>
                                          <p:attrName>style.visibility</p:attrName>
                                        </p:attrNameLst>
                                      </p:cBhvr>
                                      <p:to>
                                        <p:strVal val="visible"/>
                                      </p:to>
                                    </p:set>
                                    <p:animEffect transition="out" filter="fade">
                                      <p:cBhvr additive="base" accumulate="none">
                                        <p:cTn id="212" dur="316" fill="hold">
                                          <p:stCondLst>
                                            <p:cond delay="2213"/>
                                          </p:stCondLst>
                                        </p:cTn>
                                        <p:tgtEl>
                                          <p:spTgt spid="67"/>
                                        </p:tgtEl>
                                      </p:cBhvr>
                                    </p:animEffect>
                                    <p:animEffect transition="in" filter="fade">
                                      <p:cBhvr additive="base" accumulate="none">
                                        <p:cTn id="213" dur="316" fill="hold">
                                          <p:stCondLst>
                                            <p:cond delay="0"/>
                                          </p:stCondLst>
                                        </p:cTn>
                                        <p:tgtEl>
                                          <p:spTgt spid="67"/>
                                        </p:tgtEl>
                                      </p:cBhvr>
                                    </p:animEffect>
                                    <p:set>
                                      <p:cBhvr additive="base" accumulate="none">
                                        <p:cTn id="214" dur="1" fill="hold">
                                          <p:stCondLst>
                                            <p:cond delay="2528"/>
                                          </p:stCondLst>
                                        </p:cTn>
                                        <p:tgtEl>
                                          <p:spTgt spid="67"/>
                                        </p:tgtEl>
                                        <p:attrNameLst>
                                          <p:attrName>style.visibility</p:attrName>
                                        </p:attrNameLst>
                                      </p:cBhvr>
                                      <p:to>
                                        <p:strVal val="hidden"/>
                                      </p:to>
                                    </p:set>
                                    <p:set>
                                      <p:cBhvr additive="base" accumulate="none">
                                        <p:cTn id="215" dur="2908" fill="hold">
                                          <p:stCondLst>
                                            <p:cond delay="0"/>
                                          </p:stCondLst>
                                        </p:cTn>
                                        <p:tgtEl>
                                          <p:spTgt spid="67"/>
                                        </p:tgtEl>
                                        <p:attrNameLst>
                                          <p:attrName/>
                                        </p:attrNameLst>
                                      </p:cBhvr>
                                      <p:to>
                                        <p:strVal val=""/>
                                      </p:to>
                                    </p:set>
                                  </p:childTnLst>
                                </p:cTn>
                              </p:par>
                              <p:par>
                                <p:cTn id="216"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17" dur="2714" fill="hold"/>
                                        <p:tgtEl>
                                          <p:spTgt spid="67"/>
                                        </p:tgtEl>
                                        <p:attrNameLst>
                                          <p:attrName>ppt_x</p:attrName>
                                          <p:attrName>ppt_y</p:attrName>
                                        </p:attrNameLst>
                                      </p:cBhvr>
                                      <p:rCtr x="4505" y="-13935"/>
                                    </p:animMotion>
                                  </p:childTnLst>
                                </p:cTn>
                              </p:par>
                              <p:par>
                                <p:cTn id="218" presetID="10" presetClass="entr" presetSubtype="0" repeatCount="indefinite" fill="hold" grpId="0" nodeType="withEffect">
                                  <p:stCondLst>
                                    <p:cond delay="0"/>
                                  </p:stCondLst>
                                  <p:childTnLst>
                                    <p:set>
                                      <p:cBhvr>
                                        <p:cTn id="219" dur="1" fill="hold">
                                          <p:stCondLst>
                                            <p:cond delay="0"/>
                                          </p:stCondLst>
                                        </p:cTn>
                                        <p:tgtEl>
                                          <p:spTgt spid="68"/>
                                        </p:tgtEl>
                                        <p:attrNameLst>
                                          <p:attrName>style.visibility</p:attrName>
                                        </p:attrNameLst>
                                      </p:cBhvr>
                                      <p:to>
                                        <p:strVal val="visible"/>
                                      </p:to>
                                    </p:set>
                                    <p:animEffect transition="out" filter="fade">
                                      <p:cBhvr additive="base" accumulate="none">
                                        <p:cTn id="220" dur="277" fill="hold">
                                          <p:stCondLst>
                                            <p:cond delay="1937"/>
                                          </p:stCondLst>
                                        </p:cTn>
                                        <p:tgtEl>
                                          <p:spTgt spid="68"/>
                                        </p:tgtEl>
                                      </p:cBhvr>
                                    </p:animEffect>
                                    <p:animEffect transition="in" filter="fade">
                                      <p:cBhvr additive="base" accumulate="none">
                                        <p:cTn id="221" dur="277" fill="hold">
                                          <p:stCondLst>
                                            <p:cond delay="0"/>
                                          </p:stCondLst>
                                        </p:cTn>
                                        <p:tgtEl>
                                          <p:spTgt spid="68"/>
                                        </p:tgtEl>
                                      </p:cBhvr>
                                    </p:animEffect>
                                    <p:set>
                                      <p:cBhvr additive="base" accumulate="none">
                                        <p:cTn id="222" dur="1" fill="hold">
                                          <p:stCondLst>
                                            <p:cond delay="2213"/>
                                          </p:stCondLst>
                                        </p:cTn>
                                        <p:tgtEl>
                                          <p:spTgt spid="68"/>
                                        </p:tgtEl>
                                        <p:attrNameLst>
                                          <p:attrName>style.visibility</p:attrName>
                                        </p:attrNameLst>
                                      </p:cBhvr>
                                      <p:to>
                                        <p:strVal val="hidden"/>
                                      </p:to>
                                    </p:set>
                                    <p:set>
                                      <p:cBhvr additive="base" accumulate="none">
                                        <p:cTn id="223" dur="2546" fill="hold">
                                          <p:stCondLst>
                                            <p:cond delay="0"/>
                                          </p:stCondLst>
                                        </p:cTn>
                                        <p:tgtEl>
                                          <p:spTgt spid="68"/>
                                        </p:tgtEl>
                                        <p:attrNameLst>
                                          <p:attrName/>
                                        </p:attrNameLst>
                                      </p:cBhvr>
                                      <p:to>
                                        <p:strVal val=""/>
                                      </p:to>
                                    </p:set>
                                  </p:childTnLst>
                                </p:cTn>
                              </p:par>
                              <p:par>
                                <p:cTn id="224"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25" dur="3347" fill="hold"/>
                                        <p:tgtEl>
                                          <p:spTgt spid="68"/>
                                        </p:tgtEl>
                                        <p:attrNameLst>
                                          <p:attrName>ppt_x</p:attrName>
                                          <p:attrName>ppt_y</p:attrName>
                                        </p:attrNameLst>
                                      </p:cBhvr>
                                      <p:rCtr x="4818" y="-16759"/>
                                    </p:animMotion>
                                  </p:childTnLst>
                                </p:cTn>
                              </p:par>
                              <p:par>
                                <p:cTn id="226" presetID="10" presetClass="entr" presetSubtype="0" repeatCount="indefinite" fill="hold" grpId="0" nodeType="withEffect">
                                  <p:stCondLst>
                                    <p:cond delay="0"/>
                                  </p:stCondLst>
                                  <p:childTnLst>
                                    <p:set>
                                      <p:cBhvr>
                                        <p:cTn id="227" dur="1" fill="hold">
                                          <p:stCondLst>
                                            <p:cond delay="0"/>
                                          </p:stCondLst>
                                        </p:cTn>
                                        <p:tgtEl>
                                          <p:spTgt spid="69"/>
                                        </p:tgtEl>
                                        <p:attrNameLst>
                                          <p:attrName>style.visibility</p:attrName>
                                        </p:attrNameLst>
                                      </p:cBhvr>
                                      <p:to>
                                        <p:strVal val="visible"/>
                                      </p:to>
                                    </p:set>
                                    <p:animEffect transition="out" filter="fade">
                                      <p:cBhvr additive="base" accumulate="none">
                                        <p:cTn id="228" dur="345" fill="hold">
                                          <p:stCondLst>
                                            <p:cond delay="2417"/>
                                          </p:stCondLst>
                                        </p:cTn>
                                        <p:tgtEl>
                                          <p:spTgt spid="69"/>
                                        </p:tgtEl>
                                      </p:cBhvr>
                                    </p:animEffect>
                                    <p:animEffect transition="in" filter="fade">
                                      <p:cBhvr additive="base" accumulate="none">
                                        <p:cTn id="229" dur="345" fill="hold">
                                          <p:stCondLst>
                                            <p:cond delay="0"/>
                                          </p:stCondLst>
                                        </p:cTn>
                                        <p:tgtEl>
                                          <p:spTgt spid="69"/>
                                        </p:tgtEl>
                                      </p:cBhvr>
                                    </p:animEffect>
                                    <p:set>
                                      <p:cBhvr additive="base" accumulate="none">
                                        <p:cTn id="230" dur="1" fill="hold">
                                          <p:stCondLst>
                                            <p:cond delay="2761"/>
                                          </p:stCondLst>
                                        </p:cTn>
                                        <p:tgtEl>
                                          <p:spTgt spid="69"/>
                                        </p:tgtEl>
                                        <p:attrNameLst>
                                          <p:attrName>style.visibility</p:attrName>
                                        </p:attrNameLst>
                                      </p:cBhvr>
                                      <p:to>
                                        <p:strVal val="hidden"/>
                                      </p:to>
                                    </p:set>
                                    <p:set>
                                      <p:cBhvr additive="base" accumulate="none">
                                        <p:cTn id="231" dur="3177" fill="hold">
                                          <p:stCondLst>
                                            <p:cond delay="0"/>
                                          </p:stCondLst>
                                        </p:cTn>
                                        <p:tgtEl>
                                          <p:spTgt spid="69"/>
                                        </p:tgtEl>
                                        <p:attrNameLst>
                                          <p:attrName/>
                                        </p:attrNameLst>
                                      </p:cBhvr>
                                      <p:to>
                                        <p:strVal val=""/>
                                      </p:to>
                                    </p:set>
                                  </p:childTnLst>
                                </p:cTn>
                              </p:par>
                              <p:par>
                                <p:cTn id="232"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33" dur="3510" fill="hold"/>
                                        <p:tgtEl>
                                          <p:spTgt spid="69"/>
                                        </p:tgtEl>
                                        <p:attrNameLst>
                                          <p:attrName>ppt_x</p:attrName>
                                          <p:attrName>ppt_y</p:attrName>
                                        </p:attrNameLst>
                                      </p:cBhvr>
                                      <p:rCtr x="6875" y="-17384"/>
                                    </p:animMotion>
                                  </p:childTnLst>
                                </p:cTn>
                              </p:par>
                              <p:par>
                                <p:cTn id="234" presetID="10" presetClass="entr" presetSubtype="0" repeatCount="indefinite" fill="hold" grpId="0" nodeType="withEffect">
                                  <p:stCondLst>
                                    <p:cond delay="0"/>
                                  </p:stCondLst>
                                  <p:childTnLst>
                                    <p:set>
                                      <p:cBhvr>
                                        <p:cTn id="235" dur="1" fill="hold">
                                          <p:stCondLst>
                                            <p:cond delay="0"/>
                                          </p:stCondLst>
                                        </p:cTn>
                                        <p:tgtEl>
                                          <p:spTgt spid="70"/>
                                        </p:tgtEl>
                                        <p:attrNameLst>
                                          <p:attrName>style.visibility</p:attrName>
                                        </p:attrNameLst>
                                      </p:cBhvr>
                                      <p:to>
                                        <p:strVal val="visible"/>
                                      </p:to>
                                    </p:set>
                                    <p:animEffect transition="out" filter="fade">
                                      <p:cBhvr additive="base" accumulate="none">
                                        <p:cTn id="236" dur="419" fill="hold">
                                          <p:stCondLst>
                                            <p:cond delay="2934"/>
                                          </p:stCondLst>
                                        </p:cTn>
                                        <p:tgtEl>
                                          <p:spTgt spid="70"/>
                                        </p:tgtEl>
                                      </p:cBhvr>
                                    </p:animEffect>
                                    <p:animEffect transition="in" filter="fade">
                                      <p:cBhvr additive="base" accumulate="none">
                                        <p:cTn id="237" dur="419" fill="hold">
                                          <p:stCondLst>
                                            <p:cond delay="0"/>
                                          </p:stCondLst>
                                        </p:cTn>
                                        <p:tgtEl>
                                          <p:spTgt spid="70"/>
                                        </p:tgtEl>
                                      </p:cBhvr>
                                    </p:animEffect>
                                    <p:set>
                                      <p:cBhvr additive="base" accumulate="none">
                                        <p:cTn id="238" dur="1" fill="hold">
                                          <p:stCondLst>
                                            <p:cond delay="3351"/>
                                          </p:stCondLst>
                                        </p:cTn>
                                        <p:tgtEl>
                                          <p:spTgt spid="70"/>
                                        </p:tgtEl>
                                        <p:attrNameLst>
                                          <p:attrName>style.visibility</p:attrName>
                                        </p:attrNameLst>
                                      </p:cBhvr>
                                      <p:to>
                                        <p:strVal val="hidden"/>
                                      </p:to>
                                    </p:set>
                                    <p:set>
                                      <p:cBhvr additive="base" accumulate="none">
                                        <p:cTn id="239" dur="3856" fill="hold">
                                          <p:stCondLst>
                                            <p:cond delay="0"/>
                                          </p:stCondLst>
                                        </p:cTn>
                                        <p:tgtEl>
                                          <p:spTgt spid="70"/>
                                        </p:tgtEl>
                                        <p:attrNameLst>
                                          <p:attrName/>
                                        </p:attrNameLst>
                                      </p:cBhvr>
                                      <p:to>
                                        <p:strVal val=""/>
                                      </p:to>
                                    </p:set>
                                  </p:childTnLst>
                                </p:cTn>
                              </p:par>
                              <p:par>
                                <p:cTn id="240"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41" dur="2662" fill="hold"/>
                                        <p:tgtEl>
                                          <p:spTgt spid="70"/>
                                        </p:tgtEl>
                                        <p:attrNameLst>
                                          <p:attrName>ppt_x</p:attrName>
                                          <p:attrName>ppt_y</p:attrName>
                                        </p:attrNameLst>
                                      </p:cBhvr>
                                      <p:rCtr x="-6576" y="-17477"/>
                                    </p:animMotion>
                                  </p:childTnLst>
                                </p:cTn>
                              </p:par>
                              <p:par>
                                <p:cTn id="242" presetID="10" presetClass="entr" presetSubtype="0" repeatCount="indefinite" fill="hold" grpId="0" nodeType="withEffect">
                                  <p:stCondLst>
                                    <p:cond delay="0"/>
                                  </p:stCondLst>
                                  <p:childTnLst>
                                    <p:set>
                                      <p:cBhvr>
                                        <p:cTn id="243" dur="1" fill="hold">
                                          <p:stCondLst>
                                            <p:cond delay="0"/>
                                          </p:stCondLst>
                                        </p:cTn>
                                        <p:tgtEl>
                                          <p:spTgt spid="71"/>
                                        </p:tgtEl>
                                        <p:attrNameLst>
                                          <p:attrName>style.visibility</p:attrName>
                                        </p:attrNameLst>
                                      </p:cBhvr>
                                      <p:to>
                                        <p:strVal val="visible"/>
                                      </p:to>
                                    </p:set>
                                    <p:animEffect transition="out" filter="fade">
                                      <p:cBhvr additive="base" accumulate="none">
                                        <p:cTn id="244" dur="426" fill="hold">
                                          <p:stCondLst>
                                            <p:cond delay="2983"/>
                                          </p:stCondLst>
                                        </p:cTn>
                                        <p:tgtEl>
                                          <p:spTgt spid="71"/>
                                        </p:tgtEl>
                                      </p:cBhvr>
                                    </p:animEffect>
                                    <p:animEffect transition="in" filter="fade">
                                      <p:cBhvr additive="base" accumulate="none">
                                        <p:cTn id="245" dur="426" fill="hold">
                                          <p:stCondLst>
                                            <p:cond delay="0"/>
                                          </p:stCondLst>
                                        </p:cTn>
                                        <p:tgtEl>
                                          <p:spTgt spid="71"/>
                                        </p:tgtEl>
                                      </p:cBhvr>
                                    </p:animEffect>
                                    <p:set>
                                      <p:cBhvr additive="base" accumulate="none">
                                        <p:cTn id="246" dur="1" fill="hold">
                                          <p:stCondLst>
                                            <p:cond delay="3408"/>
                                          </p:stCondLst>
                                        </p:cTn>
                                        <p:tgtEl>
                                          <p:spTgt spid="71"/>
                                        </p:tgtEl>
                                        <p:attrNameLst>
                                          <p:attrName>style.visibility</p:attrName>
                                        </p:attrNameLst>
                                      </p:cBhvr>
                                      <p:to>
                                        <p:strVal val="hidden"/>
                                      </p:to>
                                    </p:set>
                                    <p:set>
                                      <p:cBhvr additive="base" accumulate="none">
                                        <p:cTn id="247" dur="3921" fill="hold">
                                          <p:stCondLst>
                                            <p:cond delay="0"/>
                                          </p:stCondLst>
                                        </p:cTn>
                                        <p:tgtEl>
                                          <p:spTgt spid="71"/>
                                        </p:tgtEl>
                                        <p:attrNameLst>
                                          <p:attrName/>
                                        </p:attrNameLst>
                                      </p:cBhvr>
                                      <p:to>
                                        <p:strVal val=""/>
                                      </p:to>
                                    </p:set>
                                  </p:childTnLst>
                                </p:cTn>
                              </p:par>
                              <p:par>
                                <p:cTn id="248"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49" dur="2229" fill="hold"/>
                                        <p:tgtEl>
                                          <p:spTgt spid="71"/>
                                        </p:tgtEl>
                                        <p:attrNameLst>
                                          <p:attrName>ppt_x</p:attrName>
                                          <p:attrName>ppt_y</p:attrName>
                                        </p:attrNameLst>
                                      </p:cBhvr>
                                      <p:rCtr x="6576" y="-9074"/>
                                    </p:animMotion>
                                  </p:childTnLst>
                                </p:cTn>
                              </p:par>
                              <p:par>
                                <p:cTn id="250" presetID="10" presetClass="entr" presetSubtype="0" repeatCount="indefinite" fill="hold" grpId="0" nodeType="withEffect">
                                  <p:stCondLst>
                                    <p:cond delay="0"/>
                                  </p:stCondLst>
                                  <p:childTnLst>
                                    <p:set>
                                      <p:cBhvr>
                                        <p:cTn id="251" dur="1" fill="hold">
                                          <p:stCondLst>
                                            <p:cond delay="0"/>
                                          </p:stCondLst>
                                        </p:cTn>
                                        <p:tgtEl>
                                          <p:spTgt spid="72"/>
                                        </p:tgtEl>
                                        <p:attrNameLst>
                                          <p:attrName>style.visibility</p:attrName>
                                        </p:attrNameLst>
                                      </p:cBhvr>
                                      <p:to>
                                        <p:strVal val="visible"/>
                                      </p:to>
                                    </p:set>
                                    <p:animEffect transition="out" filter="fade">
                                      <p:cBhvr additive="base" accumulate="none">
                                        <p:cTn id="252" dur="336" fill="hold">
                                          <p:stCondLst>
                                            <p:cond delay="2355"/>
                                          </p:stCondLst>
                                        </p:cTn>
                                        <p:tgtEl>
                                          <p:spTgt spid="72"/>
                                        </p:tgtEl>
                                      </p:cBhvr>
                                    </p:animEffect>
                                    <p:animEffect transition="in" filter="fade">
                                      <p:cBhvr additive="base" accumulate="none">
                                        <p:cTn id="253" dur="336" fill="hold">
                                          <p:stCondLst>
                                            <p:cond delay="0"/>
                                          </p:stCondLst>
                                        </p:cTn>
                                        <p:tgtEl>
                                          <p:spTgt spid="72"/>
                                        </p:tgtEl>
                                      </p:cBhvr>
                                    </p:animEffect>
                                    <p:set>
                                      <p:cBhvr additive="base" accumulate="none">
                                        <p:cTn id="254" dur="1" fill="hold">
                                          <p:stCondLst>
                                            <p:cond delay="2690"/>
                                          </p:stCondLst>
                                        </p:cTn>
                                        <p:tgtEl>
                                          <p:spTgt spid="72"/>
                                        </p:tgtEl>
                                        <p:attrNameLst>
                                          <p:attrName>style.visibility</p:attrName>
                                        </p:attrNameLst>
                                      </p:cBhvr>
                                      <p:to>
                                        <p:strVal val="hidden"/>
                                      </p:to>
                                    </p:set>
                                    <p:set>
                                      <p:cBhvr additive="base" accumulate="none">
                                        <p:cTn id="255" dur="3095" fill="hold">
                                          <p:stCondLst>
                                            <p:cond delay="0"/>
                                          </p:stCondLst>
                                        </p:cTn>
                                        <p:tgtEl>
                                          <p:spTgt spid="72"/>
                                        </p:tgtEl>
                                        <p:attrNameLst>
                                          <p:attrName/>
                                        </p:attrNameLst>
                                      </p:cBhvr>
                                      <p:to>
                                        <p:strVal val=""/>
                                      </p:to>
                                    </p:set>
                                  </p:childTnLst>
                                </p:cTn>
                              </p:par>
                              <p:par>
                                <p:cTn id="256"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57" dur="3846" fill="hold"/>
                                        <p:tgtEl>
                                          <p:spTgt spid="72"/>
                                        </p:tgtEl>
                                        <p:attrNameLst>
                                          <p:attrName>ppt_x</p:attrName>
                                          <p:attrName>ppt_y</p:attrName>
                                        </p:attrNameLst>
                                      </p:cBhvr>
                                      <p:rCtr x="8138" y="-1852"/>
                                    </p:animMotion>
                                  </p:childTnLst>
                                </p:cTn>
                              </p:par>
                              <p:par>
                                <p:cTn id="258" presetID="10" presetClass="entr" presetSubtype="0" repeatCount="indefinite" fill="hold" grpId="0" nodeType="withEffect">
                                  <p:stCondLst>
                                    <p:cond delay="0"/>
                                  </p:stCondLst>
                                  <p:childTnLst>
                                    <p:set>
                                      <p:cBhvr>
                                        <p:cTn id="259" dur="1" fill="hold">
                                          <p:stCondLst>
                                            <p:cond delay="0"/>
                                          </p:stCondLst>
                                        </p:cTn>
                                        <p:tgtEl>
                                          <p:spTgt spid="73"/>
                                        </p:tgtEl>
                                        <p:attrNameLst>
                                          <p:attrName>style.visibility</p:attrName>
                                        </p:attrNameLst>
                                      </p:cBhvr>
                                      <p:to>
                                        <p:strVal val="visible"/>
                                      </p:to>
                                    </p:set>
                                    <p:animEffect transition="out" filter="fade">
                                      <p:cBhvr additive="base" accumulate="none">
                                        <p:cTn id="260" dur="364" fill="hold">
                                          <p:stCondLst>
                                            <p:cond delay="2545"/>
                                          </p:stCondLst>
                                        </p:cTn>
                                        <p:tgtEl>
                                          <p:spTgt spid="73"/>
                                        </p:tgtEl>
                                      </p:cBhvr>
                                    </p:animEffect>
                                    <p:animEffect transition="in" filter="fade">
                                      <p:cBhvr additive="base" accumulate="none">
                                        <p:cTn id="261" dur="364" fill="hold">
                                          <p:stCondLst>
                                            <p:cond delay="0"/>
                                          </p:stCondLst>
                                        </p:cTn>
                                        <p:tgtEl>
                                          <p:spTgt spid="73"/>
                                        </p:tgtEl>
                                      </p:cBhvr>
                                    </p:animEffect>
                                    <p:set>
                                      <p:cBhvr additive="base" accumulate="none">
                                        <p:cTn id="262" dur="1" fill="hold">
                                          <p:stCondLst>
                                            <p:cond delay="2907"/>
                                          </p:stCondLst>
                                        </p:cTn>
                                        <p:tgtEl>
                                          <p:spTgt spid="73"/>
                                        </p:tgtEl>
                                        <p:attrNameLst>
                                          <p:attrName>style.visibility</p:attrName>
                                        </p:attrNameLst>
                                      </p:cBhvr>
                                      <p:to>
                                        <p:strVal val="hidden"/>
                                      </p:to>
                                    </p:set>
                                    <p:set>
                                      <p:cBhvr additive="base" accumulate="none">
                                        <p:cTn id="263" dur="3345" fill="hold">
                                          <p:stCondLst>
                                            <p:cond delay="0"/>
                                          </p:stCondLst>
                                        </p:cTn>
                                        <p:tgtEl>
                                          <p:spTgt spid="73"/>
                                        </p:tgtEl>
                                        <p:attrNameLst>
                                          <p:attrName/>
                                        </p:attrNameLst>
                                      </p:cBhvr>
                                      <p:to>
                                        <p:strVal val=""/>
                                      </p:to>
                                    </p:set>
                                  </p:childTnLst>
                                </p:cTn>
                              </p:par>
                              <p:par>
                                <p:cTn id="264"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65" dur="3444" fill="hold"/>
                                        <p:tgtEl>
                                          <p:spTgt spid="73"/>
                                        </p:tgtEl>
                                        <p:attrNameLst>
                                          <p:attrName>ppt_x</p:attrName>
                                          <p:attrName>ppt_y</p:attrName>
                                        </p:attrNameLst>
                                      </p:cBhvr>
                                      <p:rCtr x="6680" y="-14560"/>
                                    </p:animMotion>
                                  </p:childTnLst>
                                </p:cTn>
                              </p:par>
                              <p:par>
                                <p:cTn id="266" presetID="10" presetClass="entr" presetSubtype="0" repeatCount="indefinite" fill="hold" grpId="0" nodeType="withEffect">
                                  <p:stCondLst>
                                    <p:cond delay="0"/>
                                  </p:stCondLst>
                                  <p:childTnLst>
                                    <p:set>
                                      <p:cBhvr>
                                        <p:cTn id="267" dur="1" fill="hold">
                                          <p:stCondLst>
                                            <p:cond delay="0"/>
                                          </p:stCondLst>
                                        </p:cTn>
                                        <p:tgtEl>
                                          <p:spTgt spid="74"/>
                                        </p:tgtEl>
                                        <p:attrNameLst>
                                          <p:attrName>style.visibility</p:attrName>
                                        </p:attrNameLst>
                                      </p:cBhvr>
                                      <p:to>
                                        <p:strVal val="visible"/>
                                      </p:to>
                                    </p:set>
                                    <p:animEffect transition="out" filter="fade">
                                      <p:cBhvr additive="base" accumulate="none">
                                        <p:cTn id="268" dur="250" fill="hold">
                                          <p:stCondLst>
                                            <p:cond delay="1750"/>
                                          </p:stCondLst>
                                        </p:cTn>
                                        <p:tgtEl>
                                          <p:spTgt spid="74"/>
                                        </p:tgtEl>
                                      </p:cBhvr>
                                    </p:animEffect>
                                    <p:animEffect transition="in" filter="fade">
                                      <p:cBhvr additive="base" accumulate="none">
                                        <p:cTn id="269" dur="250" fill="hold">
                                          <p:stCondLst>
                                            <p:cond delay="0"/>
                                          </p:stCondLst>
                                        </p:cTn>
                                        <p:tgtEl>
                                          <p:spTgt spid="74"/>
                                        </p:tgtEl>
                                      </p:cBhvr>
                                    </p:animEffect>
                                    <p:set>
                                      <p:cBhvr additive="base" accumulate="none">
                                        <p:cTn id="270" dur="1" fill="hold">
                                          <p:stCondLst>
                                            <p:cond delay="1999"/>
                                          </p:stCondLst>
                                        </p:cTn>
                                        <p:tgtEl>
                                          <p:spTgt spid="74"/>
                                        </p:tgtEl>
                                        <p:attrNameLst>
                                          <p:attrName>style.visibility</p:attrName>
                                        </p:attrNameLst>
                                      </p:cBhvr>
                                      <p:to>
                                        <p:strVal val="hidden"/>
                                      </p:to>
                                    </p:set>
                                    <p:set>
                                      <p:cBhvr additive="base" accumulate="none">
                                        <p:cTn id="271" dur="2300" fill="hold">
                                          <p:stCondLst>
                                            <p:cond delay="0"/>
                                          </p:stCondLst>
                                        </p:cTn>
                                        <p:tgtEl>
                                          <p:spTgt spid="74"/>
                                        </p:tgtEl>
                                        <p:attrNameLst>
                                          <p:attrName/>
                                        </p:attrNameLst>
                                      </p:cBhvr>
                                      <p:to>
                                        <p:strVal val=""/>
                                      </p:to>
                                    </p:set>
                                  </p:childTnLst>
                                </p:cTn>
                              </p:par>
                              <p:par>
                                <p:cTn id="272"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73" dur="2300" fill="hold"/>
                                        <p:tgtEl>
                                          <p:spTgt spid="74"/>
                                        </p:tgtEl>
                                        <p:attrNameLst>
                                          <p:attrName>ppt_x</p:attrName>
                                          <p:attrName>ppt_y</p:attrName>
                                        </p:attrNameLst>
                                      </p:cBhvr>
                                      <p:rCtr x="4505" y="-13935"/>
                                    </p:animMotion>
                                  </p:childTnLst>
                                </p:cTn>
                              </p:par>
                              <p:par>
                                <p:cTn id="274" presetID="10" presetClass="entr" presetSubtype="0" repeatCount="indefinite" fill="hold" grpId="0" nodeType="withEffect">
                                  <p:stCondLst>
                                    <p:cond delay="0"/>
                                  </p:stCondLst>
                                  <p:childTnLst>
                                    <p:set>
                                      <p:cBhvr>
                                        <p:cTn id="275" dur="1" fill="hold">
                                          <p:stCondLst>
                                            <p:cond delay="0"/>
                                          </p:stCondLst>
                                        </p:cTn>
                                        <p:tgtEl>
                                          <p:spTgt spid="75"/>
                                        </p:tgtEl>
                                        <p:attrNameLst>
                                          <p:attrName>style.visibility</p:attrName>
                                        </p:attrNameLst>
                                      </p:cBhvr>
                                      <p:to>
                                        <p:strVal val="visible"/>
                                      </p:to>
                                    </p:set>
                                    <p:animEffect transition="out" filter="fade">
                                      <p:cBhvr additive="base" accumulate="none">
                                        <p:cTn id="276" dur="250" fill="hold">
                                          <p:stCondLst>
                                            <p:cond delay="1750"/>
                                          </p:stCondLst>
                                        </p:cTn>
                                        <p:tgtEl>
                                          <p:spTgt spid="75"/>
                                        </p:tgtEl>
                                      </p:cBhvr>
                                    </p:animEffect>
                                    <p:animEffect transition="in" filter="fade">
                                      <p:cBhvr additive="base" accumulate="none">
                                        <p:cTn id="277" dur="250" fill="hold">
                                          <p:stCondLst>
                                            <p:cond delay="0"/>
                                          </p:stCondLst>
                                        </p:cTn>
                                        <p:tgtEl>
                                          <p:spTgt spid="75"/>
                                        </p:tgtEl>
                                      </p:cBhvr>
                                    </p:animEffect>
                                    <p:set>
                                      <p:cBhvr additive="base" accumulate="none">
                                        <p:cTn id="278" dur="1" fill="hold">
                                          <p:stCondLst>
                                            <p:cond delay="1999"/>
                                          </p:stCondLst>
                                        </p:cTn>
                                        <p:tgtEl>
                                          <p:spTgt spid="75"/>
                                        </p:tgtEl>
                                        <p:attrNameLst>
                                          <p:attrName>style.visibility</p:attrName>
                                        </p:attrNameLst>
                                      </p:cBhvr>
                                      <p:to>
                                        <p:strVal val="hidden"/>
                                      </p:to>
                                    </p:set>
                                    <p:set>
                                      <p:cBhvr additive="base" accumulate="none">
                                        <p:cTn id="279" dur="2300" fill="hold">
                                          <p:stCondLst>
                                            <p:cond delay="0"/>
                                          </p:stCondLst>
                                        </p:cTn>
                                        <p:tgtEl>
                                          <p:spTgt spid="75"/>
                                        </p:tgtEl>
                                        <p:attrNameLst>
                                          <p:attrName/>
                                        </p:attrNameLst>
                                      </p:cBhvr>
                                      <p:to>
                                        <p:strVal val=""/>
                                      </p:to>
                                    </p:set>
                                  </p:childTnLst>
                                </p:cTn>
                              </p:par>
                              <p:par>
                                <p:cTn id="280"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81" dur="2300" fill="hold"/>
                                        <p:tgtEl>
                                          <p:spTgt spid="75"/>
                                        </p:tgtEl>
                                        <p:attrNameLst>
                                          <p:attrName>ppt_x</p:attrName>
                                          <p:attrName>ppt_y</p:attrName>
                                        </p:attrNameLst>
                                      </p:cBhvr>
                                      <p:rCtr x="-1628" y="-15741"/>
                                    </p:animMotion>
                                  </p:childTnLst>
                                </p:cTn>
                              </p:par>
                              <p:par>
                                <p:cTn id="282" presetID="10" presetClass="entr" presetSubtype="0" repeatCount="indefinite" fill="hold" grpId="0" nodeType="withEffect">
                                  <p:stCondLst>
                                    <p:cond delay="0"/>
                                  </p:stCondLst>
                                  <p:childTnLst>
                                    <p:set>
                                      <p:cBhvr>
                                        <p:cTn id="283" dur="1" fill="hold">
                                          <p:stCondLst>
                                            <p:cond delay="0"/>
                                          </p:stCondLst>
                                        </p:cTn>
                                        <p:tgtEl>
                                          <p:spTgt spid="76"/>
                                        </p:tgtEl>
                                        <p:attrNameLst>
                                          <p:attrName>style.visibility</p:attrName>
                                        </p:attrNameLst>
                                      </p:cBhvr>
                                      <p:to>
                                        <p:strVal val="visible"/>
                                      </p:to>
                                    </p:set>
                                    <p:animEffect transition="out" filter="fade">
                                      <p:cBhvr additive="base" accumulate="none">
                                        <p:cTn id="284" dur="250" fill="hold">
                                          <p:stCondLst>
                                            <p:cond delay="1750"/>
                                          </p:stCondLst>
                                        </p:cTn>
                                        <p:tgtEl>
                                          <p:spTgt spid="76"/>
                                        </p:tgtEl>
                                      </p:cBhvr>
                                    </p:animEffect>
                                    <p:animEffect transition="in" filter="fade">
                                      <p:cBhvr additive="base" accumulate="none">
                                        <p:cTn id="285" dur="250" fill="hold">
                                          <p:stCondLst>
                                            <p:cond delay="0"/>
                                          </p:stCondLst>
                                        </p:cTn>
                                        <p:tgtEl>
                                          <p:spTgt spid="76"/>
                                        </p:tgtEl>
                                      </p:cBhvr>
                                    </p:animEffect>
                                    <p:set>
                                      <p:cBhvr additive="base" accumulate="none">
                                        <p:cTn id="286" dur="1" fill="hold">
                                          <p:stCondLst>
                                            <p:cond delay="1999"/>
                                          </p:stCondLst>
                                        </p:cTn>
                                        <p:tgtEl>
                                          <p:spTgt spid="76"/>
                                        </p:tgtEl>
                                        <p:attrNameLst>
                                          <p:attrName>style.visibility</p:attrName>
                                        </p:attrNameLst>
                                      </p:cBhvr>
                                      <p:to>
                                        <p:strVal val="hidden"/>
                                      </p:to>
                                    </p:set>
                                    <p:set>
                                      <p:cBhvr additive="base" accumulate="none">
                                        <p:cTn id="287" dur="2300" fill="hold">
                                          <p:stCondLst>
                                            <p:cond delay="0"/>
                                          </p:stCondLst>
                                        </p:cTn>
                                        <p:tgtEl>
                                          <p:spTgt spid="76"/>
                                        </p:tgtEl>
                                        <p:attrNameLst>
                                          <p:attrName/>
                                        </p:attrNameLst>
                                      </p:cBhvr>
                                      <p:to>
                                        <p:strVal val=""/>
                                      </p:to>
                                    </p:set>
                                  </p:childTnLst>
                                </p:cTn>
                              </p:par>
                              <p:par>
                                <p:cTn id="288"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89" dur="2300" fill="hold"/>
                                        <p:tgtEl>
                                          <p:spTgt spid="76"/>
                                        </p:tgtEl>
                                        <p:attrNameLst>
                                          <p:attrName>ppt_x</p:attrName>
                                          <p:attrName>ppt_y</p:attrName>
                                        </p:attrNameLst>
                                      </p:cBhvr>
                                      <p:rCtr x="6576" y="-9074"/>
                                    </p:animMotion>
                                  </p:childTnLst>
                                </p:cTn>
                              </p:par>
                              <p:par>
                                <p:cTn id="290" presetID="10" presetClass="entr" presetSubtype="0" repeatCount="indefinite" fill="hold" grpId="0" nodeType="withEffect">
                                  <p:stCondLst>
                                    <p:cond delay="0"/>
                                  </p:stCondLst>
                                  <p:childTnLst>
                                    <p:set>
                                      <p:cBhvr>
                                        <p:cTn id="291" dur="1" fill="hold">
                                          <p:stCondLst>
                                            <p:cond delay="0"/>
                                          </p:stCondLst>
                                        </p:cTn>
                                        <p:tgtEl>
                                          <p:spTgt spid="77"/>
                                        </p:tgtEl>
                                        <p:attrNameLst>
                                          <p:attrName>style.visibility</p:attrName>
                                        </p:attrNameLst>
                                      </p:cBhvr>
                                      <p:to>
                                        <p:strVal val="visible"/>
                                      </p:to>
                                    </p:set>
                                    <p:animEffect transition="out" filter="fade">
                                      <p:cBhvr additive="base" accumulate="none">
                                        <p:cTn id="292" dur="250" fill="hold">
                                          <p:stCondLst>
                                            <p:cond delay="1750"/>
                                          </p:stCondLst>
                                        </p:cTn>
                                        <p:tgtEl>
                                          <p:spTgt spid="77"/>
                                        </p:tgtEl>
                                      </p:cBhvr>
                                    </p:animEffect>
                                    <p:animEffect transition="in" filter="fade">
                                      <p:cBhvr additive="base" accumulate="none">
                                        <p:cTn id="293" dur="250" fill="hold">
                                          <p:stCondLst>
                                            <p:cond delay="0"/>
                                          </p:stCondLst>
                                        </p:cTn>
                                        <p:tgtEl>
                                          <p:spTgt spid="77"/>
                                        </p:tgtEl>
                                      </p:cBhvr>
                                    </p:animEffect>
                                    <p:set>
                                      <p:cBhvr additive="base" accumulate="none">
                                        <p:cTn id="294" dur="1" fill="hold">
                                          <p:stCondLst>
                                            <p:cond delay="1999"/>
                                          </p:stCondLst>
                                        </p:cTn>
                                        <p:tgtEl>
                                          <p:spTgt spid="77"/>
                                        </p:tgtEl>
                                        <p:attrNameLst>
                                          <p:attrName>style.visibility</p:attrName>
                                        </p:attrNameLst>
                                      </p:cBhvr>
                                      <p:to>
                                        <p:strVal val="hidden"/>
                                      </p:to>
                                    </p:set>
                                    <p:set>
                                      <p:cBhvr additive="base" accumulate="none">
                                        <p:cTn id="295" dur="2300" fill="hold">
                                          <p:stCondLst>
                                            <p:cond delay="0"/>
                                          </p:stCondLst>
                                        </p:cTn>
                                        <p:tgtEl>
                                          <p:spTgt spid="77"/>
                                        </p:tgtEl>
                                        <p:attrNameLst>
                                          <p:attrName/>
                                        </p:attrNameLst>
                                      </p:cBhvr>
                                      <p:to>
                                        <p:strVal val=""/>
                                      </p:to>
                                    </p:set>
                                  </p:childTnLst>
                                </p:cTn>
                              </p:par>
                              <p:par>
                                <p:cTn id="296"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97" dur="2300" fill="hold"/>
                                        <p:tgtEl>
                                          <p:spTgt spid="77"/>
                                        </p:tgtEl>
                                        <p:attrNameLst>
                                          <p:attrName>ppt_x</p:attrName>
                                          <p:attrName>ppt_y</p:attrName>
                                        </p:attrNameLst>
                                      </p:cBhvr>
                                      <p:rCtr x="9922" y="-7060"/>
                                    </p:animMotion>
                                  </p:childTnLst>
                                </p:cTn>
                              </p:par>
                              <p:par>
                                <p:cTn id="298" presetID="10" presetClass="entr" presetSubtype="0" repeatCount="indefinite" fill="hold" grpId="0" nodeType="withEffect">
                                  <p:stCondLst>
                                    <p:cond delay="0"/>
                                  </p:stCondLst>
                                  <p:childTnLst>
                                    <p:set>
                                      <p:cBhvr>
                                        <p:cTn id="299" dur="1" fill="hold">
                                          <p:stCondLst>
                                            <p:cond delay="0"/>
                                          </p:stCondLst>
                                        </p:cTn>
                                        <p:tgtEl>
                                          <p:spTgt spid="78"/>
                                        </p:tgtEl>
                                        <p:attrNameLst>
                                          <p:attrName>style.visibility</p:attrName>
                                        </p:attrNameLst>
                                      </p:cBhvr>
                                      <p:to>
                                        <p:strVal val="visible"/>
                                      </p:to>
                                    </p:set>
                                    <p:animEffect transition="out" filter="fade">
                                      <p:cBhvr additive="base" accumulate="none">
                                        <p:cTn id="300" dur="250" fill="hold">
                                          <p:stCondLst>
                                            <p:cond delay="1750"/>
                                          </p:stCondLst>
                                        </p:cTn>
                                        <p:tgtEl>
                                          <p:spTgt spid="78"/>
                                        </p:tgtEl>
                                      </p:cBhvr>
                                    </p:animEffect>
                                    <p:animEffect transition="in" filter="fade">
                                      <p:cBhvr additive="base" accumulate="none">
                                        <p:cTn id="301" dur="250" fill="hold">
                                          <p:stCondLst>
                                            <p:cond delay="0"/>
                                          </p:stCondLst>
                                        </p:cTn>
                                        <p:tgtEl>
                                          <p:spTgt spid="78"/>
                                        </p:tgtEl>
                                      </p:cBhvr>
                                    </p:animEffect>
                                    <p:set>
                                      <p:cBhvr additive="base" accumulate="none">
                                        <p:cTn id="302" dur="1" fill="hold">
                                          <p:stCondLst>
                                            <p:cond delay="1999"/>
                                          </p:stCondLst>
                                        </p:cTn>
                                        <p:tgtEl>
                                          <p:spTgt spid="78"/>
                                        </p:tgtEl>
                                        <p:attrNameLst>
                                          <p:attrName>style.visibility</p:attrName>
                                        </p:attrNameLst>
                                      </p:cBhvr>
                                      <p:to>
                                        <p:strVal val="hidden"/>
                                      </p:to>
                                    </p:set>
                                    <p:set>
                                      <p:cBhvr additive="base" accumulate="none">
                                        <p:cTn id="303" dur="2300" fill="hold">
                                          <p:stCondLst>
                                            <p:cond delay="0"/>
                                          </p:stCondLst>
                                        </p:cTn>
                                        <p:tgtEl>
                                          <p:spTgt spid="78"/>
                                        </p:tgtEl>
                                        <p:attrNameLst>
                                          <p:attrName/>
                                        </p:attrNameLst>
                                      </p:cBhvr>
                                      <p:to>
                                        <p:strVal val=""/>
                                      </p:to>
                                    </p:set>
                                  </p:childTnLst>
                                </p:cTn>
                              </p:par>
                              <p:par>
                                <p:cTn id="304"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05" dur="2300" fill="hold"/>
                                        <p:tgtEl>
                                          <p:spTgt spid="78"/>
                                        </p:tgtEl>
                                        <p:attrNameLst>
                                          <p:attrName>ppt_x</p:attrName>
                                          <p:attrName>ppt_y</p:attrName>
                                        </p:attrNameLst>
                                      </p:cBhvr>
                                      <p:rCtr x="8138" y="-1852"/>
                                    </p:animMotion>
                                  </p:childTnLst>
                                </p:cTn>
                              </p:par>
                              <p:par>
                                <p:cTn id="306" presetID="10" presetClass="entr" presetSubtype="0" repeatCount="indefinite" fill="hold" grpId="0" nodeType="withEffect">
                                  <p:stCondLst>
                                    <p:cond delay="0"/>
                                  </p:stCondLst>
                                  <p:childTnLst>
                                    <p:set>
                                      <p:cBhvr>
                                        <p:cTn id="307" dur="1" fill="hold">
                                          <p:stCondLst>
                                            <p:cond delay="0"/>
                                          </p:stCondLst>
                                        </p:cTn>
                                        <p:tgtEl>
                                          <p:spTgt spid="79"/>
                                        </p:tgtEl>
                                        <p:attrNameLst>
                                          <p:attrName>style.visibility</p:attrName>
                                        </p:attrNameLst>
                                      </p:cBhvr>
                                      <p:to>
                                        <p:strVal val="visible"/>
                                      </p:to>
                                    </p:set>
                                    <p:animEffect transition="out" filter="fade">
                                      <p:cBhvr additive="base" accumulate="none">
                                        <p:cTn id="308" dur="250" fill="hold">
                                          <p:stCondLst>
                                            <p:cond delay="1750"/>
                                          </p:stCondLst>
                                        </p:cTn>
                                        <p:tgtEl>
                                          <p:spTgt spid="79"/>
                                        </p:tgtEl>
                                      </p:cBhvr>
                                    </p:animEffect>
                                    <p:animEffect transition="in" filter="fade">
                                      <p:cBhvr additive="base" accumulate="none">
                                        <p:cTn id="309" dur="250" fill="hold">
                                          <p:stCondLst>
                                            <p:cond delay="0"/>
                                          </p:stCondLst>
                                        </p:cTn>
                                        <p:tgtEl>
                                          <p:spTgt spid="79"/>
                                        </p:tgtEl>
                                      </p:cBhvr>
                                    </p:animEffect>
                                    <p:set>
                                      <p:cBhvr additive="base" accumulate="none">
                                        <p:cTn id="310" dur="1" fill="hold">
                                          <p:stCondLst>
                                            <p:cond delay="1999"/>
                                          </p:stCondLst>
                                        </p:cTn>
                                        <p:tgtEl>
                                          <p:spTgt spid="79"/>
                                        </p:tgtEl>
                                        <p:attrNameLst>
                                          <p:attrName>style.visibility</p:attrName>
                                        </p:attrNameLst>
                                      </p:cBhvr>
                                      <p:to>
                                        <p:strVal val="hidden"/>
                                      </p:to>
                                    </p:set>
                                    <p:set>
                                      <p:cBhvr additive="base" accumulate="none">
                                        <p:cTn id="311" dur="2300" fill="hold">
                                          <p:stCondLst>
                                            <p:cond delay="0"/>
                                          </p:stCondLst>
                                        </p:cTn>
                                        <p:tgtEl>
                                          <p:spTgt spid="79"/>
                                        </p:tgtEl>
                                        <p:attrNameLst>
                                          <p:attrName/>
                                        </p:attrNameLst>
                                      </p:cBhvr>
                                      <p:to>
                                        <p:strVal val=""/>
                                      </p:to>
                                    </p:set>
                                  </p:childTnLst>
                                </p:cTn>
                              </p:par>
                              <p:par>
                                <p:cTn id="312"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13" dur="2300" fill="hold"/>
                                        <p:tgtEl>
                                          <p:spTgt spid="79"/>
                                        </p:tgtEl>
                                        <p:attrNameLst>
                                          <p:attrName>ppt_x</p:attrName>
                                          <p:attrName>ppt_y</p:attrName>
                                        </p:attrNameLst>
                                      </p:cBhvr>
                                      <p:rCtr x="6771" y="-14560"/>
                                    </p:animMotion>
                                  </p:childTnLst>
                                </p:cTn>
                              </p:par>
                              <p:par>
                                <p:cTn id="314" presetID="10" presetClass="entr" presetSubtype="0" repeatCount="indefinite" fill="hold" grpId="0" nodeType="withEffect">
                                  <p:stCondLst>
                                    <p:cond delay="0"/>
                                  </p:stCondLst>
                                  <p:childTnLst>
                                    <p:set>
                                      <p:cBhvr>
                                        <p:cTn id="315" dur="1" fill="hold">
                                          <p:stCondLst>
                                            <p:cond delay="0"/>
                                          </p:stCondLst>
                                        </p:cTn>
                                        <p:tgtEl>
                                          <p:spTgt spid="80"/>
                                        </p:tgtEl>
                                        <p:attrNameLst>
                                          <p:attrName>style.visibility</p:attrName>
                                        </p:attrNameLst>
                                      </p:cBhvr>
                                      <p:to>
                                        <p:strVal val="visible"/>
                                      </p:to>
                                    </p:set>
                                    <p:animEffect transition="out" filter="fade">
                                      <p:cBhvr additive="base" accumulate="none">
                                        <p:cTn id="316" dur="250" fill="hold">
                                          <p:stCondLst>
                                            <p:cond delay="1750"/>
                                          </p:stCondLst>
                                        </p:cTn>
                                        <p:tgtEl>
                                          <p:spTgt spid="80"/>
                                        </p:tgtEl>
                                      </p:cBhvr>
                                    </p:animEffect>
                                    <p:animEffect transition="in" filter="fade">
                                      <p:cBhvr additive="base" accumulate="none">
                                        <p:cTn id="317" dur="250" fill="hold">
                                          <p:stCondLst>
                                            <p:cond delay="0"/>
                                          </p:stCondLst>
                                        </p:cTn>
                                        <p:tgtEl>
                                          <p:spTgt spid="80"/>
                                        </p:tgtEl>
                                      </p:cBhvr>
                                    </p:animEffect>
                                    <p:set>
                                      <p:cBhvr additive="base" accumulate="none">
                                        <p:cTn id="318" dur="1" fill="hold">
                                          <p:stCondLst>
                                            <p:cond delay="1999"/>
                                          </p:stCondLst>
                                        </p:cTn>
                                        <p:tgtEl>
                                          <p:spTgt spid="80"/>
                                        </p:tgtEl>
                                        <p:attrNameLst>
                                          <p:attrName>style.visibility</p:attrName>
                                        </p:attrNameLst>
                                      </p:cBhvr>
                                      <p:to>
                                        <p:strVal val="hidden"/>
                                      </p:to>
                                    </p:set>
                                    <p:set>
                                      <p:cBhvr additive="base" accumulate="none">
                                        <p:cTn id="319" dur="2300" fill="hold">
                                          <p:stCondLst>
                                            <p:cond delay="0"/>
                                          </p:stCondLst>
                                        </p:cTn>
                                        <p:tgtEl>
                                          <p:spTgt spid="80"/>
                                        </p:tgtEl>
                                        <p:attrNameLst>
                                          <p:attrName/>
                                        </p:attrNameLst>
                                      </p:cBhvr>
                                      <p:to>
                                        <p:strVal val=""/>
                                      </p:to>
                                    </p:set>
                                  </p:childTnLst>
                                </p:cTn>
                              </p:par>
                              <p:par>
                                <p:cTn id="320"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21" dur="2300" fill="hold"/>
                                        <p:tgtEl>
                                          <p:spTgt spid="80"/>
                                        </p:tgtEl>
                                        <p:attrNameLst>
                                          <p:attrName>ppt_x</p:attrName>
                                          <p:attrName>ppt_y</p:attrName>
                                        </p:attrNameLst>
                                      </p:cBhvr>
                                      <p:rCtr x="6680" y="-14560"/>
                                    </p:animMotion>
                                  </p:childTnLst>
                                </p:cTn>
                              </p:par>
                              <p:par>
                                <p:cTn id="322" presetID="10" presetClass="entr" presetSubtype="0" repeatCount="indefinite" fill="hold" grpId="0" nodeType="withEffect">
                                  <p:stCondLst>
                                    <p:cond delay="0"/>
                                  </p:stCondLst>
                                  <p:childTnLst>
                                    <p:set>
                                      <p:cBhvr>
                                        <p:cTn id="323" dur="1" fill="hold">
                                          <p:stCondLst>
                                            <p:cond delay="0"/>
                                          </p:stCondLst>
                                        </p:cTn>
                                        <p:tgtEl>
                                          <p:spTgt spid="81"/>
                                        </p:tgtEl>
                                        <p:attrNameLst>
                                          <p:attrName>style.visibility</p:attrName>
                                        </p:attrNameLst>
                                      </p:cBhvr>
                                      <p:to>
                                        <p:strVal val="visible"/>
                                      </p:to>
                                    </p:set>
                                    <p:animEffect transition="out" filter="fade">
                                      <p:cBhvr additive="base" accumulate="none">
                                        <p:cTn id="324" dur="250" fill="hold">
                                          <p:stCondLst>
                                            <p:cond delay="1750"/>
                                          </p:stCondLst>
                                        </p:cTn>
                                        <p:tgtEl>
                                          <p:spTgt spid="81"/>
                                        </p:tgtEl>
                                      </p:cBhvr>
                                    </p:animEffect>
                                    <p:animEffect transition="in" filter="fade">
                                      <p:cBhvr additive="base" accumulate="none">
                                        <p:cTn id="325" dur="250" fill="hold">
                                          <p:stCondLst>
                                            <p:cond delay="0"/>
                                          </p:stCondLst>
                                        </p:cTn>
                                        <p:tgtEl>
                                          <p:spTgt spid="81"/>
                                        </p:tgtEl>
                                      </p:cBhvr>
                                    </p:animEffect>
                                    <p:set>
                                      <p:cBhvr additive="base" accumulate="none">
                                        <p:cTn id="326" dur="1" fill="hold">
                                          <p:stCondLst>
                                            <p:cond delay="1999"/>
                                          </p:stCondLst>
                                        </p:cTn>
                                        <p:tgtEl>
                                          <p:spTgt spid="81"/>
                                        </p:tgtEl>
                                        <p:attrNameLst>
                                          <p:attrName>style.visibility</p:attrName>
                                        </p:attrNameLst>
                                      </p:cBhvr>
                                      <p:to>
                                        <p:strVal val="hidden"/>
                                      </p:to>
                                    </p:set>
                                    <p:set>
                                      <p:cBhvr additive="base" accumulate="none">
                                        <p:cTn id="327" dur="2300" fill="hold">
                                          <p:stCondLst>
                                            <p:cond delay="0"/>
                                          </p:stCondLst>
                                        </p:cTn>
                                        <p:tgtEl>
                                          <p:spTgt spid="81"/>
                                        </p:tgtEl>
                                        <p:attrNameLst>
                                          <p:attrName/>
                                        </p:attrNameLst>
                                      </p:cBhvr>
                                      <p:to>
                                        <p:strVal val=""/>
                                      </p:to>
                                    </p:set>
                                  </p:childTnLst>
                                </p:cTn>
                              </p:par>
                              <p:par>
                                <p:cTn id="328"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29" dur="2300" fill="hold"/>
                                        <p:tgtEl>
                                          <p:spTgt spid="81"/>
                                        </p:tgtEl>
                                        <p:attrNameLst>
                                          <p:attrName>ppt_x</p:attrName>
                                          <p:attrName>ppt_y</p:attrName>
                                        </p:attrNameLst>
                                      </p:cBhvr>
                                      <p:rCtr x="6680" y="-14560"/>
                                    </p:animMotion>
                                  </p:childTnLst>
                                </p:cTn>
                              </p:par>
                              <p:par>
                                <p:cTn id="330" presetID="10" presetClass="entr" presetSubtype="0" repeatCount="indefinite" fill="hold" grpId="0" nodeType="withEffect">
                                  <p:stCondLst>
                                    <p:cond delay="0"/>
                                  </p:stCondLst>
                                  <p:childTnLst>
                                    <p:set>
                                      <p:cBhvr>
                                        <p:cTn id="331" dur="1" fill="hold">
                                          <p:stCondLst>
                                            <p:cond delay="0"/>
                                          </p:stCondLst>
                                        </p:cTn>
                                        <p:tgtEl>
                                          <p:spTgt spid="82"/>
                                        </p:tgtEl>
                                        <p:attrNameLst>
                                          <p:attrName>style.visibility</p:attrName>
                                        </p:attrNameLst>
                                      </p:cBhvr>
                                      <p:to>
                                        <p:strVal val="visible"/>
                                      </p:to>
                                    </p:set>
                                    <p:animEffect transition="out" filter="fade">
                                      <p:cBhvr additive="base" accumulate="none">
                                        <p:cTn id="332" dur="250" fill="hold">
                                          <p:stCondLst>
                                            <p:cond delay="1750"/>
                                          </p:stCondLst>
                                        </p:cTn>
                                        <p:tgtEl>
                                          <p:spTgt spid="82"/>
                                        </p:tgtEl>
                                      </p:cBhvr>
                                    </p:animEffect>
                                    <p:animEffect transition="in" filter="fade">
                                      <p:cBhvr additive="base" accumulate="none">
                                        <p:cTn id="333" dur="250" fill="hold">
                                          <p:stCondLst>
                                            <p:cond delay="0"/>
                                          </p:stCondLst>
                                        </p:cTn>
                                        <p:tgtEl>
                                          <p:spTgt spid="82"/>
                                        </p:tgtEl>
                                      </p:cBhvr>
                                    </p:animEffect>
                                    <p:set>
                                      <p:cBhvr additive="base" accumulate="none">
                                        <p:cTn id="334" dur="1" fill="hold">
                                          <p:stCondLst>
                                            <p:cond delay="1999"/>
                                          </p:stCondLst>
                                        </p:cTn>
                                        <p:tgtEl>
                                          <p:spTgt spid="82"/>
                                        </p:tgtEl>
                                        <p:attrNameLst>
                                          <p:attrName>style.visibility</p:attrName>
                                        </p:attrNameLst>
                                      </p:cBhvr>
                                      <p:to>
                                        <p:strVal val="hidden"/>
                                      </p:to>
                                    </p:set>
                                    <p:set>
                                      <p:cBhvr additive="base" accumulate="none">
                                        <p:cTn id="335" dur="2300" fill="hold">
                                          <p:stCondLst>
                                            <p:cond delay="0"/>
                                          </p:stCondLst>
                                        </p:cTn>
                                        <p:tgtEl>
                                          <p:spTgt spid="82"/>
                                        </p:tgtEl>
                                        <p:attrNameLst>
                                          <p:attrName/>
                                        </p:attrNameLst>
                                      </p:cBhvr>
                                      <p:to>
                                        <p:strVal val=""/>
                                      </p:to>
                                    </p:set>
                                  </p:childTnLst>
                                </p:cTn>
                              </p:par>
                              <p:par>
                                <p:cTn id="336"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37" dur="2300" fill="hold"/>
                                        <p:tgtEl>
                                          <p:spTgt spid="82"/>
                                        </p:tgtEl>
                                        <p:attrNameLst>
                                          <p:attrName>ppt_x</p:attrName>
                                          <p:attrName>ppt_y</p:attrName>
                                        </p:attrNameLst>
                                      </p:cBhvr>
                                      <p:rCtr x="-4727" y="-13079"/>
                                    </p:animMotion>
                                  </p:childTnLst>
                                </p:cTn>
                              </p:par>
                              <p:par>
                                <p:cTn id="338" presetID="10" presetClass="entr" presetSubtype="0" repeatCount="indefinite" fill="hold" grpId="0" nodeType="withEffect">
                                  <p:stCondLst>
                                    <p:cond delay="0"/>
                                  </p:stCondLst>
                                  <p:childTnLst>
                                    <p:set>
                                      <p:cBhvr>
                                        <p:cTn id="339" dur="1" fill="hold">
                                          <p:stCondLst>
                                            <p:cond delay="0"/>
                                          </p:stCondLst>
                                        </p:cTn>
                                        <p:tgtEl>
                                          <p:spTgt spid="84"/>
                                        </p:tgtEl>
                                        <p:attrNameLst>
                                          <p:attrName>style.visibility</p:attrName>
                                        </p:attrNameLst>
                                      </p:cBhvr>
                                      <p:to>
                                        <p:strVal val="visible"/>
                                      </p:to>
                                    </p:set>
                                    <p:animEffect transition="out" filter="fade">
                                      <p:cBhvr additive="base" accumulate="none">
                                        <p:cTn id="340" dur="316" fill="hold">
                                          <p:stCondLst>
                                            <p:cond delay="2213"/>
                                          </p:stCondLst>
                                        </p:cTn>
                                        <p:tgtEl>
                                          <p:spTgt spid="84"/>
                                        </p:tgtEl>
                                      </p:cBhvr>
                                    </p:animEffect>
                                    <p:animEffect transition="in" filter="fade">
                                      <p:cBhvr additive="base" accumulate="none">
                                        <p:cTn id="341" dur="316" fill="hold">
                                          <p:stCondLst>
                                            <p:cond delay="0"/>
                                          </p:stCondLst>
                                        </p:cTn>
                                        <p:tgtEl>
                                          <p:spTgt spid="84"/>
                                        </p:tgtEl>
                                      </p:cBhvr>
                                    </p:animEffect>
                                    <p:set>
                                      <p:cBhvr additive="base" accumulate="none">
                                        <p:cTn id="342" dur="1" fill="hold">
                                          <p:stCondLst>
                                            <p:cond delay="2528"/>
                                          </p:stCondLst>
                                        </p:cTn>
                                        <p:tgtEl>
                                          <p:spTgt spid="84"/>
                                        </p:tgtEl>
                                        <p:attrNameLst>
                                          <p:attrName>style.visibility</p:attrName>
                                        </p:attrNameLst>
                                      </p:cBhvr>
                                      <p:to>
                                        <p:strVal val="hidden"/>
                                      </p:to>
                                    </p:set>
                                    <p:set>
                                      <p:cBhvr additive="base" accumulate="none">
                                        <p:cTn id="343" dur="2908" fill="hold">
                                          <p:stCondLst>
                                            <p:cond delay="0"/>
                                          </p:stCondLst>
                                        </p:cTn>
                                        <p:tgtEl>
                                          <p:spTgt spid="84"/>
                                        </p:tgtEl>
                                        <p:attrNameLst>
                                          <p:attrName/>
                                        </p:attrNameLst>
                                      </p:cBhvr>
                                      <p:to>
                                        <p:strVal val=""/>
                                      </p:to>
                                    </p:set>
                                  </p:childTnLst>
                                </p:cTn>
                              </p:par>
                              <p:par>
                                <p:cTn id="344"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45" dur="2714" fill="hold"/>
                                        <p:tgtEl>
                                          <p:spTgt spid="84"/>
                                        </p:tgtEl>
                                        <p:attrNameLst>
                                          <p:attrName>ppt_x</p:attrName>
                                          <p:attrName>ppt_y</p:attrName>
                                        </p:attrNameLst>
                                      </p:cBhvr>
                                      <p:rCtr x="4505" y="-13935"/>
                                    </p:animMotion>
                                  </p:childTnLst>
                                </p:cTn>
                              </p:par>
                              <p:par>
                                <p:cTn id="346" presetID="10" presetClass="entr" presetSubtype="0" repeatCount="indefinite" fill="hold" grpId="0" nodeType="withEffect">
                                  <p:stCondLst>
                                    <p:cond delay="0"/>
                                  </p:stCondLst>
                                  <p:childTnLst>
                                    <p:set>
                                      <p:cBhvr>
                                        <p:cTn id="347" dur="1" fill="hold">
                                          <p:stCondLst>
                                            <p:cond delay="0"/>
                                          </p:stCondLst>
                                        </p:cTn>
                                        <p:tgtEl>
                                          <p:spTgt spid="86"/>
                                        </p:tgtEl>
                                        <p:attrNameLst>
                                          <p:attrName>style.visibility</p:attrName>
                                        </p:attrNameLst>
                                      </p:cBhvr>
                                      <p:to>
                                        <p:strVal val="visible"/>
                                      </p:to>
                                    </p:set>
                                    <p:animEffect transition="out" filter="fade">
                                      <p:cBhvr additive="base" accumulate="none">
                                        <p:cTn id="348" dur="250" fill="hold">
                                          <p:stCondLst>
                                            <p:cond delay="1750"/>
                                          </p:stCondLst>
                                        </p:cTn>
                                        <p:tgtEl>
                                          <p:spTgt spid="86"/>
                                        </p:tgtEl>
                                      </p:cBhvr>
                                    </p:animEffect>
                                    <p:animEffect transition="in" filter="fade">
                                      <p:cBhvr additive="base" accumulate="none">
                                        <p:cTn id="349" dur="250" fill="hold">
                                          <p:stCondLst>
                                            <p:cond delay="0"/>
                                          </p:stCondLst>
                                        </p:cTn>
                                        <p:tgtEl>
                                          <p:spTgt spid="86"/>
                                        </p:tgtEl>
                                      </p:cBhvr>
                                    </p:animEffect>
                                    <p:set>
                                      <p:cBhvr additive="base" accumulate="none">
                                        <p:cTn id="350" dur="1" fill="hold">
                                          <p:stCondLst>
                                            <p:cond delay="1999"/>
                                          </p:stCondLst>
                                        </p:cTn>
                                        <p:tgtEl>
                                          <p:spTgt spid="86"/>
                                        </p:tgtEl>
                                        <p:attrNameLst>
                                          <p:attrName>style.visibility</p:attrName>
                                        </p:attrNameLst>
                                      </p:cBhvr>
                                      <p:to>
                                        <p:strVal val="hidden"/>
                                      </p:to>
                                    </p:set>
                                    <p:set>
                                      <p:cBhvr additive="base" accumulate="none">
                                        <p:cTn id="351" dur="2300" fill="hold">
                                          <p:stCondLst>
                                            <p:cond delay="0"/>
                                          </p:stCondLst>
                                        </p:cTn>
                                        <p:tgtEl>
                                          <p:spTgt spid="86"/>
                                        </p:tgtEl>
                                        <p:attrNameLst>
                                          <p:attrName/>
                                        </p:attrNameLst>
                                      </p:cBhvr>
                                      <p:to>
                                        <p:strVal val=""/>
                                      </p:to>
                                    </p:set>
                                  </p:childTnLst>
                                </p:cTn>
                              </p:par>
                              <p:par>
                                <p:cTn id="352"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53" dur="3409" fill="hold"/>
                                        <p:tgtEl>
                                          <p:spTgt spid="86"/>
                                        </p:tgtEl>
                                        <p:attrNameLst>
                                          <p:attrName>ppt_x</p:attrName>
                                          <p:attrName>ppt_y</p:attrName>
                                        </p:attrNameLst>
                                      </p:cBhvr>
                                      <p:rCtr x="-1628" y="-15741"/>
                                    </p:animMotion>
                                  </p:childTnLst>
                                </p:cTn>
                              </p:par>
                              <p:par>
                                <p:cTn id="354" presetID="10" presetClass="entr" presetSubtype="0" repeatCount="indefinite" fill="hold" grpId="0" nodeType="withEffect">
                                  <p:stCondLst>
                                    <p:cond delay="0"/>
                                  </p:stCondLst>
                                  <p:childTnLst>
                                    <p:set>
                                      <p:cBhvr>
                                        <p:cTn id="355" dur="1" fill="hold">
                                          <p:stCondLst>
                                            <p:cond delay="0"/>
                                          </p:stCondLst>
                                        </p:cTn>
                                        <p:tgtEl>
                                          <p:spTgt spid="87"/>
                                        </p:tgtEl>
                                        <p:attrNameLst>
                                          <p:attrName>style.visibility</p:attrName>
                                        </p:attrNameLst>
                                      </p:cBhvr>
                                      <p:to>
                                        <p:strVal val="visible"/>
                                      </p:to>
                                    </p:set>
                                    <p:animEffect transition="out" filter="fade">
                                      <p:cBhvr additive="base" accumulate="none">
                                        <p:cTn id="356" dur="419" fill="hold">
                                          <p:stCondLst>
                                            <p:cond delay="2935"/>
                                          </p:stCondLst>
                                        </p:cTn>
                                        <p:tgtEl>
                                          <p:spTgt spid="87"/>
                                        </p:tgtEl>
                                      </p:cBhvr>
                                    </p:animEffect>
                                    <p:animEffect transition="in" filter="fade">
                                      <p:cBhvr additive="base" accumulate="none">
                                        <p:cTn id="357" dur="419" fill="hold">
                                          <p:stCondLst>
                                            <p:cond delay="0"/>
                                          </p:stCondLst>
                                        </p:cTn>
                                        <p:tgtEl>
                                          <p:spTgt spid="87"/>
                                        </p:tgtEl>
                                      </p:cBhvr>
                                    </p:animEffect>
                                    <p:set>
                                      <p:cBhvr additive="base" accumulate="none">
                                        <p:cTn id="358" dur="1" fill="hold">
                                          <p:stCondLst>
                                            <p:cond delay="3353"/>
                                          </p:stCondLst>
                                        </p:cTn>
                                        <p:tgtEl>
                                          <p:spTgt spid="87"/>
                                        </p:tgtEl>
                                        <p:attrNameLst>
                                          <p:attrName>style.visibility</p:attrName>
                                        </p:attrNameLst>
                                      </p:cBhvr>
                                      <p:to>
                                        <p:strVal val="hidden"/>
                                      </p:to>
                                    </p:set>
                                    <p:set>
                                      <p:cBhvr additive="base" accumulate="none">
                                        <p:cTn id="359" dur="3858" fill="hold">
                                          <p:stCondLst>
                                            <p:cond delay="0"/>
                                          </p:stCondLst>
                                        </p:cTn>
                                        <p:tgtEl>
                                          <p:spTgt spid="87"/>
                                        </p:tgtEl>
                                        <p:attrNameLst>
                                          <p:attrName/>
                                        </p:attrNameLst>
                                      </p:cBhvr>
                                      <p:to>
                                        <p:strVal val=""/>
                                      </p:to>
                                    </p:set>
                                  </p:childTnLst>
                                </p:cTn>
                              </p:par>
                              <p:par>
                                <p:cTn id="360"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61" dur="3060" fill="hold"/>
                                        <p:tgtEl>
                                          <p:spTgt spid="87"/>
                                        </p:tgtEl>
                                        <p:attrNameLst>
                                          <p:attrName>ppt_x</p:attrName>
                                          <p:attrName>ppt_y</p:attrName>
                                        </p:attrNameLst>
                                      </p:cBhvr>
                                      <p:rCtr x="6589" y="-9074"/>
                                    </p:animMotion>
                                  </p:childTnLst>
                                </p:cTn>
                              </p:par>
                              <p:par>
                                <p:cTn id="362" presetID="10" presetClass="entr" presetSubtype="0" repeatCount="indefinite" fill="hold" grpId="0" nodeType="withEffect">
                                  <p:stCondLst>
                                    <p:cond delay="0"/>
                                  </p:stCondLst>
                                  <p:childTnLst>
                                    <p:set>
                                      <p:cBhvr>
                                        <p:cTn id="363" dur="1" fill="hold">
                                          <p:stCondLst>
                                            <p:cond delay="0"/>
                                          </p:stCondLst>
                                        </p:cTn>
                                        <p:tgtEl>
                                          <p:spTgt spid="88"/>
                                        </p:tgtEl>
                                        <p:attrNameLst>
                                          <p:attrName>style.visibility</p:attrName>
                                        </p:attrNameLst>
                                      </p:cBhvr>
                                      <p:to>
                                        <p:strVal val="visible"/>
                                      </p:to>
                                    </p:set>
                                    <p:animEffect transition="out" filter="fade">
                                      <p:cBhvr additive="base" accumulate="none">
                                        <p:cTn id="364" dur="237" fill="hold">
                                          <p:stCondLst>
                                            <p:cond delay="1658"/>
                                          </p:stCondLst>
                                        </p:cTn>
                                        <p:tgtEl>
                                          <p:spTgt spid="88"/>
                                        </p:tgtEl>
                                      </p:cBhvr>
                                    </p:animEffect>
                                    <p:animEffect transition="in" filter="fade">
                                      <p:cBhvr additive="base" accumulate="none">
                                        <p:cTn id="365" dur="237" fill="hold">
                                          <p:stCondLst>
                                            <p:cond delay="0"/>
                                          </p:stCondLst>
                                        </p:cTn>
                                        <p:tgtEl>
                                          <p:spTgt spid="88"/>
                                        </p:tgtEl>
                                      </p:cBhvr>
                                    </p:animEffect>
                                    <p:set>
                                      <p:cBhvr additive="base" accumulate="none">
                                        <p:cTn id="366" dur="1" fill="hold">
                                          <p:stCondLst>
                                            <p:cond delay="1894"/>
                                          </p:stCondLst>
                                        </p:cTn>
                                        <p:tgtEl>
                                          <p:spTgt spid="88"/>
                                        </p:tgtEl>
                                        <p:attrNameLst>
                                          <p:attrName>style.visibility</p:attrName>
                                        </p:attrNameLst>
                                      </p:cBhvr>
                                      <p:to>
                                        <p:strVal val="hidden"/>
                                      </p:to>
                                    </p:set>
                                    <p:set>
                                      <p:cBhvr additive="base" accumulate="none">
                                        <p:cTn id="367" dur="2179" fill="hold">
                                          <p:stCondLst>
                                            <p:cond delay="0"/>
                                          </p:stCondLst>
                                        </p:cTn>
                                        <p:tgtEl>
                                          <p:spTgt spid="88"/>
                                        </p:tgtEl>
                                        <p:attrNameLst>
                                          <p:attrName/>
                                        </p:attrNameLst>
                                      </p:cBhvr>
                                      <p:to>
                                        <p:strVal val=""/>
                                      </p:to>
                                    </p:set>
                                  </p:childTnLst>
                                </p:cTn>
                              </p:par>
                              <p:par>
                                <p:cTn id="368"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69" dur="3515" fill="hold"/>
                                        <p:tgtEl>
                                          <p:spTgt spid="88"/>
                                        </p:tgtEl>
                                        <p:attrNameLst>
                                          <p:attrName>ppt_x</p:attrName>
                                          <p:attrName>ppt_y</p:attrName>
                                        </p:attrNameLst>
                                      </p:cBhvr>
                                      <p:rCtr x="-5456" y="-10856"/>
                                    </p:animMotion>
                                  </p:childTnLst>
                                </p:cTn>
                              </p:par>
                              <p:par>
                                <p:cTn id="370" presetID="10" presetClass="entr" presetSubtype="0" repeatCount="indefinite" fill="hold" grpId="0" nodeType="withEffect">
                                  <p:stCondLst>
                                    <p:cond delay="0"/>
                                  </p:stCondLst>
                                  <p:childTnLst>
                                    <p:set>
                                      <p:cBhvr>
                                        <p:cTn id="371" dur="1" fill="hold">
                                          <p:stCondLst>
                                            <p:cond delay="0"/>
                                          </p:stCondLst>
                                        </p:cTn>
                                        <p:tgtEl>
                                          <p:spTgt spid="89"/>
                                        </p:tgtEl>
                                        <p:attrNameLst>
                                          <p:attrName>style.visibility</p:attrName>
                                        </p:attrNameLst>
                                      </p:cBhvr>
                                      <p:to>
                                        <p:strVal val="visible"/>
                                      </p:to>
                                    </p:set>
                                    <p:animEffect transition="out" filter="fade">
                                      <p:cBhvr additive="base" accumulate="none">
                                        <p:cTn id="372" dur="305" fill="hold">
                                          <p:stCondLst>
                                            <p:cond delay="2133"/>
                                          </p:stCondLst>
                                        </p:cTn>
                                        <p:tgtEl>
                                          <p:spTgt spid="89"/>
                                        </p:tgtEl>
                                      </p:cBhvr>
                                    </p:animEffect>
                                    <p:animEffect transition="in" filter="fade">
                                      <p:cBhvr additive="base" accumulate="none">
                                        <p:cTn id="373" dur="305" fill="hold">
                                          <p:stCondLst>
                                            <p:cond delay="0"/>
                                          </p:stCondLst>
                                        </p:cTn>
                                        <p:tgtEl>
                                          <p:spTgt spid="89"/>
                                        </p:tgtEl>
                                      </p:cBhvr>
                                    </p:animEffect>
                                    <p:set>
                                      <p:cBhvr additive="base" accumulate="none">
                                        <p:cTn id="374" dur="1" fill="hold">
                                          <p:stCondLst>
                                            <p:cond delay="2437"/>
                                          </p:stCondLst>
                                        </p:cTn>
                                        <p:tgtEl>
                                          <p:spTgt spid="89"/>
                                        </p:tgtEl>
                                        <p:attrNameLst>
                                          <p:attrName>style.visibility</p:attrName>
                                        </p:attrNameLst>
                                      </p:cBhvr>
                                      <p:to>
                                        <p:strVal val="hidden"/>
                                      </p:to>
                                    </p:set>
                                    <p:set>
                                      <p:cBhvr additive="base" accumulate="none">
                                        <p:cTn id="375" dur="2804" fill="hold">
                                          <p:stCondLst>
                                            <p:cond delay="0"/>
                                          </p:stCondLst>
                                        </p:cTn>
                                        <p:tgtEl>
                                          <p:spTgt spid="89"/>
                                        </p:tgtEl>
                                        <p:attrNameLst>
                                          <p:attrName/>
                                        </p:attrNameLst>
                                      </p:cBhvr>
                                      <p:to>
                                        <p:strVal val=""/>
                                      </p:to>
                                    </p:set>
                                  </p:childTnLst>
                                </p:cTn>
                              </p:par>
                              <p:par>
                                <p:cTn id="376"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77" dur="2924" fill="hold"/>
                                        <p:tgtEl>
                                          <p:spTgt spid="89"/>
                                        </p:tgtEl>
                                        <p:attrNameLst>
                                          <p:attrName>ppt_x</p:attrName>
                                          <p:attrName>ppt_y</p:attrName>
                                        </p:attrNameLst>
                                      </p:cBhvr>
                                      <p:rCtr x="9922" y="-7060"/>
                                    </p:animMotion>
                                  </p:childTnLst>
                                </p:cTn>
                              </p:par>
                              <p:par>
                                <p:cTn id="378" presetID="10" presetClass="entr" presetSubtype="0" repeatCount="indefinite" fill="hold" grpId="0" nodeType="withEffect">
                                  <p:stCondLst>
                                    <p:cond delay="0"/>
                                  </p:stCondLst>
                                  <p:childTnLst>
                                    <p:set>
                                      <p:cBhvr>
                                        <p:cTn id="379" dur="1" fill="hold">
                                          <p:stCondLst>
                                            <p:cond delay="0"/>
                                          </p:stCondLst>
                                        </p:cTn>
                                        <p:tgtEl>
                                          <p:spTgt spid="90"/>
                                        </p:tgtEl>
                                        <p:attrNameLst>
                                          <p:attrName>style.visibility</p:attrName>
                                        </p:attrNameLst>
                                      </p:cBhvr>
                                      <p:to>
                                        <p:strVal val="visible"/>
                                      </p:to>
                                    </p:set>
                                    <p:animEffect transition="out" filter="fade">
                                      <p:cBhvr additive="base" accumulate="none">
                                        <p:cTn id="380" dur="324" fill="hold">
                                          <p:stCondLst>
                                            <p:cond delay="2271"/>
                                          </p:stCondLst>
                                        </p:cTn>
                                        <p:tgtEl>
                                          <p:spTgt spid="90"/>
                                        </p:tgtEl>
                                      </p:cBhvr>
                                    </p:animEffect>
                                    <p:animEffect transition="in" filter="fade">
                                      <p:cBhvr additive="base" accumulate="none">
                                        <p:cTn id="381" dur="324" fill="hold">
                                          <p:stCondLst>
                                            <p:cond delay="0"/>
                                          </p:stCondLst>
                                        </p:cTn>
                                        <p:tgtEl>
                                          <p:spTgt spid="90"/>
                                        </p:tgtEl>
                                      </p:cBhvr>
                                    </p:animEffect>
                                    <p:set>
                                      <p:cBhvr additive="base" accumulate="none">
                                        <p:cTn id="382" dur="1" fill="hold">
                                          <p:stCondLst>
                                            <p:cond delay="2594"/>
                                          </p:stCondLst>
                                        </p:cTn>
                                        <p:tgtEl>
                                          <p:spTgt spid="90"/>
                                        </p:tgtEl>
                                        <p:attrNameLst>
                                          <p:attrName>style.visibility</p:attrName>
                                        </p:attrNameLst>
                                      </p:cBhvr>
                                      <p:to>
                                        <p:strVal val="hidden"/>
                                      </p:to>
                                    </p:set>
                                    <p:set>
                                      <p:cBhvr additive="base" accumulate="none">
                                        <p:cTn id="383" dur="2984" fill="hold">
                                          <p:stCondLst>
                                            <p:cond delay="0"/>
                                          </p:stCondLst>
                                        </p:cTn>
                                        <p:tgtEl>
                                          <p:spTgt spid="90"/>
                                        </p:tgtEl>
                                        <p:attrNameLst>
                                          <p:attrName/>
                                        </p:attrNameLst>
                                      </p:cBhvr>
                                      <p:to>
                                        <p:strVal val=""/>
                                      </p:to>
                                    </p:set>
                                  </p:childTnLst>
                                </p:cTn>
                              </p:par>
                              <p:par>
                                <p:cTn id="384"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85" dur="2415" fill="hold"/>
                                        <p:tgtEl>
                                          <p:spTgt spid="90"/>
                                        </p:tgtEl>
                                        <p:attrNameLst>
                                          <p:attrName>ppt_x</p:attrName>
                                          <p:attrName>ppt_y</p:attrName>
                                        </p:attrNameLst>
                                      </p:cBhvr>
                                      <p:rCtr x="8138" y="-1852"/>
                                    </p:animMotion>
                                  </p:childTnLst>
                                </p:cTn>
                              </p:par>
                              <p:par>
                                <p:cTn id="386" presetID="10" presetClass="entr" presetSubtype="0" repeatCount="indefinite" fill="hold" grpId="0" nodeType="withEffect">
                                  <p:stCondLst>
                                    <p:cond delay="0"/>
                                  </p:stCondLst>
                                  <p:childTnLst>
                                    <p:set>
                                      <p:cBhvr>
                                        <p:cTn id="387" dur="1" fill="hold">
                                          <p:stCondLst>
                                            <p:cond delay="0"/>
                                          </p:stCondLst>
                                        </p:cTn>
                                        <p:tgtEl>
                                          <p:spTgt spid="91"/>
                                        </p:tgtEl>
                                        <p:attrNameLst>
                                          <p:attrName>style.visibility</p:attrName>
                                        </p:attrNameLst>
                                      </p:cBhvr>
                                      <p:to>
                                        <p:strVal val="visible"/>
                                      </p:to>
                                    </p:set>
                                    <p:animEffect transition="out" filter="fade">
                                      <p:cBhvr additive="base" accumulate="none">
                                        <p:cTn id="388" dur="289" fill="hold">
                                          <p:stCondLst>
                                            <p:cond delay="2024"/>
                                          </p:stCondLst>
                                        </p:cTn>
                                        <p:tgtEl>
                                          <p:spTgt spid="91"/>
                                        </p:tgtEl>
                                      </p:cBhvr>
                                    </p:animEffect>
                                    <p:animEffect transition="in" filter="fade">
                                      <p:cBhvr additive="base" accumulate="none">
                                        <p:cTn id="389" dur="289" fill="hold">
                                          <p:stCondLst>
                                            <p:cond delay="0"/>
                                          </p:stCondLst>
                                        </p:cTn>
                                        <p:tgtEl>
                                          <p:spTgt spid="91"/>
                                        </p:tgtEl>
                                      </p:cBhvr>
                                    </p:animEffect>
                                    <p:set>
                                      <p:cBhvr additive="base" accumulate="none">
                                        <p:cTn id="390" dur="1" fill="hold">
                                          <p:stCondLst>
                                            <p:cond delay="2311"/>
                                          </p:stCondLst>
                                        </p:cTn>
                                        <p:tgtEl>
                                          <p:spTgt spid="91"/>
                                        </p:tgtEl>
                                        <p:attrNameLst>
                                          <p:attrName>style.visibility</p:attrName>
                                        </p:attrNameLst>
                                      </p:cBhvr>
                                      <p:to>
                                        <p:strVal val="hidden"/>
                                      </p:to>
                                    </p:set>
                                    <p:set>
                                      <p:cBhvr additive="base" accumulate="none">
                                        <p:cTn id="391" dur="2659" fill="hold">
                                          <p:stCondLst>
                                            <p:cond delay="0"/>
                                          </p:stCondLst>
                                        </p:cTn>
                                        <p:tgtEl>
                                          <p:spTgt spid="91"/>
                                        </p:tgtEl>
                                        <p:attrNameLst>
                                          <p:attrName/>
                                        </p:attrNameLst>
                                      </p:cBhvr>
                                      <p:to>
                                        <p:strVal val=""/>
                                      </p:to>
                                    </p:set>
                                  </p:childTnLst>
                                </p:cTn>
                              </p:par>
                              <p:par>
                                <p:cTn id="392"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93" dur="2191" fill="hold"/>
                                        <p:tgtEl>
                                          <p:spTgt spid="91"/>
                                        </p:tgtEl>
                                        <p:attrNameLst>
                                          <p:attrName>ppt_x</p:attrName>
                                          <p:attrName>ppt_y</p:attrName>
                                        </p:attrNameLst>
                                      </p:cBhvr>
                                      <p:rCtr x="-664" y="-17222"/>
                                    </p:animMotion>
                                  </p:childTnLst>
                                </p:cTn>
                              </p:par>
                              <p:par>
                                <p:cTn id="394" presetID="10" presetClass="entr" presetSubtype="0" repeatCount="indefinite" fill="hold" grpId="0" nodeType="withEffect">
                                  <p:stCondLst>
                                    <p:cond delay="0"/>
                                  </p:stCondLst>
                                  <p:childTnLst>
                                    <p:set>
                                      <p:cBhvr>
                                        <p:cTn id="395" dur="1" fill="hold">
                                          <p:stCondLst>
                                            <p:cond delay="0"/>
                                          </p:stCondLst>
                                        </p:cTn>
                                        <p:tgtEl>
                                          <p:spTgt spid="92"/>
                                        </p:tgtEl>
                                        <p:attrNameLst>
                                          <p:attrName>style.visibility</p:attrName>
                                        </p:attrNameLst>
                                      </p:cBhvr>
                                      <p:to>
                                        <p:strVal val="visible"/>
                                      </p:to>
                                    </p:set>
                                    <p:animEffect transition="out" filter="fade">
                                      <p:cBhvr additive="base" accumulate="none">
                                        <p:cTn id="396" dur="346" fill="hold">
                                          <p:stCondLst>
                                            <p:cond delay="2419"/>
                                          </p:stCondLst>
                                        </p:cTn>
                                        <p:tgtEl>
                                          <p:spTgt spid="92"/>
                                        </p:tgtEl>
                                      </p:cBhvr>
                                    </p:animEffect>
                                    <p:animEffect transition="in" filter="fade">
                                      <p:cBhvr additive="base" accumulate="none">
                                        <p:cTn id="397" dur="346" fill="hold">
                                          <p:stCondLst>
                                            <p:cond delay="0"/>
                                          </p:stCondLst>
                                        </p:cTn>
                                        <p:tgtEl>
                                          <p:spTgt spid="92"/>
                                        </p:tgtEl>
                                      </p:cBhvr>
                                    </p:animEffect>
                                    <p:set>
                                      <p:cBhvr additive="base" accumulate="none">
                                        <p:cTn id="398" dur="1" fill="hold">
                                          <p:stCondLst>
                                            <p:cond delay="2763"/>
                                          </p:stCondLst>
                                        </p:cTn>
                                        <p:tgtEl>
                                          <p:spTgt spid="92"/>
                                        </p:tgtEl>
                                        <p:attrNameLst>
                                          <p:attrName>style.visibility</p:attrName>
                                        </p:attrNameLst>
                                      </p:cBhvr>
                                      <p:to>
                                        <p:strVal val="hidden"/>
                                      </p:to>
                                    </p:set>
                                    <p:set>
                                      <p:cBhvr additive="base" accumulate="none">
                                        <p:cTn id="399" dur="3180" fill="hold">
                                          <p:stCondLst>
                                            <p:cond delay="0"/>
                                          </p:stCondLst>
                                        </p:cTn>
                                        <p:tgtEl>
                                          <p:spTgt spid="92"/>
                                        </p:tgtEl>
                                        <p:attrNameLst>
                                          <p:attrName/>
                                        </p:attrNameLst>
                                      </p:cBhvr>
                                      <p:to>
                                        <p:strVal val=""/>
                                      </p:to>
                                    </p:set>
                                  </p:childTnLst>
                                </p:cTn>
                              </p:par>
                              <p:par>
                                <p:cTn id="400"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401" dur="2340" fill="hold"/>
                                        <p:tgtEl>
                                          <p:spTgt spid="92"/>
                                        </p:tgtEl>
                                        <p:attrNameLst>
                                          <p:attrName>ppt_x</p:attrName>
                                          <p:attrName>ppt_y</p:attrName>
                                        </p:attrNameLst>
                                      </p:cBhvr>
                                      <p:rCtr x="6771" y="-14560"/>
                                    </p:animMotion>
                                  </p:childTnLst>
                                </p:cTn>
                              </p:par>
                              <p:par>
                                <p:cTn id="402" presetID="10" presetClass="entr" presetSubtype="0" repeatCount="indefinite" fill="hold" grpId="0" nodeType="withEffect">
                                  <p:stCondLst>
                                    <p:cond delay="0"/>
                                  </p:stCondLst>
                                  <p:childTnLst>
                                    <p:set>
                                      <p:cBhvr>
                                        <p:cTn id="403" dur="1" fill="hold">
                                          <p:stCondLst>
                                            <p:cond delay="0"/>
                                          </p:stCondLst>
                                        </p:cTn>
                                        <p:tgtEl>
                                          <p:spTgt spid="85"/>
                                        </p:tgtEl>
                                        <p:attrNameLst>
                                          <p:attrName>style.visibility</p:attrName>
                                        </p:attrNameLst>
                                      </p:cBhvr>
                                      <p:to>
                                        <p:strVal val="visible"/>
                                      </p:to>
                                    </p:set>
                                    <p:animEffect transition="out" filter="fade">
                                      <p:cBhvr additive="base" accumulate="none">
                                        <p:cTn id="404" dur="277" fill="hold">
                                          <p:stCondLst>
                                            <p:cond delay="1937"/>
                                          </p:stCondLst>
                                        </p:cTn>
                                        <p:tgtEl>
                                          <p:spTgt spid="85"/>
                                        </p:tgtEl>
                                      </p:cBhvr>
                                    </p:animEffect>
                                    <p:animEffect transition="in" filter="fade">
                                      <p:cBhvr additive="base" accumulate="none">
                                        <p:cTn id="405" dur="277" fill="hold">
                                          <p:stCondLst>
                                            <p:cond delay="0"/>
                                          </p:stCondLst>
                                        </p:cTn>
                                        <p:tgtEl>
                                          <p:spTgt spid="85"/>
                                        </p:tgtEl>
                                      </p:cBhvr>
                                    </p:animEffect>
                                    <p:set>
                                      <p:cBhvr additive="base" accumulate="none">
                                        <p:cTn id="406" dur="1" fill="hold">
                                          <p:stCondLst>
                                            <p:cond delay="2213"/>
                                          </p:stCondLst>
                                        </p:cTn>
                                        <p:tgtEl>
                                          <p:spTgt spid="85"/>
                                        </p:tgtEl>
                                        <p:attrNameLst>
                                          <p:attrName>style.visibility</p:attrName>
                                        </p:attrNameLst>
                                      </p:cBhvr>
                                      <p:to>
                                        <p:strVal val="hidden"/>
                                      </p:to>
                                    </p:set>
                                    <p:set>
                                      <p:cBhvr additive="base" accumulate="none">
                                        <p:cTn id="407" dur="2546" fill="hold">
                                          <p:stCondLst>
                                            <p:cond delay="0"/>
                                          </p:stCondLst>
                                        </p:cTn>
                                        <p:tgtEl>
                                          <p:spTgt spid="85"/>
                                        </p:tgtEl>
                                        <p:attrNameLst>
                                          <p:attrName/>
                                        </p:attrNameLst>
                                      </p:cBhvr>
                                      <p:to>
                                        <p:strVal val=""/>
                                      </p:to>
                                    </p:set>
                                  </p:childTnLst>
                                </p:cTn>
                              </p:par>
                              <p:par>
                                <p:cTn id="408"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409" dur="3347" fill="hold"/>
                                        <p:tgtEl>
                                          <p:spTgt spid="85"/>
                                        </p:tgtEl>
                                        <p:attrNameLst>
                                          <p:attrName>ppt_x</p:attrName>
                                          <p:attrName>ppt_y</p:attrName>
                                        </p:attrNameLst>
                                      </p:cBhvr>
                                      <p:rCtr x="4818" y="-16759"/>
                                    </p:animMotion>
                                  </p:childTnLst>
                                </p:cTn>
                              </p:par>
                              <p:par>
                                <p:cTn id="410" presetID="10" presetClass="entr" presetSubtype="0" repeatCount="indefinite" fill="hold" grpId="0" nodeType="withEffect">
                                  <p:stCondLst>
                                    <p:cond delay="0"/>
                                  </p:stCondLst>
                                  <p:childTnLst>
                                    <p:set>
                                      <p:cBhvr>
                                        <p:cTn id="411" dur="1" fill="hold">
                                          <p:stCondLst>
                                            <p:cond delay="0"/>
                                          </p:stCondLst>
                                        </p:cTn>
                                        <p:tgtEl>
                                          <p:spTgt spid="93"/>
                                        </p:tgtEl>
                                        <p:attrNameLst>
                                          <p:attrName>style.visibility</p:attrName>
                                        </p:attrNameLst>
                                      </p:cBhvr>
                                      <p:to>
                                        <p:strVal val="visible"/>
                                      </p:to>
                                    </p:set>
                                    <p:animEffect transition="out" filter="fade">
                                      <p:cBhvr additive="base" accumulate="none">
                                        <p:cTn id="412" dur="273" fill="hold">
                                          <p:stCondLst>
                                            <p:cond delay="1912"/>
                                          </p:stCondLst>
                                        </p:cTn>
                                        <p:tgtEl>
                                          <p:spTgt spid="93"/>
                                        </p:tgtEl>
                                      </p:cBhvr>
                                    </p:animEffect>
                                    <p:animEffect transition="in" filter="fade">
                                      <p:cBhvr additive="base" accumulate="none">
                                        <p:cTn id="413" dur="273" fill="hold">
                                          <p:stCondLst>
                                            <p:cond delay="0"/>
                                          </p:stCondLst>
                                        </p:cTn>
                                        <p:tgtEl>
                                          <p:spTgt spid="93"/>
                                        </p:tgtEl>
                                      </p:cBhvr>
                                    </p:animEffect>
                                    <p:set>
                                      <p:cBhvr additive="base" accumulate="none">
                                        <p:cTn id="414" dur="1" fill="hold">
                                          <p:stCondLst>
                                            <p:cond delay="2184"/>
                                          </p:stCondLst>
                                        </p:cTn>
                                        <p:tgtEl>
                                          <p:spTgt spid="93"/>
                                        </p:tgtEl>
                                        <p:attrNameLst>
                                          <p:attrName>style.visibility</p:attrName>
                                        </p:attrNameLst>
                                      </p:cBhvr>
                                      <p:to>
                                        <p:strVal val="hidden"/>
                                      </p:to>
                                    </p:set>
                                    <p:set>
                                      <p:cBhvr additive="base" accumulate="none">
                                        <p:cTn id="415" dur="2513" fill="hold">
                                          <p:stCondLst>
                                            <p:cond delay="0"/>
                                          </p:stCondLst>
                                        </p:cTn>
                                        <p:tgtEl>
                                          <p:spTgt spid="93"/>
                                        </p:tgtEl>
                                        <p:attrNameLst>
                                          <p:attrName/>
                                        </p:attrNameLst>
                                      </p:cBhvr>
                                      <p:to>
                                        <p:strVal val=""/>
                                      </p:to>
                                    </p:set>
                                  </p:childTnLst>
                                </p:cTn>
                              </p:par>
                              <p:par>
                                <p:cTn id="416"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17" dur="2180" fill="hold"/>
                                        <p:tgtEl>
                                          <p:spTgt spid="93"/>
                                        </p:tgtEl>
                                        <p:attrNameLst>
                                          <p:attrName>ppt_x</p:attrName>
                                          <p:attrName>ppt_y</p:attrName>
                                        </p:attrNameLst>
                                      </p:cBhvr>
                                      <p:rCtr x="6536" y="-11597"/>
                                    </p:animMotion>
                                  </p:childTnLst>
                                </p:cTn>
                              </p:par>
                              <p:par>
                                <p:cTn id="418" presetID="10" presetClass="entr" presetSubtype="0" repeatCount="indefinite" fill="hold" grpId="0" nodeType="withEffect">
                                  <p:stCondLst>
                                    <p:cond delay="0"/>
                                  </p:stCondLst>
                                  <p:childTnLst>
                                    <p:set>
                                      <p:cBhvr>
                                        <p:cTn id="419" dur="1" fill="hold">
                                          <p:stCondLst>
                                            <p:cond delay="0"/>
                                          </p:stCondLst>
                                        </p:cTn>
                                        <p:tgtEl>
                                          <p:spTgt spid="94"/>
                                        </p:tgtEl>
                                        <p:attrNameLst>
                                          <p:attrName>style.visibility</p:attrName>
                                        </p:attrNameLst>
                                      </p:cBhvr>
                                      <p:to>
                                        <p:strVal val="visible"/>
                                      </p:to>
                                    </p:set>
                                    <p:animEffect transition="out" filter="fade">
                                      <p:cBhvr additive="base" accumulate="none">
                                        <p:cTn id="420" dur="224" fill="hold">
                                          <p:stCondLst>
                                            <p:cond delay="1569"/>
                                          </p:stCondLst>
                                        </p:cTn>
                                        <p:tgtEl>
                                          <p:spTgt spid="94"/>
                                        </p:tgtEl>
                                      </p:cBhvr>
                                    </p:animEffect>
                                    <p:animEffect transition="in" filter="fade">
                                      <p:cBhvr additive="base" accumulate="none">
                                        <p:cTn id="421" dur="224" fill="hold">
                                          <p:stCondLst>
                                            <p:cond delay="0"/>
                                          </p:stCondLst>
                                        </p:cTn>
                                        <p:tgtEl>
                                          <p:spTgt spid="94"/>
                                        </p:tgtEl>
                                      </p:cBhvr>
                                    </p:animEffect>
                                    <p:set>
                                      <p:cBhvr additive="base" accumulate="none">
                                        <p:cTn id="422" dur="1" fill="hold">
                                          <p:stCondLst>
                                            <p:cond delay="1792"/>
                                          </p:stCondLst>
                                        </p:cTn>
                                        <p:tgtEl>
                                          <p:spTgt spid="94"/>
                                        </p:tgtEl>
                                        <p:attrNameLst>
                                          <p:attrName>style.visibility</p:attrName>
                                        </p:attrNameLst>
                                      </p:cBhvr>
                                      <p:to>
                                        <p:strVal val="hidden"/>
                                      </p:to>
                                    </p:set>
                                    <p:set>
                                      <p:cBhvr additive="base" accumulate="none">
                                        <p:cTn id="423" dur="2062" fill="hold">
                                          <p:stCondLst>
                                            <p:cond delay="0"/>
                                          </p:stCondLst>
                                        </p:cTn>
                                        <p:tgtEl>
                                          <p:spTgt spid="94"/>
                                        </p:tgtEl>
                                        <p:attrNameLst>
                                          <p:attrName/>
                                        </p:attrNameLst>
                                      </p:cBhvr>
                                      <p:to>
                                        <p:strVal val=""/>
                                      </p:to>
                                    </p:set>
                                  </p:childTnLst>
                                </p:cTn>
                              </p:par>
                              <p:par>
                                <p:cTn id="424"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25" dur="2645" fill="hold"/>
                                        <p:tgtEl>
                                          <p:spTgt spid="94"/>
                                        </p:tgtEl>
                                        <p:attrNameLst>
                                          <p:attrName>ppt_x</p:attrName>
                                          <p:attrName>ppt_y</p:attrName>
                                        </p:attrNameLst>
                                      </p:cBhvr>
                                      <p:rCtr x="-2096" y="-18356"/>
                                    </p:animMotion>
                                  </p:childTnLst>
                                </p:cTn>
                              </p:par>
                              <p:par>
                                <p:cTn id="426" presetID="10" presetClass="entr" presetSubtype="0" repeatCount="indefinite" fill="hold" grpId="0" nodeType="withEffect">
                                  <p:stCondLst>
                                    <p:cond delay="0"/>
                                  </p:stCondLst>
                                  <p:childTnLst>
                                    <p:set>
                                      <p:cBhvr>
                                        <p:cTn id="427" dur="1" fill="hold">
                                          <p:stCondLst>
                                            <p:cond delay="0"/>
                                          </p:stCondLst>
                                        </p:cTn>
                                        <p:tgtEl>
                                          <p:spTgt spid="95"/>
                                        </p:tgtEl>
                                        <p:attrNameLst>
                                          <p:attrName>style.visibility</p:attrName>
                                        </p:attrNameLst>
                                      </p:cBhvr>
                                      <p:to>
                                        <p:strVal val="visible"/>
                                      </p:to>
                                    </p:set>
                                    <p:animEffect transition="out" filter="fade">
                                      <p:cBhvr additive="base" accumulate="none">
                                        <p:cTn id="428" dur="389" fill="hold">
                                          <p:stCondLst>
                                            <p:cond delay="2724"/>
                                          </p:stCondLst>
                                        </p:cTn>
                                        <p:tgtEl>
                                          <p:spTgt spid="95"/>
                                        </p:tgtEl>
                                      </p:cBhvr>
                                    </p:animEffect>
                                    <p:animEffect transition="in" filter="fade">
                                      <p:cBhvr additive="base" accumulate="none">
                                        <p:cTn id="429" dur="389" fill="hold">
                                          <p:stCondLst>
                                            <p:cond delay="0"/>
                                          </p:stCondLst>
                                        </p:cTn>
                                        <p:tgtEl>
                                          <p:spTgt spid="95"/>
                                        </p:tgtEl>
                                      </p:cBhvr>
                                    </p:animEffect>
                                    <p:set>
                                      <p:cBhvr additive="base" accumulate="none">
                                        <p:cTn id="430" dur="1" fill="hold">
                                          <p:stCondLst>
                                            <p:cond delay="3112"/>
                                          </p:stCondLst>
                                        </p:cTn>
                                        <p:tgtEl>
                                          <p:spTgt spid="95"/>
                                        </p:tgtEl>
                                        <p:attrNameLst>
                                          <p:attrName>style.visibility</p:attrName>
                                        </p:attrNameLst>
                                      </p:cBhvr>
                                      <p:to>
                                        <p:strVal val="hidden"/>
                                      </p:to>
                                    </p:set>
                                    <p:set>
                                      <p:cBhvr additive="base" accumulate="none">
                                        <p:cTn id="431" dur="3580" fill="hold">
                                          <p:stCondLst>
                                            <p:cond delay="0"/>
                                          </p:stCondLst>
                                        </p:cTn>
                                        <p:tgtEl>
                                          <p:spTgt spid="95"/>
                                        </p:tgtEl>
                                        <p:attrNameLst>
                                          <p:attrName/>
                                        </p:attrNameLst>
                                      </p:cBhvr>
                                      <p:to>
                                        <p:strVal val=""/>
                                      </p:to>
                                    </p:set>
                                  </p:childTnLst>
                                </p:cTn>
                              </p:par>
                              <p:par>
                                <p:cTn id="432"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33" dur="2595" fill="hold"/>
                                        <p:tgtEl>
                                          <p:spTgt spid="95"/>
                                        </p:tgtEl>
                                        <p:attrNameLst>
                                          <p:attrName>ppt_x</p:attrName>
                                          <p:attrName>ppt_y</p:attrName>
                                        </p:attrNameLst>
                                      </p:cBhvr>
                                      <p:rCtr x="5286" y="-16111"/>
                                    </p:animMotion>
                                  </p:childTnLst>
                                </p:cTn>
                              </p:par>
                              <p:par>
                                <p:cTn id="434" presetID="10" presetClass="entr" presetSubtype="0" repeatCount="indefinite" fill="hold" grpId="0" nodeType="withEffect">
                                  <p:stCondLst>
                                    <p:cond delay="0"/>
                                  </p:stCondLst>
                                  <p:childTnLst>
                                    <p:set>
                                      <p:cBhvr>
                                        <p:cTn id="435" dur="1" fill="hold">
                                          <p:stCondLst>
                                            <p:cond delay="0"/>
                                          </p:stCondLst>
                                        </p:cTn>
                                        <p:tgtEl>
                                          <p:spTgt spid="96"/>
                                        </p:tgtEl>
                                        <p:attrNameLst>
                                          <p:attrName>style.visibility</p:attrName>
                                        </p:attrNameLst>
                                      </p:cBhvr>
                                      <p:to>
                                        <p:strVal val="visible"/>
                                      </p:to>
                                    </p:set>
                                    <p:animEffect transition="out" filter="fade">
                                      <p:cBhvr additive="base" accumulate="none">
                                        <p:cTn id="436" dur="269" fill="hold">
                                          <p:stCondLst>
                                            <p:cond delay="1880"/>
                                          </p:stCondLst>
                                        </p:cTn>
                                        <p:tgtEl>
                                          <p:spTgt spid="96"/>
                                        </p:tgtEl>
                                      </p:cBhvr>
                                    </p:animEffect>
                                    <p:animEffect transition="in" filter="fade">
                                      <p:cBhvr additive="base" accumulate="none">
                                        <p:cTn id="437" dur="269" fill="hold">
                                          <p:stCondLst>
                                            <p:cond delay="0"/>
                                          </p:stCondLst>
                                        </p:cTn>
                                        <p:tgtEl>
                                          <p:spTgt spid="96"/>
                                        </p:tgtEl>
                                      </p:cBhvr>
                                    </p:animEffect>
                                    <p:set>
                                      <p:cBhvr additive="base" accumulate="none">
                                        <p:cTn id="438" dur="1" fill="hold">
                                          <p:stCondLst>
                                            <p:cond delay="2147"/>
                                          </p:stCondLst>
                                        </p:cTn>
                                        <p:tgtEl>
                                          <p:spTgt spid="96"/>
                                        </p:tgtEl>
                                        <p:attrNameLst>
                                          <p:attrName>style.visibility</p:attrName>
                                        </p:attrNameLst>
                                      </p:cBhvr>
                                      <p:to>
                                        <p:strVal val="hidden"/>
                                      </p:to>
                                    </p:set>
                                    <p:set>
                                      <p:cBhvr additive="base" accumulate="none">
                                        <p:cTn id="439" dur="2471" fill="hold">
                                          <p:stCondLst>
                                            <p:cond delay="0"/>
                                          </p:stCondLst>
                                        </p:cTn>
                                        <p:tgtEl>
                                          <p:spTgt spid="96"/>
                                        </p:tgtEl>
                                        <p:attrNameLst>
                                          <p:attrName/>
                                        </p:attrNameLst>
                                      </p:cBhvr>
                                      <p:to>
                                        <p:strVal val=""/>
                                      </p:to>
                                    </p:set>
                                  </p:childTnLst>
                                </p:cTn>
                              </p:par>
                              <p:par>
                                <p:cTn id="440"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41" dur="2961" fill="hold"/>
                                        <p:tgtEl>
                                          <p:spTgt spid="96"/>
                                        </p:tgtEl>
                                        <p:attrNameLst>
                                          <p:attrName>ppt_x</p:attrName>
                                          <p:attrName>ppt_y</p:attrName>
                                        </p:attrNameLst>
                                      </p:cBhvr>
                                      <p:rCtr x="-6081" y="-12523"/>
                                    </p:animMotion>
                                  </p:childTnLst>
                                </p:cTn>
                              </p:par>
                              <p:par>
                                <p:cTn id="442" presetID="10" presetClass="entr" presetSubtype="0" repeatCount="indefinite" fill="hold" grpId="0" nodeType="withEffect">
                                  <p:stCondLst>
                                    <p:cond delay="0"/>
                                  </p:stCondLst>
                                  <p:childTnLst>
                                    <p:set>
                                      <p:cBhvr>
                                        <p:cTn id="443" dur="1" fill="hold">
                                          <p:stCondLst>
                                            <p:cond delay="0"/>
                                          </p:stCondLst>
                                        </p:cTn>
                                        <p:tgtEl>
                                          <p:spTgt spid="97"/>
                                        </p:tgtEl>
                                        <p:attrNameLst>
                                          <p:attrName>style.visibility</p:attrName>
                                        </p:attrNameLst>
                                      </p:cBhvr>
                                      <p:to>
                                        <p:strVal val="visible"/>
                                      </p:to>
                                    </p:set>
                                    <p:animEffect transition="out" filter="fade">
                                      <p:cBhvr additive="base" accumulate="none">
                                        <p:cTn id="444" dur="227" fill="hold">
                                          <p:stCondLst>
                                            <p:cond delay="1590"/>
                                          </p:stCondLst>
                                        </p:cTn>
                                        <p:tgtEl>
                                          <p:spTgt spid="97"/>
                                        </p:tgtEl>
                                      </p:cBhvr>
                                    </p:animEffect>
                                    <p:animEffect transition="in" filter="fade">
                                      <p:cBhvr additive="base" accumulate="none">
                                        <p:cTn id="445" dur="227" fill="hold">
                                          <p:stCondLst>
                                            <p:cond delay="0"/>
                                          </p:stCondLst>
                                        </p:cTn>
                                        <p:tgtEl>
                                          <p:spTgt spid="97"/>
                                        </p:tgtEl>
                                      </p:cBhvr>
                                    </p:animEffect>
                                    <p:set>
                                      <p:cBhvr additive="base" accumulate="none">
                                        <p:cTn id="446" dur="1" fill="hold">
                                          <p:stCondLst>
                                            <p:cond delay="1816"/>
                                          </p:stCondLst>
                                        </p:cTn>
                                        <p:tgtEl>
                                          <p:spTgt spid="97"/>
                                        </p:tgtEl>
                                        <p:attrNameLst>
                                          <p:attrName>style.visibility</p:attrName>
                                        </p:attrNameLst>
                                      </p:cBhvr>
                                      <p:to>
                                        <p:strVal val="hidden"/>
                                      </p:to>
                                    </p:set>
                                    <p:set>
                                      <p:cBhvr additive="base" accumulate="none">
                                        <p:cTn id="447" dur="2090" fill="hold">
                                          <p:stCondLst>
                                            <p:cond delay="0"/>
                                          </p:stCondLst>
                                        </p:cTn>
                                        <p:tgtEl>
                                          <p:spTgt spid="97"/>
                                        </p:tgtEl>
                                        <p:attrNameLst>
                                          <p:attrName/>
                                        </p:attrNameLst>
                                      </p:cBhvr>
                                      <p:to>
                                        <p:strVal val=""/>
                                      </p:to>
                                    </p:set>
                                  </p:childTnLst>
                                </p:cTn>
                              </p:par>
                              <p:par>
                                <p:cTn id="448"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49" dur="2965" fill="hold"/>
                                        <p:tgtEl>
                                          <p:spTgt spid="97"/>
                                        </p:tgtEl>
                                        <p:attrNameLst>
                                          <p:attrName>ppt_x</p:attrName>
                                          <p:attrName>ppt_y</p:attrName>
                                        </p:attrNameLst>
                                      </p:cBhvr>
                                      <p:rCtr x="12422" y="-12106"/>
                                    </p:animMotion>
                                  </p:childTnLst>
                                </p:cTn>
                              </p:par>
                              <p:par>
                                <p:cTn id="450" presetID="10" presetClass="entr" presetSubtype="0" repeatCount="indefinite" fill="hold" grpId="0" nodeType="withEffect">
                                  <p:stCondLst>
                                    <p:cond delay="0"/>
                                  </p:stCondLst>
                                  <p:childTnLst>
                                    <p:set>
                                      <p:cBhvr>
                                        <p:cTn id="451" dur="1" fill="hold">
                                          <p:stCondLst>
                                            <p:cond delay="0"/>
                                          </p:stCondLst>
                                        </p:cTn>
                                        <p:tgtEl>
                                          <p:spTgt spid="98"/>
                                        </p:tgtEl>
                                        <p:attrNameLst>
                                          <p:attrName>style.visibility</p:attrName>
                                        </p:attrNameLst>
                                      </p:cBhvr>
                                      <p:to>
                                        <p:strVal val="visible"/>
                                      </p:to>
                                    </p:set>
                                    <p:animEffect transition="out" filter="fade">
                                      <p:cBhvr additive="base" accumulate="none">
                                        <p:cTn id="452" dur="345" fill="hold">
                                          <p:stCondLst>
                                            <p:cond delay="2417"/>
                                          </p:stCondLst>
                                        </p:cTn>
                                        <p:tgtEl>
                                          <p:spTgt spid="98"/>
                                        </p:tgtEl>
                                      </p:cBhvr>
                                    </p:animEffect>
                                    <p:animEffect transition="in" filter="fade">
                                      <p:cBhvr additive="base" accumulate="none">
                                        <p:cTn id="453" dur="345" fill="hold">
                                          <p:stCondLst>
                                            <p:cond delay="0"/>
                                          </p:stCondLst>
                                        </p:cTn>
                                        <p:tgtEl>
                                          <p:spTgt spid="98"/>
                                        </p:tgtEl>
                                      </p:cBhvr>
                                    </p:animEffect>
                                    <p:set>
                                      <p:cBhvr additive="base" accumulate="none">
                                        <p:cTn id="454" dur="1" fill="hold">
                                          <p:stCondLst>
                                            <p:cond delay="2761"/>
                                          </p:stCondLst>
                                        </p:cTn>
                                        <p:tgtEl>
                                          <p:spTgt spid="98"/>
                                        </p:tgtEl>
                                        <p:attrNameLst>
                                          <p:attrName>style.visibility</p:attrName>
                                        </p:attrNameLst>
                                      </p:cBhvr>
                                      <p:to>
                                        <p:strVal val="hidden"/>
                                      </p:to>
                                    </p:set>
                                    <p:set>
                                      <p:cBhvr additive="base" accumulate="none">
                                        <p:cTn id="455" dur="3177" fill="hold">
                                          <p:stCondLst>
                                            <p:cond delay="0"/>
                                          </p:stCondLst>
                                        </p:cTn>
                                        <p:tgtEl>
                                          <p:spTgt spid="98"/>
                                        </p:tgtEl>
                                        <p:attrNameLst>
                                          <p:attrName/>
                                        </p:attrNameLst>
                                      </p:cBhvr>
                                      <p:to>
                                        <p:strVal val=""/>
                                      </p:to>
                                    </p:set>
                                  </p:childTnLst>
                                </p:cTn>
                              </p:par>
                              <p:par>
                                <p:cTn id="456"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57" dur="3510" fill="hold"/>
                                        <p:tgtEl>
                                          <p:spTgt spid="98"/>
                                        </p:tgtEl>
                                        <p:attrNameLst>
                                          <p:attrName>ppt_x</p:attrName>
                                          <p:attrName>ppt_y</p:attrName>
                                        </p:attrNameLst>
                                      </p:cBhvr>
                                      <p:rCtr x="6875" y="-17384"/>
                                    </p:animMotion>
                                  </p:childTnLst>
                                </p:cTn>
                              </p:par>
                              <p:par>
                                <p:cTn id="458" presetID="10" presetClass="entr" presetSubtype="0" repeatCount="indefinite" fill="hold" grpId="0" nodeType="withEffect">
                                  <p:stCondLst>
                                    <p:cond delay="0"/>
                                  </p:stCondLst>
                                  <p:childTnLst>
                                    <p:set>
                                      <p:cBhvr>
                                        <p:cTn id="459" dur="1" fill="hold">
                                          <p:stCondLst>
                                            <p:cond delay="0"/>
                                          </p:stCondLst>
                                        </p:cTn>
                                        <p:tgtEl>
                                          <p:spTgt spid="99"/>
                                        </p:tgtEl>
                                        <p:attrNameLst>
                                          <p:attrName>style.visibility</p:attrName>
                                        </p:attrNameLst>
                                      </p:cBhvr>
                                      <p:to>
                                        <p:strVal val="visible"/>
                                      </p:to>
                                    </p:set>
                                    <p:animEffect transition="out" filter="fade">
                                      <p:cBhvr additive="base" accumulate="none">
                                        <p:cTn id="460" dur="419" fill="hold">
                                          <p:stCondLst>
                                            <p:cond delay="2934"/>
                                          </p:stCondLst>
                                        </p:cTn>
                                        <p:tgtEl>
                                          <p:spTgt spid="99"/>
                                        </p:tgtEl>
                                      </p:cBhvr>
                                    </p:animEffect>
                                    <p:animEffect transition="in" filter="fade">
                                      <p:cBhvr additive="base" accumulate="none">
                                        <p:cTn id="461" dur="419" fill="hold">
                                          <p:stCondLst>
                                            <p:cond delay="0"/>
                                          </p:stCondLst>
                                        </p:cTn>
                                        <p:tgtEl>
                                          <p:spTgt spid="99"/>
                                        </p:tgtEl>
                                      </p:cBhvr>
                                    </p:animEffect>
                                    <p:set>
                                      <p:cBhvr additive="base" accumulate="none">
                                        <p:cTn id="462" dur="1" fill="hold">
                                          <p:stCondLst>
                                            <p:cond delay="3351"/>
                                          </p:stCondLst>
                                        </p:cTn>
                                        <p:tgtEl>
                                          <p:spTgt spid="99"/>
                                        </p:tgtEl>
                                        <p:attrNameLst>
                                          <p:attrName>style.visibility</p:attrName>
                                        </p:attrNameLst>
                                      </p:cBhvr>
                                      <p:to>
                                        <p:strVal val="hidden"/>
                                      </p:to>
                                    </p:set>
                                    <p:set>
                                      <p:cBhvr additive="base" accumulate="none">
                                        <p:cTn id="463" dur="3856" fill="hold">
                                          <p:stCondLst>
                                            <p:cond delay="0"/>
                                          </p:stCondLst>
                                        </p:cTn>
                                        <p:tgtEl>
                                          <p:spTgt spid="99"/>
                                        </p:tgtEl>
                                        <p:attrNameLst>
                                          <p:attrName/>
                                        </p:attrNameLst>
                                      </p:cBhvr>
                                      <p:to>
                                        <p:strVal val=""/>
                                      </p:to>
                                    </p:set>
                                  </p:childTnLst>
                                </p:cTn>
                              </p:par>
                              <p:par>
                                <p:cTn id="464"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65" dur="2662" fill="hold"/>
                                        <p:tgtEl>
                                          <p:spTgt spid="99"/>
                                        </p:tgtEl>
                                        <p:attrNameLst>
                                          <p:attrName>ppt_x</p:attrName>
                                          <p:attrName>ppt_y</p:attrName>
                                        </p:attrNameLst>
                                      </p:cBhvr>
                                      <p:rCtr x="-6576" y="-17477"/>
                                    </p:animMotion>
                                  </p:childTnLst>
                                </p:cTn>
                              </p:par>
                              <p:par>
                                <p:cTn id="466" presetID="10" presetClass="entr" presetSubtype="0" repeatCount="indefinite" fill="hold" grpId="0" nodeType="withEffect">
                                  <p:stCondLst>
                                    <p:cond delay="0"/>
                                  </p:stCondLst>
                                  <p:childTnLst>
                                    <p:set>
                                      <p:cBhvr>
                                        <p:cTn id="467" dur="1" fill="hold">
                                          <p:stCondLst>
                                            <p:cond delay="0"/>
                                          </p:stCondLst>
                                        </p:cTn>
                                        <p:tgtEl>
                                          <p:spTgt spid="83"/>
                                        </p:tgtEl>
                                        <p:attrNameLst>
                                          <p:attrName>style.visibility</p:attrName>
                                        </p:attrNameLst>
                                      </p:cBhvr>
                                      <p:to>
                                        <p:strVal val="visible"/>
                                      </p:to>
                                    </p:set>
                                    <p:animEffect transition="out" filter="fade">
                                      <p:cBhvr additive="base" accumulate="none">
                                        <p:cTn id="468" dur="355" fill="hold">
                                          <p:stCondLst>
                                            <p:cond delay="2487"/>
                                          </p:stCondLst>
                                        </p:cTn>
                                        <p:tgtEl>
                                          <p:spTgt spid="83"/>
                                        </p:tgtEl>
                                      </p:cBhvr>
                                    </p:animEffect>
                                    <p:animEffect transition="in" filter="fade">
                                      <p:cBhvr additive="base" accumulate="none">
                                        <p:cTn id="469" dur="355" fill="hold">
                                          <p:stCondLst>
                                            <p:cond delay="0"/>
                                          </p:stCondLst>
                                        </p:cTn>
                                        <p:tgtEl>
                                          <p:spTgt spid="83"/>
                                        </p:tgtEl>
                                      </p:cBhvr>
                                    </p:animEffect>
                                    <p:set>
                                      <p:cBhvr additive="base" accumulate="none">
                                        <p:cTn id="470" dur="1" fill="hold">
                                          <p:stCondLst>
                                            <p:cond delay="2841"/>
                                          </p:stCondLst>
                                        </p:cTn>
                                        <p:tgtEl>
                                          <p:spTgt spid="83"/>
                                        </p:tgtEl>
                                        <p:attrNameLst>
                                          <p:attrName>style.visibility</p:attrName>
                                        </p:attrNameLst>
                                      </p:cBhvr>
                                      <p:to>
                                        <p:strVal val="hidden"/>
                                      </p:to>
                                    </p:set>
                                    <p:set>
                                      <p:cBhvr additive="base" accumulate="none">
                                        <p:cTn id="471" dur="3269" fill="hold">
                                          <p:stCondLst>
                                            <p:cond delay="0"/>
                                          </p:stCondLst>
                                        </p:cTn>
                                        <p:tgtEl>
                                          <p:spTgt spid="83"/>
                                        </p:tgtEl>
                                        <p:attrNameLst>
                                          <p:attrName/>
                                        </p:attrNameLst>
                                      </p:cBhvr>
                                      <p:to>
                                        <p:strVal val=""/>
                                      </p:to>
                                    </p:set>
                                  </p:childTnLst>
                                </p:cTn>
                              </p:par>
                              <p:par>
                                <p:cTn id="472"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73" dur="2820" fill="hold"/>
                                        <p:tgtEl>
                                          <p:spTgt spid="83"/>
                                        </p:tgtEl>
                                        <p:attrNameLst>
                                          <p:attrName>ppt_x</p:attrName>
                                          <p:attrName>ppt_y</p:attrName>
                                        </p:attrNameLst>
                                      </p:cBhvr>
                                      <p:rCtr x="4505" y="-13935"/>
                                    </p:animMotion>
                                  </p:childTnLst>
                                </p:cTn>
                              </p:par>
                              <p:par>
                                <p:cTn id="474" presetID="10" presetClass="entr" presetSubtype="0" repeatCount="indefinite" fill="hold" grpId="0" nodeType="withEffect">
                                  <p:stCondLst>
                                    <p:cond delay="0"/>
                                  </p:stCondLst>
                                  <p:childTnLst>
                                    <p:set>
                                      <p:cBhvr>
                                        <p:cTn id="475" dur="1" fill="hold">
                                          <p:stCondLst>
                                            <p:cond delay="0"/>
                                          </p:stCondLst>
                                        </p:cTn>
                                        <p:tgtEl>
                                          <p:spTgt spid="100"/>
                                        </p:tgtEl>
                                        <p:attrNameLst>
                                          <p:attrName>style.visibility</p:attrName>
                                        </p:attrNameLst>
                                      </p:cBhvr>
                                      <p:to>
                                        <p:strVal val="visible"/>
                                      </p:to>
                                    </p:set>
                                    <p:animEffect transition="out" filter="fade">
                                      <p:cBhvr additive="base" accumulate="none">
                                        <p:cTn id="476" dur="293" fill="hold">
                                          <p:stCondLst>
                                            <p:cond delay="2051"/>
                                          </p:stCondLst>
                                        </p:cTn>
                                        <p:tgtEl>
                                          <p:spTgt spid="100"/>
                                        </p:tgtEl>
                                      </p:cBhvr>
                                    </p:animEffect>
                                    <p:animEffect transition="in" filter="fade">
                                      <p:cBhvr additive="base" accumulate="none">
                                        <p:cTn id="477" dur="293" fill="hold">
                                          <p:stCondLst>
                                            <p:cond delay="0"/>
                                          </p:stCondLst>
                                        </p:cTn>
                                        <p:tgtEl>
                                          <p:spTgt spid="100"/>
                                        </p:tgtEl>
                                      </p:cBhvr>
                                    </p:animEffect>
                                    <p:set>
                                      <p:cBhvr additive="base" accumulate="none">
                                        <p:cTn id="478" dur="1" fill="hold">
                                          <p:stCondLst>
                                            <p:cond delay="2343"/>
                                          </p:stCondLst>
                                        </p:cTn>
                                        <p:tgtEl>
                                          <p:spTgt spid="100"/>
                                        </p:tgtEl>
                                        <p:attrNameLst>
                                          <p:attrName>style.visibility</p:attrName>
                                        </p:attrNameLst>
                                      </p:cBhvr>
                                      <p:to>
                                        <p:strVal val="hidden"/>
                                      </p:to>
                                    </p:set>
                                    <p:set>
                                      <p:cBhvr additive="base" accumulate="none">
                                        <p:cTn id="479" dur="2695" fill="hold">
                                          <p:stCondLst>
                                            <p:cond delay="0"/>
                                          </p:stCondLst>
                                        </p:cTn>
                                        <p:tgtEl>
                                          <p:spTgt spid="100"/>
                                        </p:tgtEl>
                                        <p:attrNameLst>
                                          <p:attrName/>
                                        </p:attrNameLst>
                                      </p:cBhvr>
                                      <p:to>
                                        <p:strVal val=""/>
                                      </p:to>
                                    </p:set>
                                  </p:childTnLst>
                                </p:cTn>
                              </p:par>
                              <p:par>
                                <p:cTn id="480"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81" dur="2298" fill="hold"/>
                                        <p:tgtEl>
                                          <p:spTgt spid="100"/>
                                        </p:tgtEl>
                                        <p:attrNameLst>
                                          <p:attrName>ppt_x</p:attrName>
                                          <p:attrName>ppt_y</p:attrName>
                                        </p:attrNameLst>
                                      </p:cBhvr>
                                      <p:rCtr x="6771" y="-14560"/>
                                    </p:animMotion>
                                  </p:childTnLst>
                                </p:cTn>
                              </p:par>
                              <p:par>
                                <p:cTn id="482" presetID="10" presetClass="entr" presetSubtype="0" repeatCount="indefinite" fill="hold" grpId="0" nodeType="withEffect">
                                  <p:stCondLst>
                                    <p:cond delay="0"/>
                                  </p:stCondLst>
                                  <p:childTnLst>
                                    <p:set>
                                      <p:cBhvr>
                                        <p:cTn id="483" dur="1" fill="hold">
                                          <p:stCondLst>
                                            <p:cond delay="0"/>
                                          </p:stCondLst>
                                        </p:cTn>
                                        <p:tgtEl>
                                          <p:spTgt spid="101"/>
                                        </p:tgtEl>
                                        <p:attrNameLst>
                                          <p:attrName>style.visibility</p:attrName>
                                        </p:attrNameLst>
                                      </p:cBhvr>
                                      <p:to>
                                        <p:strVal val="visible"/>
                                      </p:to>
                                    </p:set>
                                    <p:animEffect transition="out" filter="fade">
                                      <p:cBhvr additive="base" accumulate="none">
                                        <p:cTn id="484" dur="336" fill="hold">
                                          <p:stCondLst>
                                            <p:cond delay="2355"/>
                                          </p:stCondLst>
                                        </p:cTn>
                                        <p:tgtEl>
                                          <p:spTgt spid="101"/>
                                        </p:tgtEl>
                                      </p:cBhvr>
                                    </p:animEffect>
                                    <p:animEffect transition="in" filter="fade">
                                      <p:cBhvr additive="base" accumulate="none">
                                        <p:cTn id="485" dur="336" fill="hold">
                                          <p:stCondLst>
                                            <p:cond delay="0"/>
                                          </p:stCondLst>
                                        </p:cTn>
                                        <p:tgtEl>
                                          <p:spTgt spid="101"/>
                                        </p:tgtEl>
                                      </p:cBhvr>
                                    </p:animEffect>
                                    <p:set>
                                      <p:cBhvr additive="base" accumulate="none">
                                        <p:cTn id="486" dur="1" fill="hold">
                                          <p:stCondLst>
                                            <p:cond delay="2690"/>
                                          </p:stCondLst>
                                        </p:cTn>
                                        <p:tgtEl>
                                          <p:spTgt spid="101"/>
                                        </p:tgtEl>
                                        <p:attrNameLst>
                                          <p:attrName>style.visibility</p:attrName>
                                        </p:attrNameLst>
                                      </p:cBhvr>
                                      <p:to>
                                        <p:strVal val="hidden"/>
                                      </p:to>
                                    </p:set>
                                    <p:set>
                                      <p:cBhvr additive="base" accumulate="none">
                                        <p:cTn id="487" dur="3095" fill="hold">
                                          <p:stCondLst>
                                            <p:cond delay="0"/>
                                          </p:stCondLst>
                                        </p:cTn>
                                        <p:tgtEl>
                                          <p:spTgt spid="101"/>
                                        </p:tgtEl>
                                        <p:attrNameLst>
                                          <p:attrName/>
                                        </p:attrNameLst>
                                      </p:cBhvr>
                                      <p:to>
                                        <p:strVal val=""/>
                                      </p:to>
                                    </p:set>
                                  </p:childTnLst>
                                </p:cTn>
                              </p:par>
                              <p:par>
                                <p:cTn id="488"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89" dur="3846" fill="hold"/>
                                        <p:tgtEl>
                                          <p:spTgt spid="101"/>
                                        </p:tgtEl>
                                        <p:attrNameLst>
                                          <p:attrName>ppt_x</p:attrName>
                                          <p:attrName>ppt_y</p:attrName>
                                        </p:attrNameLst>
                                      </p:cBhvr>
                                      <p:rCtr x="8138" y="-1852"/>
                                    </p:animMotion>
                                  </p:childTnLst>
                                </p:cTn>
                              </p:par>
                              <p:par>
                                <p:cTn id="490" presetID="10" presetClass="entr" presetSubtype="0" repeatCount="indefinite" fill="hold" grpId="0" nodeType="withEffect">
                                  <p:stCondLst>
                                    <p:cond delay="0"/>
                                  </p:stCondLst>
                                  <p:childTnLst>
                                    <p:set>
                                      <p:cBhvr>
                                        <p:cTn id="491" dur="1" fill="hold">
                                          <p:stCondLst>
                                            <p:cond delay="0"/>
                                          </p:stCondLst>
                                        </p:cTn>
                                        <p:tgtEl>
                                          <p:spTgt spid="102"/>
                                        </p:tgtEl>
                                        <p:attrNameLst>
                                          <p:attrName>style.visibility</p:attrName>
                                        </p:attrNameLst>
                                      </p:cBhvr>
                                      <p:to>
                                        <p:strVal val="visible"/>
                                      </p:to>
                                    </p:set>
                                    <p:animEffect transition="out" filter="fade">
                                      <p:cBhvr additive="base" accumulate="none">
                                        <p:cTn id="492" dur="402" fill="hold">
                                          <p:stCondLst>
                                            <p:cond delay="2811"/>
                                          </p:stCondLst>
                                        </p:cTn>
                                        <p:tgtEl>
                                          <p:spTgt spid="102"/>
                                        </p:tgtEl>
                                      </p:cBhvr>
                                    </p:animEffect>
                                    <p:animEffect transition="in" filter="fade">
                                      <p:cBhvr additive="base" accumulate="none">
                                        <p:cTn id="493" dur="402" fill="hold">
                                          <p:stCondLst>
                                            <p:cond delay="0"/>
                                          </p:stCondLst>
                                        </p:cTn>
                                        <p:tgtEl>
                                          <p:spTgt spid="102"/>
                                        </p:tgtEl>
                                      </p:cBhvr>
                                    </p:animEffect>
                                    <p:set>
                                      <p:cBhvr additive="base" accumulate="none">
                                        <p:cTn id="494" dur="1" fill="hold">
                                          <p:stCondLst>
                                            <p:cond delay="3211"/>
                                          </p:stCondLst>
                                        </p:cTn>
                                        <p:tgtEl>
                                          <p:spTgt spid="102"/>
                                        </p:tgtEl>
                                        <p:attrNameLst>
                                          <p:attrName>style.visibility</p:attrName>
                                        </p:attrNameLst>
                                      </p:cBhvr>
                                      <p:to>
                                        <p:strVal val="hidden"/>
                                      </p:to>
                                    </p:set>
                                    <p:set>
                                      <p:cBhvr additive="base" accumulate="none">
                                        <p:cTn id="495" dur="3694" fill="hold">
                                          <p:stCondLst>
                                            <p:cond delay="0"/>
                                          </p:stCondLst>
                                        </p:cTn>
                                        <p:tgtEl>
                                          <p:spTgt spid="102"/>
                                        </p:tgtEl>
                                        <p:attrNameLst>
                                          <p:attrName/>
                                        </p:attrNameLst>
                                      </p:cBhvr>
                                      <p:to>
                                        <p:strVal val=""/>
                                      </p:to>
                                    </p:set>
                                  </p:childTnLst>
                                </p:cTn>
                              </p:par>
                              <p:par>
                                <p:cTn id="496"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97" dur="3652" fill="hold"/>
                                        <p:tgtEl>
                                          <p:spTgt spid="102"/>
                                        </p:tgtEl>
                                        <p:attrNameLst>
                                          <p:attrName>ppt_x</p:attrName>
                                          <p:attrName>ppt_y</p:attrName>
                                        </p:attrNameLst>
                                      </p:cBhvr>
                                      <p:rCtr x="-4727" y="-13079"/>
                                    </p:animMotion>
                                  </p:childTnLst>
                                </p:cTn>
                              </p:par>
                              <p:par>
                                <p:cTn id="498" presetID="10" presetClass="entr" presetSubtype="0" repeatCount="indefinite" fill="hold" grpId="0" nodeType="withEffect">
                                  <p:stCondLst>
                                    <p:cond delay="0"/>
                                  </p:stCondLst>
                                  <p:childTnLst>
                                    <p:set>
                                      <p:cBhvr>
                                        <p:cTn id="499" dur="1" fill="hold">
                                          <p:stCondLst>
                                            <p:cond delay="0"/>
                                          </p:stCondLst>
                                        </p:cTn>
                                        <p:tgtEl>
                                          <p:spTgt spid="103"/>
                                        </p:tgtEl>
                                        <p:attrNameLst>
                                          <p:attrName>style.visibility</p:attrName>
                                        </p:attrNameLst>
                                      </p:cBhvr>
                                      <p:to>
                                        <p:strVal val="visible"/>
                                      </p:to>
                                    </p:set>
                                    <p:animEffect transition="out" filter="fade">
                                      <p:cBhvr additive="base" accumulate="none">
                                        <p:cTn id="500" dur="364" fill="hold">
                                          <p:stCondLst>
                                            <p:cond delay="2545"/>
                                          </p:stCondLst>
                                        </p:cTn>
                                        <p:tgtEl>
                                          <p:spTgt spid="103"/>
                                        </p:tgtEl>
                                      </p:cBhvr>
                                    </p:animEffect>
                                    <p:animEffect transition="in" filter="fade">
                                      <p:cBhvr additive="base" accumulate="none">
                                        <p:cTn id="501" dur="364" fill="hold">
                                          <p:stCondLst>
                                            <p:cond delay="0"/>
                                          </p:stCondLst>
                                        </p:cTn>
                                        <p:tgtEl>
                                          <p:spTgt spid="103"/>
                                        </p:tgtEl>
                                      </p:cBhvr>
                                    </p:animEffect>
                                    <p:set>
                                      <p:cBhvr additive="base" accumulate="none">
                                        <p:cTn id="502" dur="1" fill="hold">
                                          <p:stCondLst>
                                            <p:cond delay="2907"/>
                                          </p:stCondLst>
                                        </p:cTn>
                                        <p:tgtEl>
                                          <p:spTgt spid="103"/>
                                        </p:tgtEl>
                                        <p:attrNameLst>
                                          <p:attrName>style.visibility</p:attrName>
                                        </p:attrNameLst>
                                      </p:cBhvr>
                                      <p:to>
                                        <p:strVal val="hidden"/>
                                      </p:to>
                                    </p:set>
                                    <p:set>
                                      <p:cBhvr additive="base" accumulate="none">
                                        <p:cTn id="503" dur="3345" fill="hold">
                                          <p:stCondLst>
                                            <p:cond delay="0"/>
                                          </p:stCondLst>
                                        </p:cTn>
                                        <p:tgtEl>
                                          <p:spTgt spid="103"/>
                                        </p:tgtEl>
                                        <p:attrNameLst>
                                          <p:attrName/>
                                        </p:attrNameLst>
                                      </p:cBhvr>
                                      <p:to>
                                        <p:strVal val=""/>
                                      </p:to>
                                    </p:set>
                                  </p:childTnLst>
                                </p:cTn>
                              </p:par>
                              <p:par>
                                <p:cTn id="504"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505" dur="3444" fill="hold"/>
                                        <p:tgtEl>
                                          <p:spTgt spid="103"/>
                                        </p:tgtEl>
                                        <p:attrNameLst>
                                          <p:attrName>ppt_x</p:attrName>
                                          <p:attrName>ppt_y</p:attrName>
                                        </p:attrNameLst>
                                      </p:cBhvr>
                                      <p:rCtr x="6680" y="-14560"/>
                                    </p:animMotion>
                                  </p:childTnLst>
                                </p:cTn>
                              </p:par>
                              <p:par>
                                <p:cTn id="506" presetID="10" presetClass="entr" presetSubtype="0" repeatCount="indefinite" fill="hold" grpId="0" nodeType="withEffect">
                                  <p:stCondLst>
                                    <p:cond delay="0"/>
                                  </p:stCondLst>
                                  <p:childTnLst>
                                    <p:set>
                                      <p:cBhvr>
                                        <p:cTn id="507" dur="1" fill="hold">
                                          <p:stCondLst>
                                            <p:cond delay="0"/>
                                          </p:stCondLst>
                                        </p:cTn>
                                        <p:tgtEl>
                                          <p:spTgt spid="104"/>
                                        </p:tgtEl>
                                        <p:attrNameLst>
                                          <p:attrName>style.visibility</p:attrName>
                                        </p:attrNameLst>
                                      </p:cBhvr>
                                      <p:to>
                                        <p:strVal val="visible"/>
                                      </p:to>
                                    </p:set>
                                    <p:animEffect transition="out" filter="fade">
                                      <p:cBhvr additive="base" accumulate="none">
                                        <p:cTn id="508" dur="277" fill="hold">
                                          <p:stCondLst>
                                            <p:cond delay="1937"/>
                                          </p:stCondLst>
                                        </p:cTn>
                                        <p:tgtEl>
                                          <p:spTgt spid="104"/>
                                        </p:tgtEl>
                                      </p:cBhvr>
                                    </p:animEffect>
                                    <p:animEffect transition="in" filter="fade">
                                      <p:cBhvr additive="base" accumulate="none">
                                        <p:cTn id="509" dur="277" fill="hold">
                                          <p:stCondLst>
                                            <p:cond delay="0"/>
                                          </p:stCondLst>
                                        </p:cTn>
                                        <p:tgtEl>
                                          <p:spTgt spid="104"/>
                                        </p:tgtEl>
                                      </p:cBhvr>
                                    </p:animEffect>
                                    <p:set>
                                      <p:cBhvr additive="base" accumulate="none">
                                        <p:cTn id="510" dur="1" fill="hold">
                                          <p:stCondLst>
                                            <p:cond delay="2213"/>
                                          </p:stCondLst>
                                        </p:cTn>
                                        <p:tgtEl>
                                          <p:spTgt spid="104"/>
                                        </p:tgtEl>
                                        <p:attrNameLst>
                                          <p:attrName>style.visibility</p:attrName>
                                        </p:attrNameLst>
                                      </p:cBhvr>
                                      <p:to>
                                        <p:strVal val="hidden"/>
                                      </p:to>
                                    </p:set>
                                    <p:set>
                                      <p:cBhvr additive="base" accumulate="none">
                                        <p:cTn id="511" dur="2546" fill="hold">
                                          <p:stCondLst>
                                            <p:cond delay="0"/>
                                          </p:stCondLst>
                                        </p:cTn>
                                        <p:tgtEl>
                                          <p:spTgt spid="104"/>
                                        </p:tgtEl>
                                        <p:attrNameLst>
                                          <p:attrName/>
                                        </p:attrNameLst>
                                      </p:cBhvr>
                                      <p:to>
                                        <p:strVal val=""/>
                                      </p:to>
                                    </p:set>
                                  </p:childTnLst>
                                </p:cTn>
                              </p:par>
                              <p:par>
                                <p:cTn id="512"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13" dur="3347" fill="hold"/>
                                        <p:tgtEl>
                                          <p:spTgt spid="104"/>
                                        </p:tgtEl>
                                        <p:attrNameLst>
                                          <p:attrName>ppt_x</p:attrName>
                                          <p:attrName>ppt_y</p:attrName>
                                        </p:attrNameLst>
                                      </p:cBhvr>
                                      <p:rCtr x="4818" y="-16759"/>
                                    </p:animMotion>
                                  </p:childTnLst>
                                </p:cTn>
                              </p:par>
                              <p:par>
                                <p:cTn id="514" presetID="10" presetClass="entr" presetSubtype="0" repeatCount="indefinite" fill="hold" grpId="0" nodeType="withEffect">
                                  <p:stCondLst>
                                    <p:cond delay="0"/>
                                  </p:stCondLst>
                                  <p:childTnLst>
                                    <p:set>
                                      <p:cBhvr>
                                        <p:cTn id="515" dur="1" fill="hold">
                                          <p:stCondLst>
                                            <p:cond delay="0"/>
                                          </p:stCondLst>
                                        </p:cTn>
                                        <p:tgtEl>
                                          <p:spTgt spid="106"/>
                                        </p:tgtEl>
                                        <p:attrNameLst>
                                          <p:attrName>style.visibility</p:attrName>
                                        </p:attrNameLst>
                                      </p:cBhvr>
                                      <p:to>
                                        <p:strVal val="visible"/>
                                      </p:to>
                                    </p:set>
                                    <p:animEffect transition="out" filter="fade">
                                      <p:cBhvr additive="base" accumulate="none">
                                        <p:cTn id="516" dur="345" fill="hold">
                                          <p:stCondLst>
                                            <p:cond delay="2417"/>
                                          </p:stCondLst>
                                        </p:cTn>
                                        <p:tgtEl>
                                          <p:spTgt spid="106"/>
                                        </p:tgtEl>
                                      </p:cBhvr>
                                    </p:animEffect>
                                    <p:animEffect transition="in" filter="fade">
                                      <p:cBhvr additive="base" accumulate="none">
                                        <p:cTn id="517" dur="345" fill="hold">
                                          <p:stCondLst>
                                            <p:cond delay="0"/>
                                          </p:stCondLst>
                                        </p:cTn>
                                        <p:tgtEl>
                                          <p:spTgt spid="106"/>
                                        </p:tgtEl>
                                      </p:cBhvr>
                                    </p:animEffect>
                                    <p:set>
                                      <p:cBhvr additive="base" accumulate="none">
                                        <p:cTn id="518" dur="1" fill="hold">
                                          <p:stCondLst>
                                            <p:cond delay="2761"/>
                                          </p:stCondLst>
                                        </p:cTn>
                                        <p:tgtEl>
                                          <p:spTgt spid="106"/>
                                        </p:tgtEl>
                                        <p:attrNameLst>
                                          <p:attrName>style.visibility</p:attrName>
                                        </p:attrNameLst>
                                      </p:cBhvr>
                                      <p:to>
                                        <p:strVal val="hidden"/>
                                      </p:to>
                                    </p:set>
                                    <p:set>
                                      <p:cBhvr additive="base" accumulate="none">
                                        <p:cTn id="519" dur="3177" fill="hold">
                                          <p:stCondLst>
                                            <p:cond delay="0"/>
                                          </p:stCondLst>
                                        </p:cTn>
                                        <p:tgtEl>
                                          <p:spTgt spid="106"/>
                                        </p:tgtEl>
                                        <p:attrNameLst>
                                          <p:attrName/>
                                        </p:attrNameLst>
                                      </p:cBhvr>
                                      <p:to>
                                        <p:strVal val=""/>
                                      </p:to>
                                    </p:set>
                                  </p:childTnLst>
                                </p:cTn>
                              </p:par>
                              <p:par>
                                <p:cTn id="520"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21" dur="3510" fill="hold"/>
                                        <p:tgtEl>
                                          <p:spTgt spid="106"/>
                                        </p:tgtEl>
                                        <p:attrNameLst>
                                          <p:attrName>ppt_x</p:attrName>
                                          <p:attrName>ppt_y</p:attrName>
                                        </p:attrNameLst>
                                      </p:cBhvr>
                                      <p:rCtr x="6875" y="-17384"/>
                                    </p:animMotion>
                                  </p:childTnLst>
                                </p:cTn>
                              </p:par>
                              <p:par>
                                <p:cTn id="522" presetID="10" presetClass="entr" presetSubtype="0" repeatCount="indefinite" fill="hold" grpId="0" nodeType="withEffect">
                                  <p:stCondLst>
                                    <p:cond delay="0"/>
                                  </p:stCondLst>
                                  <p:childTnLst>
                                    <p:set>
                                      <p:cBhvr>
                                        <p:cTn id="523" dur="1" fill="hold">
                                          <p:stCondLst>
                                            <p:cond delay="0"/>
                                          </p:stCondLst>
                                        </p:cTn>
                                        <p:tgtEl>
                                          <p:spTgt spid="108"/>
                                        </p:tgtEl>
                                        <p:attrNameLst>
                                          <p:attrName>style.visibility</p:attrName>
                                        </p:attrNameLst>
                                      </p:cBhvr>
                                      <p:to>
                                        <p:strVal val="visible"/>
                                      </p:to>
                                    </p:set>
                                    <p:animEffect transition="out" filter="fade">
                                      <p:cBhvr additive="base" accumulate="none">
                                        <p:cTn id="524" dur="419" fill="hold">
                                          <p:stCondLst>
                                            <p:cond delay="2934"/>
                                          </p:stCondLst>
                                        </p:cTn>
                                        <p:tgtEl>
                                          <p:spTgt spid="108"/>
                                        </p:tgtEl>
                                      </p:cBhvr>
                                    </p:animEffect>
                                    <p:animEffect transition="in" filter="fade">
                                      <p:cBhvr additive="base" accumulate="none">
                                        <p:cTn id="525" dur="419" fill="hold">
                                          <p:stCondLst>
                                            <p:cond delay="0"/>
                                          </p:stCondLst>
                                        </p:cTn>
                                        <p:tgtEl>
                                          <p:spTgt spid="108"/>
                                        </p:tgtEl>
                                      </p:cBhvr>
                                    </p:animEffect>
                                    <p:set>
                                      <p:cBhvr additive="base" accumulate="none">
                                        <p:cTn id="526" dur="1" fill="hold">
                                          <p:stCondLst>
                                            <p:cond delay="3351"/>
                                          </p:stCondLst>
                                        </p:cTn>
                                        <p:tgtEl>
                                          <p:spTgt spid="108"/>
                                        </p:tgtEl>
                                        <p:attrNameLst>
                                          <p:attrName>style.visibility</p:attrName>
                                        </p:attrNameLst>
                                      </p:cBhvr>
                                      <p:to>
                                        <p:strVal val="hidden"/>
                                      </p:to>
                                    </p:set>
                                    <p:set>
                                      <p:cBhvr additive="base" accumulate="none">
                                        <p:cTn id="527" dur="3856" fill="hold">
                                          <p:stCondLst>
                                            <p:cond delay="0"/>
                                          </p:stCondLst>
                                        </p:cTn>
                                        <p:tgtEl>
                                          <p:spTgt spid="108"/>
                                        </p:tgtEl>
                                        <p:attrNameLst>
                                          <p:attrName/>
                                        </p:attrNameLst>
                                      </p:cBhvr>
                                      <p:to>
                                        <p:strVal val=""/>
                                      </p:to>
                                    </p:set>
                                  </p:childTnLst>
                                </p:cTn>
                              </p:par>
                              <p:par>
                                <p:cTn id="528"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29" dur="2662" fill="hold"/>
                                        <p:tgtEl>
                                          <p:spTgt spid="108"/>
                                        </p:tgtEl>
                                        <p:attrNameLst>
                                          <p:attrName>ppt_x</p:attrName>
                                          <p:attrName>ppt_y</p:attrName>
                                        </p:attrNameLst>
                                      </p:cBhvr>
                                      <p:rCtr x="-6576" y="-17477"/>
                                    </p:animMotion>
                                  </p:childTnLst>
                                </p:cTn>
                              </p:par>
                              <p:par>
                                <p:cTn id="530" presetID="10" presetClass="entr" presetSubtype="0" repeatCount="indefinite" fill="hold" grpId="0" nodeType="withEffect">
                                  <p:stCondLst>
                                    <p:cond delay="0"/>
                                  </p:stCondLst>
                                  <p:childTnLst>
                                    <p:set>
                                      <p:cBhvr>
                                        <p:cTn id="531" dur="1" fill="hold">
                                          <p:stCondLst>
                                            <p:cond delay="0"/>
                                          </p:stCondLst>
                                        </p:cTn>
                                        <p:tgtEl>
                                          <p:spTgt spid="109"/>
                                        </p:tgtEl>
                                        <p:attrNameLst>
                                          <p:attrName>style.visibility</p:attrName>
                                        </p:attrNameLst>
                                      </p:cBhvr>
                                      <p:to>
                                        <p:strVal val="visible"/>
                                      </p:to>
                                    </p:set>
                                    <p:animEffect transition="out" filter="fade">
                                      <p:cBhvr additive="base" accumulate="none">
                                        <p:cTn id="532" dur="426" fill="hold">
                                          <p:stCondLst>
                                            <p:cond delay="2983"/>
                                          </p:stCondLst>
                                        </p:cTn>
                                        <p:tgtEl>
                                          <p:spTgt spid="109"/>
                                        </p:tgtEl>
                                      </p:cBhvr>
                                    </p:animEffect>
                                    <p:animEffect transition="in" filter="fade">
                                      <p:cBhvr additive="base" accumulate="none">
                                        <p:cTn id="533" dur="426" fill="hold">
                                          <p:stCondLst>
                                            <p:cond delay="0"/>
                                          </p:stCondLst>
                                        </p:cTn>
                                        <p:tgtEl>
                                          <p:spTgt spid="109"/>
                                        </p:tgtEl>
                                      </p:cBhvr>
                                    </p:animEffect>
                                    <p:set>
                                      <p:cBhvr additive="base" accumulate="none">
                                        <p:cTn id="534" dur="1" fill="hold">
                                          <p:stCondLst>
                                            <p:cond delay="3408"/>
                                          </p:stCondLst>
                                        </p:cTn>
                                        <p:tgtEl>
                                          <p:spTgt spid="109"/>
                                        </p:tgtEl>
                                        <p:attrNameLst>
                                          <p:attrName>style.visibility</p:attrName>
                                        </p:attrNameLst>
                                      </p:cBhvr>
                                      <p:to>
                                        <p:strVal val="hidden"/>
                                      </p:to>
                                    </p:set>
                                    <p:set>
                                      <p:cBhvr additive="base" accumulate="none">
                                        <p:cTn id="535" dur="3921" fill="hold">
                                          <p:stCondLst>
                                            <p:cond delay="0"/>
                                          </p:stCondLst>
                                        </p:cTn>
                                        <p:tgtEl>
                                          <p:spTgt spid="109"/>
                                        </p:tgtEl>
                                        <p:attrNameLst>
                                          <p:attrName/>
                                        </p:attrNameLst>
                                      </p:cBhvr>
                                      <p:to>
                                        <p:strVal val=""/>
                                      </p:to>
                                    </p:set>
                                  </p:childTnLst>
                                </p:cTn>
                              </p:par>
                              <p:par>
                                <p:cTn id="536"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37" dur="2229" fill="hold"/>
                                        <p:tgtEl>
                                          <p:spTgt spid="109"/>
                                        </p:tgtEl>
                                        <p:attrNameLst>
                                          <p:attrName>ppt_x</p:attrName>
                                          <p:attrName>ppt_y</p:attrName>
                                        </p:attrNameLst>
                                      </p:cBhvr>
                                      <p:rCtr x="6576" y="-9074"/>
                                    </p:animMotion>
                                  </p:childTnLst>
                                </p:cTn>
                              </p:par>
                              <p:par>
                                <p:cTn id="538" presetID="10" presetClass="entr" presetSubtype="0" repeatCount="indefinite" fill="hold" grpId="0" nodeType="withEffect">
                                  <p:stCondLst>
                                    <p:cond delay="0"/>
                                  </p:stCondLst>
                                  <p:childTnLst>
                                    <p:set>
                                      <p:cBhvr>
                                        <p:cTn id="539" dur="1" fill="hold">
                                          <p:stCondLst>
                                            <p:cond delay="0"/>
                                          </p:stCondLst>
                                        </p:cTn>
                                        <p:tgtEl>
                                          <p:spTgt spid="110"/>
                                        </p:tgtEl>
                                        <p:attrNameLst>
                                          <p:attrName>style.visibility</p:attrName>
                                        </p:attrNameLst>
                                      </p:cBhvr>
                                      <p:to>
                                        <p:strVal val="visible"/>
                                      </p:to>
                                    </p:set>
                                    <p:animEffect transition="out" filter="fade">
                                      <p:cBhvr additive="base" accumulate="none">
                                        <p:cTn id="540" dur="336" fill="hold">
                                          <p:stCondLst>
                                            <p:cond delay="2355"/>
                                          </p:stCondLst>
                                        </p:cTn>
                                        <p:tgtEl>
                                          <p:spTgt spid="110"/>
                                        </p:tgtEl>
                                      </p:cBhvr>
                                    </p:animEffect>
                                    <p:animEffect transition="in" filter="fade">
                                      <p:cBhvr additive="base" accumulate="none">
                                        <p:cTn id="541" dur="336" fill="hold">
                                          <p:stCondLst>
                                            <p:cond delay="0"/>
                                          </p:stCondLst>
                                        </p:cTn>
                                        <p:tgtEl>
                                          <p:spTgt spid="110"/>
                                        </p:tgtEl>
                                      </p:cBhvr>
                                    </p:animEffect>
                                    <p:set>
                                      <p:cBhvr additive="base" accumulate="none">
                                        <p:cTn id="542" dur="1" fill="hold">
                                          <p:stCondLst>
                                            <p:cond delay="2690"/>
                                          </p:stCondLst>
                                        </p:cTn>
                                        <p:tgtEl>
                                          <p:spTgt spid="110"/>
                                        </p:tgtEl>
                                        <p:attrNameLst>
                                          <p:attrName>style.visibility</p:attrName>
                                        </p:attrNameLst>
                                      </p:cBhvr>
                                      <p:to>
                                        <p:strVal val="hidden"/>
                                      </p:to>
                                    </p:set>
                                    <p:set>
                                      <p:cBhvr additive="base" accumulate="none">
                                        <p:cTn id="543" dur="3095" fill="hold">
                                          <p:stCondLst>
                                            <p:cond delay="0"/>
                                          </p:stCondLst>
                                        </p:cTn>
                                        <p:tgtEl>
                                          <p:spTgt spid="110"/>
                                        </p:tgtEl>
                                        <p:attrNameLst>
                                          <p:attrName/>
                                        </p:attrNameLst>
                                      </p:cBhvr>
                                      <p:to>
                                        <p:strVal val=""/>
                                      </p:to>
                                    </p:set>
                                  </p:childTnLst>
                                </p:cTn>
                              </p:par>
                              <p:par>
                                <p:cTn id="544"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45" dur="3846" fill="hold"/>
                                        <p:tgtEl>
                                          <p:spTgt spid="110"/>
                                        </p:tgtEl>
                                        <p:attrNameLst>
                                          <p:attrName>ppt_x</p:attrName>
                                          <p:attrName>ppt_y</p:attrName>
                                        </p:attrNameLst>
                                      </p:cBhvr>
                                      <p:rCtr x="8138" y="-1852"/>
                                    </p:animMotion>
                                  </p:childTnLst>
                                </p:cTn>
                              </p:par>
                              <p:par>
                                <p:cTn id="546" presetID="10" presetClass="entr" presetSubtype="0" repeatCount="indefinite" fill="hold" grpId="0" nodeType="withEffect">
                                  <p:stCondLst>
                                    <p:cond delay="0"/>
                                  </p:stCondLst>
                                  <p:childTnLst>
                                    <p:set>
                                      <p:cBhvr>
                                        <p:cTn id="547" dur="1" fill="hold">
                                          <p:stCondLst>
                                            <p:cond delay="0"/>
                                          </p:stCondLst>
                                        </p:cTn>
                                        <p:tgtEl>
                                          <p:spTgt spid="111"/>
                                        </p:tgtEl>
                                        <p:attrNameLst>
                                          <p:attrName>style.visibility</p:attrName>
                                        </p:attrNameLst>
                                      </p:cBhvr>
                                      <p:to>
                                        <p:strVal val="visible"/>
                                      </p:to>
                                    </p:set>
                                    <p:animEffect transition="out" filter="fade">
                                      <p:cBhvr additive="base" accumulate="none">
                                        <p:cTn id="548" dur="250" fill="hold">
                                          <p:stCondLst>
                                            <p:cond delay="1750"/>
                                          </p:stCondLst>
                                        </p:cTn>
                                        <p:tgtEl>
                                          <p:spTgt spid="111"/>
                                        </p:tgtEl>
                                      </p:cBhvr>
                                    </p:animEffect>
                                    <p:animEffect transition="in" filter="fade">
                                      <p:cBhvr additive="base" accumulate="none">
                                        <p:cTn id="549" dur="250" fill="hold">
                                          <p:stCondLst>
                                            <p:cond delay="0"/>
                                          </p:stCondLst>
                                        </p:cTn>
                                        <p:tgtEl>
                                          <p:spTgt spid="111"/>
                                        </p:tgtEl>
                                      </p:cBhvr>
                                    </p:animEffect>
                                    <p:set>
                                      <p:cBhvr additive="base" accumulate="none">
                                        <p:cTn id="550" dur="1" fill="hold">
                                          <p:stCondLst>
                                            <p:cond delay="1999"/>
                                          </p:stCondLst>
                                        </p:cTn>
                                        <p:tgtEl>
                                          <p:spTgt spid="111"/>
                                        </p:tgtEl>
                                        <p:attrNameLst>
                                          <p:attrName>style.visibility</p:attrName>
                                        </p:attrNameLst>
                                      </p:cBhvr>
                                      <p:to>
                                        <p:strVal val="hidden"/>
                                      </p:to>
                                    </p:set>
                                    <p:set>
                                      <p:cBhvr additive="base" accumulate="none">
                                        <p:cTn id="551" dur="2300" fill="hold">
                                          <p:stCondLst>
                                            <p:cond delay="0"/>
                                          </p:stCondLst>
                                        </p:cTn>
                                        <p:tgtEl>
                                          <p:spTgt spid="111"/>
                                        </p:tgtEl>
                                        <p:attrNameLst>
                                          <p:attrName/>
                                        </p:attrNameLst>
                                      </p:cBhvr>
                                      <p:to>
                                        <p:strVal val=""/>
                                      </p:to>
                                    </p:set>
                                  </p:childTnLst>
                                </p:cTn>
                              </p:par>
                              <p:par>
                                <p:cTn id="552"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53" dur="2300" fill="hold"/>
                                        <p:tgtEl>
                                          <p:spTgt spid="111"/>
                                        </p:tgtEl>
                                        <p:attrNameLst>
                                          <p:attrName>ppt_x</p:attrName>
                                          <p:attrName>ppt_y</p:attrName>
                                        </p:attrNameLst>
                                      </p:cBhvr>
                                      <p:rCtr x="4505" y="-13935"/>
                                    </p:animMotion>
                                  </p:childTnLst>
                                </p:cTn>
                              </p:par>
                              <p:par>
                                <p:cTn id="554" presetID="10" presetClass="entr" presetSubtype="0" repeatCount="indefinite" fill="hold" grpId="0" nodeType="withEffect">
                                  <p:stCondLst>
                                    <p:cond delay="0"/>
                                  </p:stCondLst>
                                  <p:childTnLst>
                                    <p:set>
                                      <p:cBhvr>
                                        <p:cTn id="555" dur="1" fill="hold">
                                          <p:stCondLst>
                                            <p:cond delay="0"/>
                                          </p:stCondLst>
                                        </p:cTn>
                                        <p:tgtEl>
                                          <p:spTgt spid="112"/>
                                        </p:tgtEl>
                                        <p:attrNameLst>
                                          <p:attrName>style.visibility</p:attrName>
                                        </p:attrNameLst>
                                      </p:cBhvr>
                                      <p:to>
                                        <p:strVal val="visible"/>
                                      </p:to>
                                    </p:set>
                                    <p:animEffect transition="out" filter="fade">
                                      <p:cBhvr additive="base" accumulate="none">
                                        <p:cTn id="556" dur="250" fill="hold">
                                          <p:stCondLst>
                                            <p:cond delay="1750"/>
                                          </p:stCondLst>
                                        </p:cTn>
                                        <p:tgtEl>
                                          <p:spTgt spid="112"/>
                                        </p:tgtEl>
                                      </p:cBhvr>
                                    </p:animEffect>
                                    <p:animEffect transition="in" filter="fade">
                                      <p:cBhvr additive="base" accumulate="none">
                                        <p:cTn id="557" dur="250" fill="hold">
                                          <p:stCondLst>
                                            <p:cond delay="0"/>
                                          </p:stCondLst>
                                        </p:cTn>
                                        <p:tgtEl>
                                          <p:spTgt spid="112"/>
                                        </p:tgtEl>
                                      </p:cBhvr>
                                    </p:animEffect>
                                    <p:set>
                                      <p:cBhvr additive="base" accumulate="none">
                                        <p:cTn id="558" dur="1" fill="hold">
                                          <p:stCondLst>
                                            <p:cond delay="1999"/>
                                          </p:stCondLst>
                                        </p:cTn>
                                        <p:tgtEl>
                                          <p:spTgt spid="112"/>
                                        </p:tgtEl>
                                        <p:attrNameLst>
                                          <p:attrName>style.visibility</p:attrName>
                                        </p:attrNameLst>
                                      </p:cBhvr>
                                      <p:to>
                                        <p:strVal val="hidden"/>
                                      </p:to>
                                    </p:set>
                                    <p:set>
                                      <p:cBhvr additive="base" accumulate="none">
                                        <p:cTn id="559" dur="2300" fill="hold">
                                          <p:stCondLst>
                                            <p:cond delay="0"/>
                                          </p:stCondLst>
                                        </p:cTn>
                                        <p:tgtEl>
                                          <p:spTgt spid="112"/>
                                        </p:tgtEl>
                                        <p:attrNameLst>
                                          <p:attrName/>
                                        </p:attrNameLst>
                                      </p:cBhvr>
                                      <p:to>
                                        <p:strVal val=""/>
                                      </p:to>
                                    </p:set>
                                  </p:childTnLst>
                                </p:cTn>
                              </p:par>
                              <p:par>
                                <p:cTn id="560"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61" dur="2300" fill="hold"/>
                                        <p:tgtEl>
                                          <p:spTgt spid="112"/>
                                        </p:tgtEl>
                                        <p:attrNameLst>
                                          <p:attrName>ppt_x</p:attrName>
                                          <p:attrName>ppt_y</p:attrName>
                                        </p:attrNameLst>
                                      </p:cBhvr>
                                      <p:rCtr x="6576" y="-9074"/>
                                    </p:animMotion>
                                  </p:childTnLst>
                                </p:cTn>
                              </p:par>
                              <p:par>
                                <p:cTn id="562" presetID="10" presetClass="entr" presetSubtype="0" repeatCount="indefinite" fill="hold" grpId="0" nodeType="withEffect">
                                  <p:stCondLst>
                                    <p:cond delay="0"/>
                                  </p:stCondLst>
                                  <p:childTnLst>
                                    <p:set>
                                      <p:cBhvr>
                                        <p:cTn id="563" dur="1" fill="hold">
                                          <p:stCondLst>
                                            <p:cond delay="0"/>
                                          </p:stCondLst>
                                        </p:cTn>
                                        <p:tgtEl>
                                          <p:spTgt spid="113"/>
                                        </p:tgtEl>
                                        <p:attrNameLst>
                                          <p:attrName>style.visibility</p:attrName>
                                        </p:attrNameLst>
                                      </p:cBhvr>
                                      <p:to>
                                        <p:strVal val="visible"/>
                                      </p:to>
                                    </p:set>
                                    <p:animEffect transition="out" filter="fade">
                                      <p:cBhvr additive="base" accumulate="none">
                                        <p:cTn id="564" dur="250" fill="hold">
                                          <p:stCondLst>
                                            <p:cond delay="1750"/>
                                          </p:stCondLst>
                                        </p:cTn>
                                        <p:tgtEl>
                                          <p:spTgt spid="113"/>
                                        </p:tgtEl>
                                      </p:cBhvr>
                                    </p:animEffect>
                                    <p:animEffect transition="in" filter="fade">
                                      <p:cBhvr additive="base" accumulate="none">
                                        <p:cTn id="565" dur="250" fill="hold">
                                          <p:stCondLst>
                                            <p:cond delay="0"/>
                                          </p:stCondLst>
                                        </p:cTn>
                                        <p:tgtEl>
                                          <p:spTgt spid="113"/>
                                        </p:tgtEl>
                                      </p:cBhvr>
                                    </p:animEffect>
                                    <p:set>
                                      <p:cBhvr additive="base" accumulate="none">
                                        <p:cTn id="566" dur="1" fill="hold">
                                          <p:stCondLst>
                                            <p:cond delay="1999"/>
                                          </p:stCondLst>
                                        </p:cTn>
                                        <p:tgtEl>
                                          <p:spTgt spid="113"/>
                                        </p:tgtEl>
                                        <p:attrNameLst>
                                          <p:attrName>style.visibility</p:attrName>
                                        </p:attrNameLst>
                                      </p:cBhvr>
                                      <p:to>
                                        <p:strVal val="hidden"/>
                                      </p:to>
                                    </p:set>
                                    <p:set>
                                      <p:cBhvr additive="base" accumulate="none">
                                        <p:cTn id="567" dur="2300" fill="hold">
                                          <p:stCondLst>
                                            <p:cond delay="0"/>
                                          </p:stCondLst>
                                        </p:cTn>
                                        <p:tgtEl>
                                          <p:spTgt spid="113"/>
                                        </p:tgtEl>
                                        <p:attrNameLst>
                                          <p:attrName/>
                                        </p:attrNameLst>
                                      </p:cBhvr>
                                      <p:to>
                                        <p:strVal val=""/>
                                      </p:to>
                                    </p:set>
                                  </p:childTnLst>
                                </p:cTn>
                              </p:par>
                              <p:par>
                                <p:cTn id="568"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69" dur="2300" fill="hold"/>
                                        <p:tgtEl>
                                          <p:spTgt spid="113"/>
                                        </p:tgtEl>
                                        <p:attrNameLst>
                                          <p:attrName>ppt_x</p:attrName>
                                          <p:attrName>ppt_y</p:attrName>
                                        </p:attrNameLst>
                                      </p:cBhvr>
                                      <p:rCtr x="8138" y="-1852"/>
                                    </p:animMotion>
                                  </p:childTnLst>
                                </p:cTn>
                              </p:par>
                              <p:par>
                                <p:cTn id="570" presetID="10" presetClass="entr" presetSubtype="0" repeatCount="indefinite" fill="hold" grpId="0" nodeType="withEffect">
                                  <p:stCondLst>
                                    <p:cond delay="0"/>
                                  </p:stCondLst>
                                  <p:childTnLst>
                                    <p:set>
                                      <p:cBhvr>
                                        <p:cTn id="571" dur="1" fill="hold">
                                          <p:stCondLst>
                                            <p:cond delay="0"/>
                                          </p:stCondLst>
                                        </p:cTn>
                                        <p:tgtEl>
                                          <p:spTgt spid="114"/>
                                        </p:tgtEl>
                                        <p:attrNameLst>
                                          <p:attrName>style.visibility</p:attrName>
                                        </p:attrNameLst>
                                      </p:cBhvr>
                                      <p:to>
                                        <p:strVal val="visible"/>
                                      </p:to>
                                    </p:set>
                                    <p:animEffect transition="out" filter="fade">
                                      <p:cBhvr additive="base" accumulate="none">
                                        <p:cTn id="572" dur="250" fill="hold">
                                          <p:stCondLst>
                                            <p:cond delay="1750"/>
                                          </p:stCondLst>
                                        </p:cTn>
                                        <p:tgtEl>
                                          <p:spTgt spid="114"/>
                                        </p:tgtEl>
                                      </p:cBhvr>
                                    </p:animEffect>
                                    <p:animEffect transition="in" filter="fade">
                                      <p:cBhvr additive="base" accumulate="none">
                                        <p:cTn id="573" dur="250" fill="hold">
                                          <p:stCondLst>
                                            <p:cond delay="0"/>
                                          </p:stCondLst>
                                        </p:cTn>
                                        <p:tgtEl>
                                          <p:spTgt spid="114"/>
                                        </p:tgtEl>
                                      </p:cBhvr>
                                    </p:animEffect>
                                    <p:set>
                                      <p:cBhvr additive="base" accumulate="none">
                                        <p:cTn id="574" dur="1" fill="hold">
                                          <p:stCondLst>
                                            <p:cond delay="1999"/>
                                          </p:stCondLst>
                                        </p:cTn>
                                        <p:tgtEl>
                                          <p:spTgt spid="114"/>
                                        </p:tgtEl>
                                        <p:attrNameLst>
                                          <p:attrName>style.visibility</p:attrName>
                                        </p:attrNameLst>
                                      </p:cBhvr>
                                      <p:to>
                                        <p:strVal val="hidden"/>
                                      </p:to>
                                    </p:set>
                                    <p:set>
                                      <p:cBhvr additive="base" accumulate="none">
                                        <p:cTn id="575" dur="2300" fill="hold">
                                          <p:stCondLst>
                                            <p:cond delay="0"/>
                                          </p:stCondLst>
                                        </p:cTn>
                                        <p:tgtEl>
                                          <p:spTgt spid="114"/>
                                        </p:tgtEl>
                                        <p:attrNameLst>
                                          <p:attrName/>
                                        </p:attrNameLst>
                                      </p:cBhvr>
                                      <p:to>
                                        <p:strVal val=""/>
                                      </p:to>
                                    </p:set>
                                  </p:childTnLst>
                                </p:cTn>
                              </p:par>
                              <p:par>
                                <p:cTn id="576"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77" dur="2300" fill="hold"/>
                                        <p:tgtEl>
                                          <p:spTgt spid="114"/>
                                        </p:tgtEl>
                                        <p:attrNameLst>
                                          <p:attrName>ppt_x</p:attrName>
                                          <p:attrName>ppt_y</p:attrName>
                                        </p:attrNameLst>
                                      </p:cBhvr>
                                      <p:rCtr x="6771" y="-14560"/>
                                    </p:animMotion>
                                  </p:childTnLst>
                                </p:cTn>
                              </p:par>
                              <p:par>
                                <p:cTn id="578" presetID="10" presetClass="entr" presetSubtype="0" repeatCount="indefinite" fill="hold" grpId="0" nodeType="withEffect">
                                  <p:stCondLst>
                                    <p:cond delay="0"/>
                                  </p:stCondLst>
                                  <p:childTnLst>
                                    <p:set>
                                      <p:cBhvr>
                                        <p:cTn id="579" dur="1" fill="hold">
                                          <p:stCondLst>
                                            <p:cond delay="0"/>
                                          </p:stCondLst>
                                        </p:cTn>
                                        <p:tgtEl>
                                          <p:spTgt spid="115"/>
                                        </p:tgtEl>
                                        <p:attrNameLst>
                                          <p:attrName>style.visibility</p:attrName>
                                        </p:attrNameLst>
                                      </p:cBhvr>
                                      <p:to>
                                        <p:strVal val="visible"/>
                                      </p:to>
                                    </p:set>
                                    <p:animEffect transition="out" filter="fade">
                                      <p:cBhvr additive="base" accumulate="none">
                                        <p:cTn id="580" dur="250" fill="hold">
                                          <p:stCondLst>
                                            <p:cond delay="1750"/>
                                          </p:stCondLst>
                                        </p:cTn>
                                        <p:tgtEl>
                                          <p:spTgt spid="115"/>
                                        </p:tgtEl>
                                      </p:cBhvr>
                                    </p:animEffect>
                                    <p:animEffect transition="in" filter="fade">
                                      <p:cBhvr additive="base" accumulate="none">
                                        <p:cTn id="581" dur="250" fill="hold">
                                          <p:stCondLst>
                                            <p:cond delay="0"/>
                                          </p:stCondLst>
                                        </p:cTn>
                                        <p:tgtEl>
                                          <p:spTgt spid="115"/>
                                        </p:tgtEl>
                                      </p:cBhvr>
                                    </p:animEffect>
                                    <p:set>
                                      <p:cBhvr additive="base" accumulate="none">
                                        <p:cTn id="582" dur="1" fill="hold">
                                          <p:stCondLst>
                                            <p:cond delay="1999"/>
                                          </p:stCondLst>
                                        </p:cTn>
                                        <p:tgtEl>
                                          <p:spTgt spid="115"/>
                                        </p:tgtEl>
                                        <p:attrNameLst>
                                          <p:attrName>style.visibility</p:attrName>
                                        </p:attrNameLst>
                                      </p:cBhvr>
                                      <p:to>
                                        <p:strVal val="hidden"/>
                                      </p:to>
                                    </p:set>
                                    <p:set>
                                      <p:cBhvr additive="base" accumulate="none">
                                        <p:cTn id="583" dur="2300" fill="hold">
                                          <p:stCondLst>
                                            <p:cond delay="0"/>
                                          </p:stCondLst>
                                        </p:cTn>
                                        <p:tgtEl>
                                          <p:spTgt spid="115"/>
                                        </p:tgtEl>
                                        <p:attrNameLst>
                                          <p:attrName/>
                                        </p:attrNameLst>
                                      </p:cBhvr>
                                      <p:to>
                                        <p:strVal val=""/>
                                      </p:to>
                                    </p:set>
                                  </p:childTnLst>
                                </p:cTn>
                              </p:par>
                              <p:par>
                                <p:cTn id="584"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85" dur="2300" fill="hold"/>
                                        <p:tgtEl>
                                          <p:spTgt spid="115"/>
                                        </p:tgtEl>
                                        <p:attrNameLst>
                                          <p:attrName>ppt_x</p:attrName>
                                          <p:attrName>ppt_y</p:attrName>
                                        </p:attrNameLst>
                                      </p:cBhvr>
                                      <p:rCtr x="6680" y="-14560"/>
                                    </p:animMotion>
                                  </p:childTnLst>
                                </p:cTn>
                              </p:par>
                              <p:par>
                                <p:cTn id="586" presetID="10" presetClass="entr" presetSubtype="0" repeatCount="indefinite" fill="hold" grpId="0" nodeType="withEffect">
                                  <p:stCondLst>
                                    <p:cond delay="0"/>
                                  </p:stCondLst>
                                  <p:childTnLst>
                                    <p:set>
                                      <p:cBhvr>
                                        <p:cTn id="587" dur="1" fill="hold">
                                          <p:stCondLst>
                                            <p:cond delay="0"/>
                                          </p:stCondLst>
                                        </p:cTn>
                                        <p:tgtEl>
                                          <p:spTgt spid="116"/>
                                        </p:tgtEl>
                                        <p:attrNameLst>
                                          <p:attrName>style.visibility</p:attrName>
                                        </p:attrNameLst>
                                      </p:cBhvr>
                                      <p:to>
                                        <p:strVal val="visible"/>
                                      </p:to>
                                    </p:set>
                                    <p:animEffect transition="out" filter="fade">
                                      <p:cBhvr additive="base" accumulate="none">
                                        <p:cTn id="588" dur="250" fill="hold">
                                          <p:stCondLst>
                                            <p:cond delay="1750"/>
                                          </p:stCondLst>
                                        </p:cTn>
                                        <p:tgtEl>
                                          <p:spTgt spid="116"/>
                                        </p:tgtEl>
                                      </p:cBhvr>
                                    </p:animEffect>
                                    <p:animEffect transition="in" filter="fade">
                                      <p:cBhvr additive="base" accumulate="none">
                                        <p:cTn id="589" dur="250" fill="hold">
                                          <p:stCondLst>
                                            <p:cond delay="0"/>
                                          </p:stCondLst>
                                        </p:cTn>
                                        <p:tgtEl>
                                          <p:spTgt spid="116"/>
                                        </p:tgtEl>
                                      </p:cBhvr>
                                    </p:animEffect>
                                    <p:set>
                                      <p:cBhvr additive="base" accumulate="none">
                                        <p:cTn id="590" dur="1" fill="hold">
                                          <p:stCondLst>
                                            <p:cond delay="1999"/>
                                          </p:stCondLst>
                                        </p:cTn>
                                        <p:tgtEl>
                                          <p:spTgt spid="116"/>
                                        </p:tgtEl>
                                        <p:attrNameLst>
                                          <p:attrName>style.visibility</p:attrName>
                                        </p:attrNameLst>
                                      </p:cBhvr>
                                      <p:to>
                                        <p:strVal val="hidden"/>
                                      </p:to>
                                    </p:set>
                                    <p:set>
                                      <p:cBhvr additive="base" accumulate="none">
                                        <p:cTn id="591" dur="2300" fill="hold">
                                          <p:stCondLst>
                                            <p:cond delay="0"/>
                                          </p:stCondLst>
                                        </p:cTn>
                                        <p:tgtEl>
                                          <p:spTgt spid="116"/>
                                        </p:tgtEl>
                                        <p:attrNameLst>
                                          <p:attrName/>
                                        </p:attrNameLst>
                                      </p:cBhvr>
                                      <p:to>
                                        <p:strVal val=""/>
                                      </p:to>
                                    </p:set>
                                  </p:childTnLst>
                                </p:cTn>
                              </p:par>
                              <p:par>
                                <p:cTn id="592"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93" dur="2300" fill="hold"/>
                                        <p:tgtEl>
                                          <p:spTgt spid="116"/>
                                        </p:tgtEl>
                                        <p:attrNameLst>
                                          <p:attrName>ppt_x</p:attrName>
                                          <p:attrName>ppt_y</p:attrName>
                                        </p:attrNameLst>
                                      </p:cBhvr>
                                      <p:rCtr x="-4727" y="-13079"/>
                                    </p:animMotion>
                                  </p:childTnLst>
                                </p:cTn>
                              </p:par>
                              <p:par>
                                <p:cTn id="594" presetID="6" presetClass="emph" presetSubtype="0" repeatCount="indefinite" decel="100000" autoRev="1" fill="hold" grpId="0" nodeType="withEffect">
                                  <p:stCondLst>
                                    <p:cond delay="0"/>
                                  </p:stCondLst>
                                  <p:childTnLst>
                                    <p:animScale>
                                      <p:cBhvr>
                                        <p:cTn id="595" dur="1250" fill="hold"/>
                                        <p:tgtEl>
                                          <p:spTgt spid="118"/>
                                        </p:tgtEl>
                                      </p:cBhvr>
                                      <p:by x="150000" y="150000"/>
                                    </p:animScale>
                                  </p:childTnLst>
                                </p:cTn>
                              </p:par>
                              <p:par>
                                <p:cTn id="596" presetID="35" presetClass="path" presetSubtype="0" fill="hold" grpId="1" nodeType="withEffect">
                                  <p:stCondLst>
                                    <p:cond delay="0"/>
                                  </p:stCondLst>
                                  <p:childTnLst>
                                    <p:animMotion origin="layout" path="M -3.95833E-6 2.59259E-6 L 0.19597 2.59259E-6 " pathEditMode="relative" rAng="0" ptsTypes="AA">
                                      <p:cBhvr>
                                        <p:cTn id="597" dur="7000" fill="hold"/>
                                        <p:tgtEl>
                                          <p:spTgt spid="118"/>
                                        </p:tgtEl>
                                        <p:attrNameLst>
                                          <p:attrName>ppt_x</p:attrName>
                                          <p:attrName>ppt_y</p:attrName>
                                        </p:attrNameLst>
                                      </p:cBhvr>
                                      <p:rCtr x="9792" y="0"/>
                                    </p:animMotion>
                                  </p:childTnLst>
                                </p:cTn>
                              </p:par>
                              <p:par>
                                <p:cTn id="598" presetID="35" presetClass="path" presetSubtype="0" fill="hold" grpId="0" nodeType="withEffect">
                                  <p:stCondLst>
                                    <p:cond delay="0"/>
                                  </p:stCondLst>
                                  <p:childTnLst>
                                    <p:animMotion origin="layout" path="M 5E-6 -1.48148E-6 L 0.19519 -1.48148E-6 " pathEditMode="relative" rAng="0" ptsTypes="AA">
                                      <p:cBhvr>
                                        <p:cTn id="599" dur="7000" fill="hold"/>
                                        <p:tgtEl>
                                          <p:spTgt spid="117"/>
                                        </p:tgtEl>
                                        <p:attrNameLst>
                                          <p:attrName>ppt_x</p:attrName>
                                          <p:attrName>ppt_y</p:attrName>
                                        </p:attrNameLst>
                                      </p:cBhvr>
                                      <p:rCtr x="9753" y="0"/>
                                    </p:animMotion>
                                  </p:childTnLst>
                                </p:cTn>
                              </p:par>
                              <p:par>
                                <p:cTn id="600" presetID="53" presetClass="entr" presetSubtype="16" repeatCount="2000" fill="hold" grpId="0" nodeType="withEffect">
                                  <p:stCondLst>
                                    <p:cond delay="0"/>
                                  </p:stCondLst>
                                  <p:childTnLst>
                                    <p:set>
                                      <p:cBhvr>
                                        <p:cTn id="601" dur="1" fill="hold">
                                          <p:stCondLst>
                                            <p:cond delay="1875"/>
                                          </p:stCondLst>
                                        </p:cTn>
                                        <p:tgtEl>
                                          <p:spTgt spid="122"/>
                                        </p:tgtEl>
                                        <p:attrNameLst>
                                          <p:attrName>style.visibility</p:attrName>
                                        </p:attrNameLst>
                                      </p:cBhvr>
                                      <p:to>
                                        <p:strVal val="visible"/>
                                      </p:to>
                                    </p:set>
                                    <p:anim calcmode="lin" valueType="num">
                                      <p:cBhvr>
                                        <p:cTn id="602"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603"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604" dur="469">
                                          <p:stCondLst>
                                            <p:cond delay="1875"/>
                                          </p:stCondLst>
                                        </p:cTn>
                                        <p:tgtEl>
                                          <p:spTgt spid="122"/>
                                        </p:tgtEl>
                                      </p:cBhvr>
                                    </p:animEffect>
                                    <p:anim to="" calcmode="lin" valueType="num">
                                      <p:cBhvr>
                                        <p:cTn id="605" dur="1406" fill="hold">
                                          <p:stCondLst>
                                            <p:cond delay="2344"/>
                                          </p:stCondLst>
                                        </p:cTn>
                                        <p:tgtEl>
                                          <p:spTgt spid="122"/>
                                        </p:tgtEl>
                                        <p:attrNameLst>
                                          <p:attrName/>
                                        </p:attrNameLst>
                                      </p:cBhvr>
                                    </p:anim>
                                  </p:childTnLst>
                                </p:cTn>
                              </p:par>
                              <p:par>
                                <p:cTn id="606" presetID="53" presetClass="entr" presetSubtype="16" repeatCount="2000" fill="hold" grpId="0" nodeType="withEffect">
                                  <p:stCondLst>
                                    <p:cond delay="250"/>
                                  </p:stCondLst>
                                  <p:childTnLst>
                                    <p:set>
                                      <p:cBhvr>
                                        <p:cTn id="607" dur="1" fill="hold">
                                          <p:stCondLst>
                                            <p:cond delay="1750"/>
                                          </p:stCondLst>
                                        </p:cTn>
                                        <p:tgtEl>
                                          <p:spTgt spid="127"/>
                                        </p:tgtEl>
                                        <p:attrNameLst>
                                          <p:attrName>style.visibility</p:attrName>
                                        </p:attrNameLst>
                                      </p:cBhvr>
                                      <p:to>
                                        <p:strVal val="visible"/>
                                      </p:to>
                                    </p:set>
                                    <p:anim calcmode="lin" valueType="num">
                                      <p:cBhvr>
                                        <p:cTn id="608"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609"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610" dur="438">
                                          <p:stCondLst>
                                            <p:cond delay="1750"/>
                                          </p:stCondLst>
                                        </p:cTn>
                                        <p:tgtEl>
                                          <p:spTgt spid="127"/>
                                        </p:tgtEl>
                                      </p:cBhvr>
                                    </p:animEffect>
                                    <p:anim to="" calcmode="lin" valueType="num">
                                      <p:cBhvr>
                                        <p:cTn id="611" dur="1313" fill="hold">
                                          <p:stCondLst>
                                            <p:cond delay="2188"/>
                                          </p:stCondLst>
                                        </p:cTn>
                                        <p:tgtEl>
                                          <p:spTgt spid="127"/>
                                        </p:tgtEl>
                                        <p:attrNameLst>
                                          <p:attrName/>
                                        </p:attrNameLst>
                                      </p:cBhvr>
                                    </p:anim>
                                  </p:childTnLst>
                                </p:cTn>
                              </p:par>
                              <p:par>
                                <p:cTn id="612" presetID="53" presetClass="entr" presetSubtype="16" repeatCount="2000" fill="hold" grpId="0" nodeType="withEffect">
                                  <p:stCondLst>
                                    <p:cond delay="250"/>
                                  </p:stCondLst>
                                  <p:childTnLst>
                                    <p:set>
                                      <p:cBhvr>
                                        <p:cTn id="613" dur="1" fill="hold">
                                          <p:stCondLst>
                                            <p:cond delay="1750"/>
                                          </p:stCondLst>
                                        </p:cTn>
                                        <p:tgtEl>
                                          <p:spTgt spid="121"/>
                                        </p:tgtEl>
                                        <p:attrNameLst>
                                          <p:attrName>style.visibility</p:attrName>
                                        </p:attrNameLst>
                                      </p:cBhvr>
                                      <p:to>
                                        <p:strVal val="visible"/>
                                      </p:to>
                                    </p:set>
                                    <p:anim calcmode="lin" valueType="num">
                                      <p:cBhvr>
                                        <p:cTn id="614"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15"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16" dur="438">
                                          <p:stCondLst>
                                            <p:cond delay="1750"/>
                                          </p:stCondLst>
                                        </p:cTn>
                                        <p:tgtEl>
                                          <p:spTgt spid="121"/>
                                        </p:tgtEl>
                                      </p:cBhvr>
                                    </p:animEffect>
                                    <p:anim to="" calcmode="lin" valueType="num">
                                      <p:cBhvr>
                                        <p:cTn id="617" dur="1313" fill="hold">
                                          <p:stCondLst>
                                            <p:cond delay="2188"/>
                                          </p:stCondLst>
                                        </p:cTn>
                                        <p:tgtEl>
                                          <p:spTgt spid="121"/>
                                        </p:tgtEl>
                                        <p:attrNameLst>
                                          <p:attrName/>
                                        </p:attrNameLst>
                                      </p:cBhvr>
                                    </p:anim>
                                  </p:childTnLst>
                                </p:cTn>
                              </p:par>
                              <p:par>
                                <p:cTn id="618" presetID="53" presetClass="entr" presetSubtype="16" repeatCount="2000" fill="hold" grpId="0" nodeType="withEffect">
                                  <p:stCondLst>
                                    <p:cond delay="250"/>
                                  </p:stCondLst>
                                  <p:childTnLst>
                                    <p:set>
                                      <p:cBhvr>
                                        <p:cTn id="619" dur="1" fill="hold">
                                          <p:stCondLst>
                                            <p:cond delay="1250"/>
                                          </p:stCondLst>
                                        </p:cTn>
                                        <p:tgtEl>
                                          <p:spTgt spid="129"/>
                                        </p:tgtEl>
                                        <p:attrNameLst>
                                          <p:attrName>style.visibility</p:attrName>
                                        </p:attrNameLst>
                                      </p:cBhvr>
                                      <p:to>
                                        <p:strVal val="visible"/>
                                      </p:to>
                                    </p:set>
                                    <p:anim calcmode="lin" valueType="num">
                                      <p:cBhvr>
                                        <p:cTn id="620"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21"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22" dur="313">
                                          <p:stCondLst>
                                            <p:cond delay="1250"/>
                                          </p:stCondLst>
                                        </p:cTn>
                                        <p:tgtEl>
                                          <p:spTgt spid="129"/>
                                        </p:tgtEl>
                                      </p:cBhvr>
                                    </p:animEffect>
                                    <p:anim to="" calcmode="lin" valueType="num">
                                      <p:cBhvr>
                                        <p:cTn id="623" dur="938" fill="hold">
                                          <p:stCondLst>
                                            <p:cond delay="1563"/>
                                          </p:stCondLst>
                                        </p:cTn>
                                        <p:tgtEl>
                                          <p:spTgt spid="129"/>
                                        </p:tgtEl>
                                        <p:attrNameLst>
                                          <p:attrName/>
                                        </p:attrNameLst>
                                      </p:cBhvr>
                                    </p:anim>
                                  </p:childTnLst>
                                </p:cTn>
                              </p:par>
                              <p:par>
                                <p:cTn id="624" presetID="53" presetClass="entr" presetSubtype="16" repeatCount="2000" fill="hold" grpId="0" nodeType="withEffect">
                                  <p:stCondLst>
                                    <p:cond delay="500"/>
                                  </p:stCondLst>
                                  <p:childTnLst>
                                    <p:set>
                                      <p:cBhvr>
                                        <p:cTn id="625" dur="1" fill="hold">
                                          <p:stCondLst>
                                            <p:cond delay="1750"/>
                                          </p:stCondLst>
                                        </p:cTn>
                                        <p:tgtEl>
                                          <p:spTgt spid="125"/>
                                        </p:tgtEl>
                                        <p:attrNameLst>
                                          <p:attrName>style.visibility</p:attrName>
                                        </p:attrNameLst>
                                      </p:cBhvr>
                                      <p:to>
                                        <p:strVal val="visible"/>
                                      </p:to>
                                    </p:set>
                                    <p:anim calcmode="lin" valueType="num">
                                      <p:cBhvr>
                                        <p:cTn id="626"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27"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28" dur="438">
                                          <p:stCondLst>
                                            <p:cond delay="1750"/>
                                          </p:stCondLst>
                                        </p:cTn>
                                        <p:tgtEl>
                                          <p:spTgt spid="125"/>
                                        </p:tgtEl>
                                      </p:cBhvr>
                                    </p:animEffect>
                                    <p:anim to="" calcmode="lin" valueType="num">
                                      <p:cBhvr>
                                        <p:cTn id="629" dur="1313" fill="hold">
                                          <p:stCondLst>
                                            <p:cond delay="2188"/>
                                          </p:stCondLst>
                                        </p:cTn>
                                        <p:tgtEl>
                                          <p:spTgt spid="125"/>
                                        </p:tgtEl>
                                        <p:attrNameLst>
                                          <p:attrName/>
                                        </p:attrNameLst>
                                      </p:cBhvr>
                                    </p:anim>
                                  </p:childTnLst>
                                </p:cTn>
                              </p:par>
                              <p:par>
                                <p:cTn id="630" presetID="53" presetClass="entr" presetSubtype="16" repeatCount="2000" fill="hold" grpId="0" nodeType="withEffect">
                                  <p:stCondLst>
                                    <p:cond delay="500"/>
                                  </p:stCondLst>
                                  <p:childTnLst>
                                    <p:set>
                                      <p:cBhvr>
                                        <p:cTn id="631" dur="1" fill="hold">
                                          <p:stCondLst>
                                            <p:cond delay="1625"/>
                                          </p:stCondLst>
                                        </p:cTn>
                                        <p:tgtEl>
                                          <p:spTgt spid="120"/>
                                        </p:tgtEl>
                                        <p:attrNameLst>
                                          <p:attrName>style.visibility</p:attrName>
                                        </p:attrNameLst>
                                      </p:cBhvr>
                                      <p:to>
                                        <p:strVal val="visible"/>
                                      </p:to>
                                    </p:set>
                                    <p:anim calcmode="lin" valueType="num">
                                      <p:cBhvr>
                                        <p:cTn id="632"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33"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34" dur="406">
                                          <p:stCondLst>
                                            <p:cond delay="1625"/>
                                          </p:stCondLst>
                                        </p:cTn>
                                        <p:tgtEl>
                                          <p:spTgt spid="120"/>
                                        </p:tgtEl>
                                      </p:cBhvr>
                                    </p:animEffect>
                                    <p:anim to="" calcmode="lin" valueType="num">
                                      <p:cBhvr>
                                        <p:cTn id="635" dur="1219" fill="hold">
                                          <p:stCondLst>
                                            <p:cond delay="2031"/>
                                          </p:stCondLst>
                                        </p:cTn>
                                        <p:tgtEl>
                                          <p:spTgt spid="120"/>
                                        </p:tgtEl>
                                        <p:attrNameLst>
                                          <p:attrName/>
                                        </p:attrNameLst>
                                      </p:cBhvr>
                                    </p:anim>
                                  </p:childTnLst>
                                </p:cTn>
                              </p:par>
                              <p:par>
                                <p:cTn id="636" presetID="53" presetClass="entr" presetSubtype="16" repeatCount="2000" fill="hold" grpId="0" nodeType="withEffect">
                                  <p:stCondLst>
                                    <p:cond delay="500"/>
                                  </p:stCondLst>
                                  <p:childTnLst>
                                    <p:set>
                                      <p:cBhvr>
                                        <p:cTn id="637" dur="1" fill="hold">
                                          <p:stCondLst>
                                            <p:cond delay="1500"/>
                                          </p:stCondLst>
                                        </p:cTn>
                                        <p:tgtEl>
                                          <p:spTgt spid="126"/>
                                        </p:tgtEl>
                                        <p:attrNameLst>
                                          <p:attrName>style.visibility</p:attrName>
                                        </p:attrNameLst>
                                      </p:cBhvr>
                                      <p:to>
                                        <p:strVal val="visible"/>
                                      </p:to>
                                    </p:set>
                                    <p:anim calcmode="lin" valueType="num">
                                      <p:cBhvr>
                                        <p:cTn id="638"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39"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40" dur="375">
                                          <p:stCondLst>
                                            <p:cond delay="1500"/>
                                          </p:stCondLst>
                                        </p:cTn>
                                        <p:tgtEl>
                                          <p:spTgt spid="126"/>
                                        </p:tgtEl>
                                      </p:cBhvr>
                                    </p:animEffect>
                                    <p:anim to="" calcmode="lin" valueType="num">
                                      <p:cBhvr>
                                        <p:cTn id="641" dur="1125" fill="hold">
                                          <p:stCondLst>
                                            <p:cond delay="1875"/>
                                          </p:stCondLst>
                                        </p:cTn>
                                        <p:tgtEl>
                                          <p:spTgt spid="126"/>
                                        </p:tgtEl>
                                        <p:attrNameLst>
                                          <p:attrName/>
                                        </p:attrNameLst>
                                      </p:cBhvr>
                                    </p:anim>
                                  </p:childTnLst>
                                </p:cTn>
                              </p:par>
                              <p:par>
                                <p:cTn id="642" presetID="53" presetClass="entr" presetSubtype="16" repeatCount="2000" fill="hold" grpId="0" nodeType="withEffect">
                                  <p:stCondLst>
                                    <p:cond delay="500"/>
                                  </p:stCondLst>
                                  <p:childTnLst>
                                    <p:set>
                                      <p:cBhvr>
                                        <p:cTn id="643" dur="1" fill="hold">
                                          <p:stCondLst>
                                            <p:cond delay="1375"/>
                                          </p:stCondLst>
                                        </p:cTn>
                                        <p:tgtEl>
                                          <p:spTgt spid="124"/>
                                        </p:tgtEl>
                                        <p:attrNameLst>
                                          <p:attrName>style.visibility</p:attrName>
                                        </p:attrNameLst>
                                      </p:cBhvr>
                                      <p:to>
                                        <p:strVal val="visible"/>
                                      </p:to>
                                    </p:set>
                                    <p:anim calcmode="lin" valueType="num">
                                      <p:cBhvr>
                                        <p:cTn id="644"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45"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46" dur="344">
                                          <p:stCondLst>
                                            <p:cond delay="1375"/>
                                          </p:stCondLst>
                                        </p:cTn>
                                        <p:tgtEl>
                                          <p:spTgt spid="124"/>
                                        </p:tgtEl>
                                      </p:cBhvr>
                                    </p:animEffect>
                                    <p:anim to="" calcmode="lin" valueType="num">
                                      <p:cBhvr>
                                        <p:cTn id="647" dur="1031" fill="hold">
                                          <p:stCondLst>
                                            <p:cond delay="1719"/>
                                          </p:stCondLst>
                                        </p:cTn>
                                        <p:tgtEl>
                                          <p:spTgt spid="124"/>
                                        </p:tgtEl>
                                        <p:attrNameLst>
                                          <p:attrName/>
                                        </p:attrNameLst>
                                      </p:cBhvr>
                                    </p:anim>
                                  </p:childTnLst>
                                </p:cTn>
                              </p:par>
                              <p:par>
                                <p:cTn id="648" presetID="53" presetClass="entr" presetSubtype="16" repeatCount="2000" fill="hold" grpId="0" nodeType="withEffect">
                                  <p:stCondLst>
                                    <p:cond delay="500"/>
                                  </p:stCondLst>
                                  <p:childTnLst>
                                    <p:set>
                                      <p:cBhvr>
                                        <p:cTn id="649" dur="1" fill="hold">
                                          <p:stCondLst>
                                            <p:cond delay="1250"/>
                                          </p:stCondLst>
                                        </p:cTn>
                                        <p:tgtEl>
                                          <p:spTgt spid="123"/>
                                        </p:tgtEl>
                                        <p:attrNameLst>
                                          <p:attrName>style.visibility</p:attrName>
                                        </p:attrNameLst>
                                      </p:cBhvr>
                                      <p:to>
                                        <p:strVal val="visible"/>
                                      </p:to>
                                    </p:set>
                                    <p:anim calcmode="lin" valueType="num">
                                      <p:cBhvr>
                                        <p:cTn id="650"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51"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52" dur="313">
                                          <p:stCondLst>
                                            <p:cond delay="1250"/>
                                          </p:stCondLst>
                                        </p:cTn>
                                        <p:tgtEl>
                                          <p:spTgt spid="123"/>
                                        </p:tgtEl>
                                      </p:cBhvr>
                                    </p:animEffect>
                                    <p:anim to="" calcmode="lin" valueType="num">
                                      <p:cBhvr>
                                        <p:cTn id="653" dur="938" fill="hold">
                                          <p:stCondLst>
                                            <p:cond delay="1563"/>
                                          </p:stCondLst>
                                        </p:cTn>
                                        <p:tgtEl>
                                          <p:spTgt spid="123"/>
                                        </p:tgtEl>
                                        <p:attrNameLst>
                                          <p:attrName/>
                                        </p:attrNameLst>
                                      </p:cBhvr>
                                    </p:anim>
                                  </p:childTnLst>
                                </p:cTn>
                              </p:par>
                              <p:par>
                                <p:cTn id="654" presetID="53" presetClass="entr" presetSubtype="16" repeatCount="2000" fill="hold" grpId="0" nodeType="withEffect">
                                  <p:stCondLst>
                                    <p:cond delay="750"/>
                                  </p:stCondLst>
                                  <p:childTnLst>
                                    <p:set>
                                      <p:cBhvr>
                                        <p:cTn id="655" dur="1" fill="hold">
                                          <p:stCondLst>
                                            <p:cond delay="2000"/>
                                          </p:stCondLst>
                                        </p:cTn>
                                        <p:tgtEl>
                                          <p:spTgt spid="105"/>
                                        </p:tgtEl>
                                        <p:attrNameLst>
                                          <p:attrName>style.visibility</p:attrName>
                                        </p:attrNameLst>
                                      </p:cBhvr>
                                      <p:to>
                                        <p:strVal val="visible"/>
                                      </p:to>
                                    </p:set>
                                    <p:anim calcmode="lin" valueType="num">
                                      <p:cBhvr>
                                        <p:cTn id="656"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57"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58" dur="500">
                                          <p:stCondLst>
                                            <p:cond delay="2000"/>
                                          </p:stCondLst>
                                        </p:cTn>
                                        <p:tgtEl>
                                          <p:spTgt spid="105"/>
                                        </p:tgtEl>
                                      </p:cBhvr>
                                    </p:animEffect>
                                    <p:anim to="" calcmode="lin" valueType="num">
                                      <p:cBhvr>
                                        <p:cTn id="659" dur="1500" fill="hold">
                                          <p:stCondLst>
                                            <p:cond delay="2500"/>
                                          </p:stCondLst>
                                        </p:cTn>
                                        <p:tgtEl>
                                          <p:spTgt spid="105"/>
                                        </p:tgtEl>
                                        <p:attrNameLst>
                                          <p:attrName/>
                                        </p:attrNameLst>
                                      </p:cBhvr>
                                    </p:anim>
                                  </p:childTnLst>
                                </p:cTn>
                              </p:par>
                              <p:par>
                                <p:cTn id="660" presetID="53" presetClass="entr" presetSubtype="16" repeatCount="2000" fill="hold" grpId="0" nodeType="withEffect">
                                  <p:stCondLst>
                                    <p:cond delay="400"/>
                                  </p:stCondLst>
                                  <p:childTnLst>
                                    <p:set>
                                      <p:cBhvr>
                                        <p:cTn id="661" dur="1" fill="hold">
                                          <p:stCondLst>
                                            <p:cond delay="1375"/>
                                          </p:stCondLst>
                                        </p:cTn>
                                        <p:tgtEl>
                                          <p:spTgt spid="130"/>
                                        </p:tgtEl>
                                        <p:attrNameLst>
                                          <p:attrName>style.visibility</p:attrName>
                                        </p:attrNameLst>
                                      </p:cBhvr>
                                      <p:to>
                                        <p:strVal val="visible"/>
                                      </p:to>
                                    </p:set>
                                    <p:anim calcmode="lin" valueType="num">
                                      <p:cBhvr>
                                        <p:cTn id="662"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63"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64" dur="344">
                                          <p:stCondLst>
                                            <p:cond delay="1375"/>
                                          </p:stCondLst>
                                        </p:cTn>
                                        <p:tgtEl>
                                          <p:spTgt spid="130"/>
                                        </p:tgtEl>
                                      </p:cBhvr>
                                    </p:animEffect>
                                    <p:anim to="" calcmode="lin" valueType="num">
                                      <p:cBhvr>
                                        <p:cTn id="665" dur="1031" fill="hold">
                                          <p:stCondLst>
                                            <p:cond delay="1719"/>
                                          </p:stCondLst>
                                        </p:cTn>
                                        <p:tgtEl>
                                          <p:spTgt spid="130"/>
                                        </p:tgtEl>
                                        <p:attrNameLst>
                                          <p:attrName/>
                                        </p:attrNameLst>
                                      </p:cBhvr>
                                    </p:anim>
                                  </p:childTnLst>
                                </p:cTn>
                              </p:par>
                              <p:par>
                                <p:cTn id="666" presetID="53" presetClass="entr" presetSubtype="16" repeatCount="2000" fill="hold" grpId="0" nodeType="withEffect">
                                  <p:stCondLst>
                                    <p:cond delay="150"/>
                                  </p:stCondLst>
                                  <p:childTnLst>
                                    <p:set>
                                      <p:cBhvr>
                                        <p:cTn id="667" dur="1" fill="hold">
                                          <p:stCondLst>
                                            <p:cond delay="1625"/>
                                          </p:stCondLst>
                                        </p:cTn>
                                        <p:tgtEl>
                                          <p:spTgt spid="131"/>
                                        </p:tgtEl>
                                        <p:attrNameLst>
                                          <p:attrName>style.visibility</p:attrName>
                                        </p:attrNameLst>
                                      </p:cBhvr>
                                      <p:to>
                                        <p:strVal val="visible"/>
                                      </p:to>
                                    </p:set>
                                    <p:anim calcmode="lin" valueType="num">
                                      <p:cBhvr>
                                        <p:cTn id="668"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69"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70" dur="406">
                                          <p:stCondLst>
                                            <p:cond delay="1625"/>
                                          </p:stCondLst>
                                        </p:cTn>
                                        <p:tgtEl>
                                          <p:spTgt spid="131"/>
                                        </p:tgtEl>
                                      </p:cBhvr>
                                    </p:animEffect>
                                    <p:anim to="" calcmode="lin" valueType="num">
                                      <p:cBhvr>
                                        <p:cTn id="671" dur="1219" fill="hold">
                                          <p:stCondLst>
                                            <p:cond delay="2031"/>
                                          </p:stCondLst>
                                        </p:cTn>
                                        <p:tgtEl>
                                          <p:spTgt spid="131"/>
                                        </p:tgtEl>
                                        <p:attrNameLst>
                                          <p:attrName/>
                                        </p:attrNameLst>
                                      </p:cBhvr>
                                    </p:anim>
                                  </p:childTnLst>
                                </p:cTn>
                              </p:par>
                              <p:par>
                                <p:cTn id="672" presetID="53" presetClass="entr" presetSubtype="16" repeatCount="2000" fill="hold" grpId="0" nodeType="withEffect">
                                  <p:stCondLst>
                                    <p:cond delay="300"/>
                                  </p:stCondLst>
                                  <p:childTnLst>
                                    <p:set>
                                      <p:cBhvr>
                                        <p:cTn id="673" dur="1" fill="hold">
                                          <p:stCondLst>
                                            <p:cond delay="2000"/>
                                          </p:stCondLst>
                                        </p:cTn>
                                        <p:tgtEl>
                                          <p:spTgt spid="132"/>
                                        </p:tgtEl>
                                        <p:attrNameLst>
                                          <p:attrName>style.visibility</p:attrName>
                                        </p:attrNameLst>
                                      </p:cBhvr>
                                      <p:to>
                                        <p:strVal val="visible"/>
                                      </p:to>
                                    </p:set>
                                    <p:anim calcmode="lin" valueType="num">
                                      <p:cBhvr>
                                        <p:cTn id="674"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75"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76" dur="500">
                                          <p:stCondLst>
                                            <p:cond delay="2000"/>
                                          </p:stCondLst>
                                        </p:cTn>
                                        <p:tgtEl>
                                          <p:spTgt spid="132"/>
                                        </p:tgtEl>
                                      </p:cBhvr>
                                    </p:animEffect>
                                    <p:anim to="" calcmode="lin" valueType="num">
                                      <p:cBhvr>
                                        <p:cTn id="677" dur="1500" fill="hold">
                                          <p:stCondLst>
                                            <p:cond delay="2500"/>
                                          </p:stCondLst>
                                        </p:cTn>
                                        <p:tgtEl>
                                          <p:spTgt spid="132"/>
                                        </p:tgtEl>
                                        <p:attrNameLst>
                                          <p:attrName/>
                                        </p:attrNameLst>
                                      </p:cBhvr>
                                    </p:anim>
                                  </p:childTnLst>
                                </p:cTn>
                              </p:par>
                              <p:par>
                                <p:cTn id="678" presetID="53" presetClass="entr" presetSubtype="16" repeatCount="2000" fill="hold" grpId="0" nodeType="withEffect">
                                  <p:stCondLst>
                                    <p:cond delay="100"/>
                                  </p:stCondLst>
                                  <p:childTnLst>
                                    <p:set>
                                      <p:cBhvr>
                                        <p:cTn id="679" dur="1" fill="hold">
                                          <p:stCondLst>
                                            <p:cond delay="1875"/>
                                          </p:stCondLst>
                                        </p:cTn>
                                        <p:tgtEl>
                                          <p:spTgt spid="133"/>
                                        </p:tgtEl>
                                        <p:attrNameLst>
                                          <p:attrName>style.visibility</p:attrName>
                                        </p:attrNameLst>
                                      </p:cBhvr>
                                      <p:to>
                                        <p:strVal val="visible"/>
                                      </p:to>
                                    </p:set>
                                    <p:anim calcmode="lin" valueType="num">
                                      <p:cBhvr>
                                        <p:cTn id="680"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81"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82" dur="469">
                                          <p:stCondLst>
                                            <p:cond delay="1875"/>
                                          </p:stCondLst>
                                        </p:cTn>
                                        <p:tgtEl>
                                          <p:spTgt spid="133"/>
                                        </p:tgtEl>
                                      </p:cBhvr>
                                    </p:animEffect>
                                    <p:anim to="" calcmode="lin" valueType="num">
                                      <p:cBhvr>
                                        <p:cTn id="683" dur="1406" fill="hold">
                                          <p:stCondLst>
                                            <p:cond delay="2344"/>
                                          </p:stCondLst>
                                        </p:cTn>
                                        <p:tgtEl>
                                          <p:spTgt spid="133"/>
                                        </p:tgtEl>
                                        <p:attrNameLst>
                                          <p:attrName/>
                                        </p:attrNameLst>
                                      </p:cBhvr>
                                    </p:anim>
                                  </p:childTnLst>
                                </p:cTn>
                              </p:par>
                              <p:par>
                                <p:cTn id="684" presetID="53" presetClass="entr" presetSubtype="16" repeatCount="2000" fill="hold" grpId="0" nodeType="withEffect">
                                  <p:stCondLst>
                                    <p:cond delay="0"/>
                                  </p:stCondLst>
                                  <p:childTnLst>
                                    <p:set>
                                      <p:cBhvr>
                                        <p:cTn id="685" dur="1" fill="hold">
                                          <p:stCondLst>
                                            <p:cond delay="1650"/>
                                          </p:stCondLst>
                                        </p:cTn>
                                        <p:tgtEl>
                                          <p:spTgt spid="134"/>
                                        </p:tgtEl>
                                        <p:attrNameLst>
                                          <p:attrName>style.visibility</p:attrName>
                                        </p:attrNameLst>
                                      </p:cBhvr>
                                      <p:to>
                                        <p:strVal val="visible"/>
                                      </p:to>
                                    </p:set>
                                    <p:anim calcmode="lin" valueType="num">
                                      <p:cBhvr>
                                        <p:cTn id="686"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87"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88" dur="412">
                                          <p:stCondLst>
                                            <p:cond delay="1650"/>
                                          </p:stCondLst>
                                        </p:cTn>
                                        <p:tgtEl>
                                          <p:spTgt spid="134"/>
                                        </p:tgtEl>
                                      </p:cBhvr>
                                    </p:animEffect>
                                    <p:anim to="" calcmode="lin" valueType="num">
                                      <p:cBhvr>
                                        <p:cTn id="689" dur="1237" fill="hold">
                                          <p:stCondLst>
                                            <p:cond delay="2062"/>
                                          </p:stCondLst>
                                        </p:cTn>
                                        <p:tgtEl>
                                          <p:spTgt spid="134"/>
                                        </p:tgtEl>
                                        <p:attrNameLst>
                                          <p:attrName/>
                                        </p:attrNameLst>
                                      </p:cBhvr>
                                    </p:anim>
                                  </p:childTnLst>
                                </p:cTn>
                              </p:par>
                              <p:par>
                                <p:cTn id="690" presetID="10" presetClass="entr" presetSubtype="0" repeatCount="indefinite" fill="hold" grpId="0" nodeType="withEffect">
                                  <p:stCondLst>
                                    <p:cond delay="0"/>
                                  </p:stCondLst>
                                  <p:childTnLst>
                                    <p:set>
                                      <p:cBhvr>
                                        <p:cTn id="691" dur="1" fill="hold">
                                          <p:stCondLst>
                                            <p:cond delay="0"/>
                                          </p:stCondLst>
                                        </p:cTn>
                                        <p:tgtEl>
                                          <p:spTgt spid="135"/>
                                        </p:tgtEl>
                                        <p:attrNameLst>
                                          <p:attrName>style.visibility</p:attrName>
                                        </p:attrNameLst>
                                      </p:cBhvr>
                                      <p:to>
                                        <p:strVal val="visible"/>
                                      </p:to>
                                    </p:set>
                                    <p:animEffect transition="out" filter="fade">
                                      <p:cBhvr additive="base" accumulate="none">
                                        <p:cTn id="692" dur="419" fill="hold">
                                          <p:stCondLst>
                                            <p:cond delay="2934"/>
                                          </p:stCondLst>
                                        </p:cTn>
                                        <p:tgtEl>
                                          <p:spTgt spid="135"/>
                                        </p:tgtEl>
                                      </p:cBhvr>
                                    </p:animEffect>
                                    <p:animEffect transition="in" filter="fade">
                                      <p:cBhvr additive="base" accumulate="none">
                                        <p:cTn id="693" dur="419" fill="hold">
                                          <p:stCondLst>
                                            <p:cond delay="0"/>
                                          </p:stCondLst>
                                        </p:cTn>
                                        <p:tgtEl>
                                          <p:spTgt spid="135"/>
                                        </p:tgtEl>
                                      </p:cBhvr>
                                    </p:animEffect>
                                    <p:set>
                                      <p:cBhvr additive="base" accumulate="none">
                                        <p:cTn id="694" dur="1" fill="hold">
                                          <p:stCondLst>
                                            <p:cond delay="3351"/>
                                          </p:stCondLst>
                                        </p:cTn>
                                        <p:tgtEl>
                                          <p:spTgt spid="135"/>
                                        </p:tgtEl>
                                        <p:attrNameLst>
                                          <p:attrName>style.visibility</p:attrName>
                                        </p:attrNameLst>
                                      </p:cBhvr>
                                      <p:to>
                                        <p:strVal val="hidden"/>
                                      </p:to>
                                    </p:set>
                                    <p:set>
                                      <p:cBhvr additive="base" accumulate="none">
                                        <p:cTn id="695" dur="3856" fill="hold">
                                          <p:stCondLst>
                                            <p:cond delay="0"/>
                                          </p:stCondLst>
                                        </p:cTn>
                                        <p:tgtEl>
                                          <p:spTgt spid="135"/>
                                        </p:tgtEl>
                                        <p:attrNameLst>
                                          <p:attrName/>
                                        </p:attrNameLst>
                                      </p:cBhvr>
                                      <p:to>
                                        <p:strVal val=""/>
                                      </p:to>
                                    </p:set>
                                  </p:childTnLst>
                                </p:cTn>
                              </p:par>
                              <p:par>
                                <p:cTn id="696"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97" dur="2662" fill="hold"/>
                                        <p:tgtEl>
                                          <p:spTgt spid="135"/>
                                        </p:tgtEl>
                                        <p:attrNameLst>
                                          <p:attrName>ppt_x</p:attrName>
                                          <p:attrName>ppt_y</p:attrName>
                                        </p:attrNameLst>
                                      </p:cBhvr>
                                      <p:rCtr x="-6576" y="-17477"/>
                                    </p:animMotion>
                                  </p:childTnLst>
                                </p:cTn>
                              </p:par>
                              <p:par>
                                <p:cTn id="698" presetID="10" presetClass="entr" presetSubtype="0" repeatCount="indefinite" fill="hold" grpId="0" nodeType="withEffect">
                                  <p:stCondLst>
                                    <p:cond delay="0"/>
                                  </p:stCondLst>
                                  <p:childTnLst>
                                    <p:set>
                                      <p:cBhvr>
                                        <p:cTn id="699" dur="1" fill="hold">
                                          <p:stCondLst>
                                            <p:cond delay="0"/>
                                          </p:stCondLst>
                                        </p:cTn>
                                        <p:tgtEl>
                                          <p:spTgt spid="136"/>
                                        </p:tgtEl>
                                        <p:attrNameLst>
                                          <p:attrName>style.visibility</p:attrName>
                                        </p:attrNameLst>
                                      </p:cBhvr>
                                      <p:to>
                                        <p:strVal val="visible"/>
                                      </p:to>
                                    </p:set>
                                    <p:animEffect transition="out" filter="fade">
                                      <p:cBhvr additive="base" accumulate="none">
                                        <p:cTn id="700" dur="419" fill="hold">
                                          <p:stCondLst>
                                            <p:cond delay="2934"/>
                                          </p:stCondLst>
                                        </p:cTn>
                                        <p:tgtEl>
                                          <p:spTgt spid="136"/>
                                        </p:tgtEl>
                                      </p:cBhvr>
                                    </p:animEffect>
                                    <p:animEffect transition="in" filter="fade">
                                      <p:cBhvr additive="base" accumulate="none">
                                        <p:cTn id="701" dur="419" fill="hold">
                                          <p:stCondLst>
                                            <p:cond delay="0"/>
                                          </p:stCondLst>
                                        </p:cTn>
                                        <p:tgtEl>
                                          <p:spTgt spid="136"/>
                                        </p:tgtEl>
                                      </p:cBhvr>
                                    </p:animEffect>
                                    <p:set>
                                      <p:cBhvr additive="base" accumulate="none">
                                        <p:cTn id="702" dur="1" fill="hold">
                                          <p:stCondLst>
                                            <p:cond delay="3351"/>
                                          </p:stCondLst>
                                        </p:cTn>
                                        <p:tgtEl>
                                          <p:spTgt spid="136"/>
                                        </p:tgtEl>
                                        <p:attrNameLst>
                                          <p:attrName>style.visibility</p:attrName>
                                        </p:attrNameLst>
                                      </p:cBhvr>
                                      <p:to>
                                        <p:strVal val="hidden"/>
                                      </p:to>
                                    </p:set>
                                    <p:set>
                                      <p:cBhvr additive="base" accumulate="none">
                                        <p:cTn id="703" dur="3856" fill="hold">
                                          <p:stCondLst>
                                            <p:cond delay="0"/>
                                          </p:stCondLst>
                                        </p:cTn>
                                        <p:tgtEl>
                                          <p:spTgt spid="136"/>
                                        </p:tgtEl>
                                        <p:attrNameLst>
                                          <p:attrName/>
                                        </p:attrNameLst>
                                      </p:cBhvr>
                                      <p:to>
                                        <p:strVal val=""/>
                                      </p:to>
                                    </p:set>
                                  </p:childTnLst>
                                </p:cTn>
                              </p:par>
                              <p:par>
                                <p:cTn id="704"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705" dur="2662" fill="hold"/>
                                        <p:tgtEl>
                                          <p:spTgt spid="136"/>
                                        </p:tgtEl>
                                        <p:attrNameLst>
                                          <p:attrName>ppt_x</p:attrName>
                                          <p:attrName>ppt_y</p:attrName>
                                        </p:attrNameLst>
                                      </p:cBhvr>
                                      <p:rCtr x="-6562" y="-17477"/>
                                    </p:animMotion>
                                  </p:childTnLst>
                                </p:cTn>
                              </p:par>
                              <p:par>
                                <p:cTn id="706" presetID="10" presetClass="entr" presetSubtype="0" repeatCount="indefinite" fill="hold" grpId="0" nodeType="withEffect">
                                  <p:stCondLst>
                                    <p:cond delay="0"/>
                                  </p:stCondLst>
                                  <p:childTnLst>
                                    <p:set>
                                      <p:cBhvr>
                                        <p:cTn id="707" dur="1" fill="hold">
                                          <p:stCondLst>
                                            <p:cond delay="0"/>
                                          </p:stCondLst>
                                        </p:cTn>
                                        <p:tgtEl>
                                          <p:spTgt spid="137"/>
                                        </p:tgtEl>
                                        <p:attrNameLst>
                                          <p:attrName>style.visibility</p:attrName>
                                        </p:attrNameLst>
                                      </p:cBhvr>
                                      <p:to>
                                        <p:strVal val="visible"/>
                                      </p:to>
                                    </p:set>
                                    <p:animEffect transition="out" filter="fade">
                                      <p:cBhvr additive="base" accumulate="none">
                                        <p:cTn id="708" dur="250" fill="hold">
                                          <p:stCondLst>
                                            <p:cond delay="1750"/>
                                          </p:stCondLst>
                                        </p:cTn>
                                        <p:tgtEl>
                                          <p:spTgt spid="137"/>
                                        </p:tgtEl>
                                      </p:cBhvr>
                                    </p:animEffect>
                                    <p:animEffect transition="in" filter="fade">
                                      <p:cBhvr additive="base" accumulate="none">
                                        <p:cTn id="709" dur="250" fill="hold">
                                          <p:stCondLst>
                                            <p:cond delay="0"/>
                                          </p:stCondLst>
                                        </p:cTn>
                                        <p:tgtEl>
                                          <p:spTgt spid="137"/>
                                        </p:tgtEl>
                                      </p:cBhvr>
                                    </p:animEffect>
                                    <p:set>
                                      <p:cBhvr additive="base" accumulate="none">
                                        <p:cTn id="710" dur="1" fill="hold">
                                          <p:stCondLst>
                                            <p:cond delay="1999"/>
                                          </p:stCondLst>
                                        </p:cTn>
                                        <p:tgtEl>
                                          <p:spTgt spid="137"/>
                                        </p:tgtEl>
                                        <p:attrNameLst>
                                          <p:attrName>style.visibility</p:attrName>
                                        </p:attrNameLst>
                                      </p:cBhvr>
                                      <p:to>
                                        <p:strVal val="hidden"/>
                                      </p:to>
                                    </p:set>
                                    <p:set>
                                      <p:cBhvr additive="base" accumulate="none">
                                        <p:cTn id="711" dur="2300" fill="hold">
                                          <p:stCondLst>
                                            <p:cond delay="0"/>
                                          </p:stCondLst>
                                        </p:cTn>
                                        <p:tgtEl>
                                          <p:spTgt spid="137"/>
                                        </p:tgtEl>
                                        <p:attrNameLst>
                                          <p:attrName/>
                                        </p:attrNameLst>
                                      </p:cBhvr>
                                      <p:to>
                                        <p:strVal val=""/>
                                      </p:to>
                                    </p:set>
                                  </p:childTnLst>
                                </p:cTn>
                              </p:par>
                              <p:par>
                                <p:cTn id="712"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13" dur="2300" fill="hold"/>
                                        <p:tgtEl>
                                          <p:spTgt spid="137"/>
                                        </p:tgtEl>
                                        <p:attrNameLst>
                                          <p:attrName>ppt_x</p:attrName>
                                          <p:attrName>ppt_y</p:attrName>
                                        </p:attrNameLst>
                                      </p:cBhvr>
                                      <p:rCtr x="6680" y="-14560"/>
                                    </p:animMotion>
                                  </p:childTnLst>
                                </p:cTn>
                              </p:par>
                              <p:par>
                                <p:cTn id="714" presetID="10" presetClass="entr" presetSubtype="0" repeatCount="indefinite" fill="hold" grpId="0" nodeType="withEffect">
                                  <p:stCondLst>
                                    <p:cond delay="0"/>
                                  </p:stCondLst>
                                  <p:childTnLst>
                                    <p:set>
                                      <p:cBhvr>
                                        <p:cTn id="715" dur="1" fill="hold">
                                          <p:stCondLst>
                                            <p:cond delay="0"/>
                                          </p:stCondLst>
                                        </p:cTn>
                                        <p:tgtEl>
                                          <p:spTgt spid="138"/>
                                        </p:tgtEl>
                                        <p:attrNameLst>
                                          <p:attrName>style.visibility</p:attrName>
                                        </p:attrNameLst>
                                      </p:cBhvr>
                                      <p:to>
                                        <p:strVal val="visible"/>
                                      </p:to>
                                    </p:set>
                                    <p:animEffect transition="out" filter="fade">
                                      <p:cBhvr additive="base" accumulate="none">
                                        <p:cTn id="716" dur="250" fill="hold">
                                          <p:stCondLst>
                                            <p:cond delay="1750"/>
                                          </p:stCondLst>
                                        </p:cTn>
                                        <p:tgtEl>
                                          <p:spTgt spid="138"/>
                                        </p:tgtEl>
                                      </p:cBhvr>
                                    </p:animEffect>
                                    <p:animEffect transition="in" filter="fade">
                                      <p:cBhvr additive="base" accumulate="none">
                                        <p:cTn id="717" dur="250" fill="hold">
                                          <p:stCondLst>
                                            <p:cond delay="0"/>
                                          </p:stCondLst>
                                        </p:cTn>
                                        <p:tgtEl>
                                          <p:spTgt spid="138"/>
                                        </p:tgtEl>
                                      </p:cBhvr>
                                    </p:animEffect>
                                    <p:set>
                                      <p:cBhvr additive="base" accumulate="none">
                                        <p:cTn id="718" dur="1" fill="hold">
                                          <p:stCondLst>
                                            <p:cond delay="1999"/>
                                          </p:stCondLst>
                                        </p:cTn>
                                        <p:tgtEl>
                                          <p:spTgt spid="138"/>
                                        </p:tgtEl>
                                        <p:attrNameLst>
                                          <p:attrName>style.visibility</p:attrName>
                                        </p:attrNameLst>
                                      </p:cBhvr>
                                      <p:to>
                                        <p:strVal val="hidden"/>
                                      </p:to>
                                    </p:set>
                                    <p:set>
                                      <p:cBhvr additive="base" accumulate="none">
                                        <p:cTn id="719" dur="2300" fill="hold">
                                          <p:stCondLst>
                                            <p:cond delay="0"/>
                                          </p:stCondLst>
                                        </p:cTn>
                                        <p:tgtEl>
                                          <p:spTgt spid="138"/>
                                        </p:tgtEl>
                                        <p:attrNameLst>
                                          <p:attrName/>
                                        </p:attrNameLst>
                                      </p:cBhvr>
                                      <p:to>
                                        <p:strVal val=""/>
                                      </p:to>
                                    </p:set>
                                  </p:childTnLst>
                                </p:cTn>
                              </p:par>
                              <p:par>
                                <p:cTn id="720"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21" dur="2300" fill="hold"/>
                                        <p:tgtEl>
                                          <p:spTgt spid="138"/>
                                        </p:tgtEl>
                                        <p:attrNameLst>
                                          <p:attrName>ppt_x</p:attrName>
                                          <p:attrName>ppt_y</p:attrName>
                                        </p:attrNameLst>
                                      </p:cBhvr>
                                      <p:rCtr x="-4727" y="-13079"/>
                                    </p:animMotion>
                                  </p:childTnLst>
                                </p:cTn>
                              </p:par>
                              <p:par>
                                <p:cTn id="722" presetID="10" presetClass="entr" presetSubtype="0" repeatCount="indefinite" fill="hold" grpId="0" nodeType="withEffect">
                                  <p:stCondLst>
                                    <p:cond delay="0"/>
                                  </p:stCondLst>
                                  <p:childTnLst>
                                    <p:set>
                                      <p:cBhvr>
                                        <p:cTn id="723" dur="1" fill="hold">
                                          <p:stCondLst>
                                            <p:cond delay="0"/>
                                          </p:stCondLst>
                                        </p:cTn>
                                        <p:tgtEl>
                                          <p:spTgt spid="139"/>
                                        </p:tgtEl>
                                        <p:attrNameLst>
                                          <p:attrName>style.visibility</p:attrName>
                                        </p:attrNameLst>
                                      </p:cBhvr>
                                      <p:to>
                                        <p:strVal val="visible"/>
                                      </p:to>
                                    </p:set>
                                    <p:animEffect transition="out" filter="fade">
                                      <p:cBhvr additive="base" accumulate="none">
                                        <p:cTn id="724" dur="289" fill="hold">
                                          <p:stCondLst>
                                            <p:cond delay="2024"/>
                                          </p:stCondLst>
                                        </p:cTn>
                                        <p:tgtEl>
                                          <p:spTgt spid="139"/>
                                        </p:tgtEl>
                                      </p:cBhvr>
                                    </p:animEffect>
                                    <p:animEffect transition="in" filter="fade">
                                      <p:cBhvr additive="base" accumulate="none">
                                        <p:cTn id="725" dur="289" fill="hold">
                                          <p:stCondLst>
                                            <p:cond delay="0"/>
                                          </p:stCondLst>
                                        </p:cTn>
                                        <p:tgtEl>
                                          <p:spTgt spid="139"/>
                                        </p:tgtEl>
                                      </p:cBhvr>
                                    </p:animEffect>
                                    <p:set>
                                      <p:cBhvr additive="base" accumulate="none">
                                        <p:cTn id="726" dur="1" fill="hold">
                                          <p:stCondLst>
                                            <p:cond delay="2311"/>
                                          </p:stCondLst>
                                        </p:cTn>
                                        <p:tgtEl>
                                          <p:spTgt spid="139"/>
                                        </p:tgtEl>
                                        <p:attrNameLst>
                                          <p:attrName>style.visibility</p:attrName>
                                        </p:attrNameLst>
                                      </p:cBhvr>
                                      <p:to>
                                        <p:strVal val="hidden"/>
                                      </p:to>
                                    </p:set>
                                    <p:set>
                                      <p:cBhvr additive="base" accumulate="none">
                                        <p:cTn id="727" dur="2659" fill="hold">
                                          <p:stCondLst>
                                            <p:cond delay="0"/>
                                          </p:stCondLst>
                                        </p:cTn>
                                        <p:tgtEl>
                                          <p:spTgt spid="139"/>
                                        </p:tgtEl>
                                        <p:attrNameLst>
                                          <p:attrName/>
                                        </p:attrNameLst>
                                      </p:cBhvr>
                                      <p:to>
                                        <p:strVal val=""/>
                                      </p:to>
                                    </p:set>
                                  </p:childTnLst>
                                </p:cTn>
                              </p:par>
                              <p:par>
                                <p:cTn id="728"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29" dur="2191" fill="hold"/>
                                        <p:tgtEl>
                                          <p:spTgt spid="139"/>
                                        </p:tgtEl>
                                        <p:attrNameLst>
                                          <p:attrName>ppt_x</p:attrName>
                                          <p:attrName>ppt_y</p:attrName>
                                        </p:attrNameLst>
                                      </p:cBhvr>
                                      <p:rCtr x="-664" y="-17222"/>
                                    </p:animMotion>
                                  </p:childTnLst>
                                </p:cTn>
                              </p:par>
                              <p:par>
                                <p:cTn id="730" presetID="10" presetClass="entr" presetSubtype="0" repeatCount="indefinite" fill="hold" grpId="0" nodeType="withEffect">
                                  <p:stCondLst>
                                    <p:cond delay="0"/>
                                  </p:stCondLst>
                                  <p:childTnLst>
                                    <p:set>
                                      <p:cBhvr>
                                        <p:cTn id="731" dur="1" fill="hold">
                                          <p:stCondLst>
                                            <p:cond delay="0"/>
                                          </p:stCondLst>
                                        </p:cTn>
                                        <p:tgtEl>
                                          <p:spTgt spid="140"/>
                                        </p:tgtEl>
                                        <p:attrNameLst>
                                          <p:attrName>style.visibility</p:attrName>
                                        </p:attrNameLst>
                                      </p:cBhvr>
                                      <p:to>
                                        <p:strVal val="visible"/>
                                      </p:to>
                                    </p:set>
                                    <p:animEffect transition="out" filter="fade">
                                      <p:cBhvr additive="base" accumulate="none">
                                        <p:cTn id="732" dur="389" fill="hold">
                                          <p:stCondLst>
                                            <p:cond delay="2724"/>
                                          </p:stCondLst>
                                        </p:cTn>
                                        <p:tgtEl>
                                          <p:spTgt spid="140"/>
                                        </p:tgtEl>
                                      </p:cBhvr>
                                    </p:animEffect>
                                    <p:animEffect transition="in" filter="fade">
                                      <p:cBhvr additive="base" accumulate="none">
                                        <p:cTn id="733" dur="389" fill="hold">
                                          <p:stCondLst>
                                            <p:cond delay="0"/>
                                          </p:stCondLst>
                                        </p:cTn>
                                        <p:tgtEl>
                                          <p:spTgt spid="140"/>
                                        </p:tgtEl>
                                      </p:cBhvr>
                                    </p:animEffect>
                                    <p:set>
                                      <p:cBhvr additive="base" accumulate="none">
                                        <p:cTn id="734" dur="1" fill="hold">
                                          <p:stCondLst>
                                            <p:cond delay="3112"/>
                                          </p:stCondLst>
                                        </p:cTn>
                                        <p:tgtEl>
                                          <p:spTgt spid="140"/>
                                        </p:tgtEl>
                                        <p:attrNameLst>
                                          <p:attrName>style.visibility</p:attrName>
                                        </p:attrNameLst>
                                      </p:cBhvr>
                                      <p:to>
                                        <p:strVal val="hidden"/>
                                      </p:to>
                                    </p:set>
                                    <p:set>
                                      <p:cBhvr additive="base" accumulate="none">
                                        <p:cTn id="735" dur="3580" fill="hold">
                                          <p:stCondLst>
                                            <p:cond delay="0"/>
                                          </p:stCondLst>
                                        </p:cTn>
                                        <p:tgtEl>
                                          <p:spTgt spid="140"/>
                                        </p:tgtEl>
                                        <p:attrNameLst>
                                          <p:attrName/>
                                        </p:attrNameLst>
                                      </p:cBhvr>
                                      <p:to>
                                        <p:strVal val=""/>
                                      </p:to>
                                    </p:set>
                                  </p:childTnLst>
                                </p:cTn>
                              </p:par>
                              <p:par>
                                <p:cTn id="736"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37" dur="2595" fill="hold"/>
                                        <p:tgtEl>
                                          <p:spTgt spid="140"/>
                                        </p:tgtEl>
                                        <p:attrNameLst>
                                          <p:attrName>ppt_x</p:attrName>
                                          <p:attrName>ppt_y</p:attrName>
                                        </p:attrNameLst>
                                      </p:cBhvr>
                                      <p:rCtr x="5286" y="-16111"/>
                                    </p:animMotion>
                                  </p:childTnLst>
                                </p:cTn>
                              </p:par>
                              <p:par>
                                <p:cTn id="738" presetID="10" presetClass="entr" presetSubtype="0" repeatCount="indefinite" fill="hold" grpId="0" nodeType="withEffect">
                                  <p:stCondLst>
                                    <p:cond delay="0"/>
                                  </p:stCondLst>
                                  <p:childTnLst>
                                    <p:set>
                                      <p:cBhvr>
                                        <p:cTn id="739" dur="1" fill="hold">
                                          <p:stCondLst>
                                            <p:cond delay="0"/>
                                          </p:stCondLst>
                                        </p:cTn>
                                        <p:tgtEl>
                                          <p:spTgt spid="141"/>
                                        </p:tgtEl>
                                        <p:attrNameLst>
                                          <p:attrName>style.visibility</p:attrName>
                                        </p:attrNameLst>
                                      </p:cBhvr>
                                      <p:to>
                                        <p:strVal val="visible"/>
                                      </p:to>
                                    </p:set>
                                    <p:animEffect transition="out" filter="fade">
                                      <p:cBhvr additive="base" accumulate="none">
                                        <p:cTn id="740" dur="227" fill="hold">
                                          <p:stCondLst>
                                            <p:cond delay="1590"/>
                                          </p:stCondLst>
                                        </p:cTn>
                                        <p:tgtEl>
                                          <p:spTgt spid="141"/>
                                        </p:tgtEl>
                                      </p:cBhvr>
                                    </p:animEffect>
                                    <p:animEffect transition="in" filter="fade">
                                      <p:cBhvr additive="base" accumulate="none">
                                        <p:cTn id="741" dur="227" fill="hold">
                                          <p:stCondLst>
                                            <p:cond delay="0"/>
                                          </p:stCondLst>
                                        </p:cTn>
                                        <p:tgtEl>
                                          <p:spTgt spid="141"/>
                                        </p:tgtEl>
                                      </p:cBhvr>
                                    </p:animEffect>
                                    <p:set>
                                      <p:cBhvr additive="base" accumulate="none">
                                        <p:cTn id="742" dur="1" fill="hold">
                                          <p:stCondLst>
                                            <p:cond delay="1816"/>
                                          </p:stCondLst>
                                        </p:cTn>
                                        <p:tgtEl>
                                          <p:spTgt spid="141"/>
                                        </p:tgtEl>
                                        <p:attrNameLst>
                                          <p:attrName>style.visibility</p:attrName>
                                        </p:attrNameLst>
                                      </p:cBhvr>
                                      <p:to>
                                        <p:strVal val="hidden"/>
                                      </p:to>
                                    </p:set>
                                    <p:set>
                                      <p:cBhvr additive="base" accumulate="none">
                                        <p:cTn id="743" dur="2090" fill="hold">
                                          <p:stCondLst>
                                            <p:cond delay="0"/>
                                          </p:stCondLst>
                                        </p:cTn>
                                        <p:tgtEl>
                                          <p:spTgt spid="141"/>
                                        </p:tgtEl>
                                        <p:attrNameLst>
                                          <p:attrName/>
                                        </p:attrNameLst>
                                      </p:cBhvr>
                                      <p:to>
                                        <p:strVal val=""/>
                                      </p:to>
                                    </p:set>
                                  </p:childTnLst>
                                </p:cTn>
                              </p:par>
                              <p:par>
                                <p:cTn id="744"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45" dur="2965" fill="hold"/>
                                        <p:tgtEl>
                                          <p:spTgt spid="141"/>
                                        </p:tgtEl>
                                        <p:attrNameLst>
                                          <p:attrName>ppt_x</p:attrName>
                                          <p:attrName>ppt_y</p:attrName>
                                        </p:attrNameLst>
                                      </p:cBhvr>
                                      <p:rCtr x="12422" y="-12106"/>
                                    </p:animMotion>
                                  </p:childTnLst>
                                </p:cTn>
                              </p:par>
                              <p:par>
                                <p:cTn id="746" presetID="6" presetClass="emph" presetSubtype="0" repeatCount="indefinite" decel="100000" autoRev="1" fill="hold" grpId="0" nodeType="withEffect">
                                  <p:stCondLst>
                                    <p:cond delay="0"/>
                                  </p:stCondLst>
                                  <p:childTnLst>
                                    <p:animScale>
                                      <p:cBhvr>
                                        <p:cTn id="747" dur="1250" fill="hold"/>
                                        <p:tgtEl>
                                          <p:spTgt spid="142"/>
                                        </p:tgtEl>
                                      </p:cBhvr>
                                      <p:by x="150000" y="150000"/>
                                    </p:animScale>
                                  </p:childTnLst>
                                </p:cTn>
                              </p:par>
                              <p:par>
                                <p:cTn id="748" presetID="35" presetClass="path" presetSubtype="0" fill="hold" grpId="1" nodeType="withEffect">
                                  <p:stCondLst>
                                    <p:cond delay="0"/>
                                  </p:stCondLst>
                                  <p:childTnLst>
                                    <p:animMotion origin="layout" path="M 0 -1.48148E-6 L 0.19596 -1.48148E-6 " pathEditMode="relative" rAng="0" ptsTypes="AA">
                                      <p:cBhvr>
                                        <p:cTn id="749" dur="7000" fill="hold"/>
                                        <p:tgtEl>
                                          <p:spTgt spid="142"/>
                                        </p:tgtEl>
                                        <p:attrNameLst>
                                          <p:attrName>ppt_x</p:attrName>
                                          <p:attrName>ppt_y</p:attrName>
                                        </p:attrNameLst>
                                      </p:cBhvr>
                                      <p:rCtr x="9792" y="0"/>
                                    </p:animMotion>
                                  </p:childTnLst>
                                </p:cTn>
                              </p:par>
                              <p:par>
                                <p:cTn id="750" presetID="10" presetClass="entr" presetSubtype="0" repeatCount="indefinite" fill="hold" grpId="0" nodeType="withEffect">
                                  <p:stCondLst>
                                    <p:cond delay="0"/>
                                  </p:stCondLst>
                                  <p:childTnLst>
                                    <p:set>
                                      <p:cBhvr>
                                        <p:cTn id="751" dur="1" fill="hold">
                                          <p:stCondLst>
                                            <p:cond delay="0"/>
                                          </p:stCondLst>
                                        </p:cTn>
                                        <p:tgtEl>
                                          <p:spTgt spid="119"/>
                                        </p:tgtEl>
                                        <p:attrNameLst>
                                          <p:attrName>style.visibility</p:attrName>
                                        </p:attrNameLst>
                                      </p:cBhvr>
                                      <p:to>
                                        <p:strVal val="visible"/>
                                      </p:to>
                                    </p:set>
                                    <p:animEffect transition="out" filter="fade">
                                      <p:cBhvr additive="base" accumulate="none">
                                        <p:cTn id="752" dur="316" fill="hold">
                                          <p:stCondLst>
                                            <p:cond delay="2213"/>
                                          </p:stCondLst>
                                        </p:cTn>
                                        <p:tgtEl>
                                          <p:spTgt spid="119"/>
                                        </p:tgtEl>
                                      </p:cBhvr>
                                    </p:animEffect>
                                    <p:animEffect transition="in" filter="fade">
                                      <p:cBhvr additive="base" accumulate="none">
                                        <p:cTn id="753" dur="316" fill="hold">
                                          <p:stCondLst>
                                            <p:cond delay="0"/>
                                          </p:stCondLst>
                                        </p:cTn>
                                        <p:tgtEl>
                                          <p:spTgt spid="119"/>
                                        </p:tgtEl>
                                      </p:cBhvr>
                                    </p:animEffect>
                                    <p:set>
                                      <p:cBhvr additive="base" accumulate="none">
                                        <p:cTn id="754" dur="1" fill="hold">
                                          <p:stCondLst>
                                            <p:cond delay="2528"/>
                                          </p:stCondLst>
                                        </p:cTn>
                                        <p:tgtEl>
                                          <p:spTgt spid="119"/>
                                        </p:tgtEl>
                                        <p:attrNameLst>
                                          <p:attrName>style.visibility</p:attrName>
                                        </p:attrNameLst>
                                      </p:cBhvr>
                                      <p:to>
                                        <p:strVal val="hidden"/>
                                      </p:to>
                                    </p:set>
                                    <p:set>
                                      <p:cBhvr additive="base" accumulate="none">
                                        <p:cTn id="755" dur="2908" fill="hold">
                                          <p:stCondLst>
                                            <p:cond delay="0"/>
                                          </p:stCondLst>
                                        </p:cTn>
                                        <p:tgtEl>
                                          <p:spTgt spid="119"/>
                                        </p:tgtEl>
                                        <p:attrNameLst>
                                          <p:attrName/>
                                        </p:attrNameLst>
                                      </p:cBhvr>
                                      <p:to>
                                        <p:strVal val=""/>
                                      </p:to>
                                    </p:set>
                                  </p:childTnLst>
                                </p:cTn>
                              </p:par>
                              <p:par>
                                <p:cTn id="756"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57" dur="2714" spd="-100000" fill="hold"/>
                                        <p:tgtEl>
                                          <p:spTgt spid="119"/>
                                        </p:tgtEl>
                                        <p:attrNameLst>
                                          <p:attrName>ppt_x</p:attrName>
                                          <p:attrName>ppt_y</p:attrName>
                                        </p:attrNameLst>
                                      </p:cBhvr>
                                      <p:rCtr x="4505" y="-13935"/>
                                    </p:animMotion>
                                  </p:childTnLst>
                                </p:cTn>
                              </p:par>
                              <p:par>
                                <p:cTn id="758" presetID="10" presetClass="entr" presetSubtype="0" repeatCount="indefinite" fill="hold" grpId="0" nodeType="withEffect">
                                  <p:stCondLst>
                                    <p:cond delay="0"/>
                                  </p:stCondLst>
                                  <p:childTnLst>
                                    <p:set>
                                      <p:cBhvr>
                                        <p:cTn id="759" dur="1" fill="hold">
                                          <p:stCondLst>
                                            <p:cond delay="0"/>
                                          </p:stCondLst>
                                        </p:cTn>
                                        <p:tgtEl>
                                          <p:spTgt spid="148"/>
                                        </p:tgtEl>
                                        <p:attrNameLst>
                                          <p:attrName>style.visibility</p:attrName>
                                        </p:attrNameLst>
                                      </p:cBhvr>
                                      <p:to>
                                        <p:strVal val="visible"/>
                                      </p:to>
                                    </p:set>
                                    <p:animEffect transition="out" filter="fade">
                                      <p:cBhvr additive="base" accumulate="none">
                                        <p:cTn id="760" dur="250" fill="hold">
                                          <p:stCondLst>
                                            <p:cond delay="1750"/>
                                          </p:stCondLst>
                                        </p:cTn>
                                        <p:tgtEl>
                                          <p:spTgt spid="148"/>
                                        </p:tgtEl>
                                      </p:cBhvr>
                                    </p:animEffect>
                                    <p:animEffect transition="in" filter="fade">
                                      <p:cBhvr additive="base" accumulate="none">
                                        <p:cTn id="761" dur="250" fill="hold">
                                          <p:stCondLst>
                                            <p:cond delay="0"/>
                                          </p:stCondLst>
                                        </p:cTn>
                                        <p:tgtEl>
                                          <p:spTgt spid="148"/>
                                        </p:tgtEl>
                                      </p:cBhvr>
                                    </p:animEffect>
                                    <p:set>
                                      <p:cBhvr additive="base" accumulate="none">
                                        <p:cTn id="762" dur="1" fill="hold">
                                          <p:stCondLst>
                                            <p:cond delay="1999"/>
                                          </p:stCondLst>
                                        </p:cTn>
                                        <p:tgtEl>
                                          <p:spTgt spid="148"/>
                                        </p:tgtEl>
                                        <p:attrNameLst>
                                          <p:attrName>style.visibility</p:attrName>
                                        </p:attrNameLst>
                                      </p:cBhvr>
                                      <p:to>
                                        <p:strVal val="hidden"/>
                                      </p:to>
                                    </p:set>
                                    <p:set>
                                      <p:cBhvr additive="base" accumulate="none">
                                        <p:cTn id="763" dur="2300" fill="hold">
                                          <p:stCondLst>
                                            <p:cond delay="0"/>
                                          </p:stCondLst>
                                        </p:cTn>
                                        <p:tgtEl>
                                          <p:spTgt spid="148"/>
                                        </p:tgtEl>
                                        <p:attrNameLst>
                                          <p:attrName/>
                                        </p:attrNameLst>
                                      </p:cBhvr>
                                      <p:to>
                                        <p:strVal val=""/>
                                      </p:to>
                                    </p:set>
                                  </p:childTnLst>
                                </p:cTn>
                              </p:par>
                              <p:par>
                                <p:cTn id="764"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65" dur="3409" spd="-100000" fill="hold"/>
                                        <p:tgtEl>
                                          <p:spTgt spid="148"/>
                                        </p:tgtEl>
                                        <p:attrNameLst>
                                          <p:attrName>ppt_x</p:attrName>
                                          <p:attrName>ppt_y</p:attrName>
                                        </p:attrNameLst>
                                      </p:cBhvr>
                                      <p:rCtr x="-1628" y="-15741"/>
                                    </p:animMotion>
                                  </p:childTnLst>
                                </p:cTn>
                              </p:par>
                              <p:par>
                                <p:cTn id="766" presetID="10" presetClass="entr" presetSubtype="0" repeatCount="indefinite" fill="hold" grpId="0" nodeType="withEffect">
                                  <p:stCondLst>
                                    <p:cond delay="0"/>
                                  </p:stCondLst>
                                  <p:childTnLst>
                                    <p:set>
                                      <p:cBhvr>
                                        <p:cTn id="767" dur="1" fill="hold">
                                          <p:stCondLst>
                                            <p:cond delay="0"/>
                                          </p:stCondLst>
                                        </p:cTn>
                                        <p:tgtEl>
                                          <p:spTgt spid="149"/>
                                        </p:tgtEl>
                                        <p:attrNameLst>
                                          <p:attrName>style.visibility</p:attrName>
                                        </p:attrNameLst>
                                      </p:cBhvr>
                                      <p:to>
                                        <p:strVal val="visible"/>
                                      </p:to>
                                    </p:set>
                                    <p:animEffect transition="out" filter="fade">
                                      <p:cBhvr additive="base" accumulate="none">
                                        <p:cTn id="768" dur="419" fill="hold">
                                          <p:stCondLst>
                                            <p:cond delay="2935"/>
                                          </p:stCondLst>
                                        </p:cTn>
                                        <p:tgtEl>
                                          <p:spTgt spid="149"/>
                                        </p:tgtEl>
                                      </p:cBhvr>
                                    </p:animEffect>
                                    <p:animEffect transition="in" filter="fade">
                                      <p:cBhvr additive="base" accumulate="none">
                                        <p:cTn id="769" dur="419" fill="hold">
                                          <p:stCondLst>
                                            <p:cond delay="0"/>
                                          </p:stCondLst>
                                        </p:cTn>
                                        <p:tgtEl>
                                          <p:spTgt spid="149"/>
                                        </p:tgtEl>
                                      </p:cBhvr>
                                    </p:animEffect>
                                    <p:set>
                                      <p:cBhvr additive="base" accumulate="none">
                                        <p:cTn id="770" dur="1" fill="hold">
                                          <p:stCondLst>
                                            <p:cond delay="3353"/>
                                          </p:stCondLst>
                                        </p:cTn>
                                        <p:tgtEl>
                                          <p:spTgt spid="149"/>
                                        </p:tgtEl>
                                        <p:attrNameLst>
                                          <p:attrName>style.visibility</p:attrName>
                                        </p:attrNameLst>
                                      </p:cBhvr>
                                      <p:to>
                                        <p:strVal val="hidden"/>
                                      </p:to>
                                    </p:set>
                                    <p:set>
                                      <p:cBhvr additive="base" accumulate="none">
                                        <p:cTn id="771" dur="3858" fill="hold">
                                          <p:stCondLst>
                                            <p:cond delay="0"/>
                                          </p:stCondLst>
                                        </p:cTn>
                                        <p:tgtEl>
                                          <p:spTgt spid="149"/>
                                        </p:tgtEl>
                                        <p:attrNameLst>
                                          <p:attrName/>
                                        </p:attrNameLst>
                                      </p:cBhvr>
                                      <p:to>
                                        <p:strVal val=""/>
                                      </p:to>
                                    </p:set>
                                  </p:childTnLst>
                                </p:cTn>
                              </p:par>
                              <p:par>
                                <p:cTn id="772"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73" dur="3060" spd="-100000" fill="hold"/>
                                        <p:tgtEl>
                                          <p:spTgt spid="149"/>
                                        </p:tgtEl>
                                        <p:attrNameLst>
                                          <p:attrName>ppt_x</p:attrName>
                                          <p:attrName>ppt_y</p:attrName>
                                        </p:attrNameLst>
                                      </p:cBhvr>
                                      <p:rCtr x="6589" y="-9074"/>
                                    </p:animMotion>
                                  </p:childTnLst>
                                </p:cTn>
                              </p:par>
                              <p:par>
                                <p:cTn id="774" presetID="10" presetClass="entr" presetSubtype="0" repeatCount="indefinite" fill="hold" grpId="0" nodeType="withEffect">
                                  <p:stCondLst>
                                    <p:cond delay="0"/>
                                  </p:stCondLst>
                                  <p:childTnLst>
                                    <p:set>
                                      <p:cBhvr>
                                        <p:cTn id="775" dur="1" fill="hold">
                                          <p:stCondLst>
                                            <p:cond delay="0"/>
                                          </p:stCondLst>
                                        </p:cTn>
                                        <p:tgtEl>
                                          <p:spTgt spid="150"/>
                                        </p:tgtEl>
                                        <p:attrNameLst>
                                          <p:attrName>style.visibility</p:attrName>
                                        </p:attrNameLst>
                                      </p:cBhvr>
                                      <p:to>
                                        <p:strVal val="visible"/>
                                      </p:to>
                                    </p:set>
                                    <p:animEffect transition="out" filter="fade">
                                      <p:cBhvr additive="base" accumulate="none">
                                        <p:cTn id="776" dur="237" fill="hold">
                                          <p:stCondLst>
                                            <p:cond delay="1658"/>
                                          </p:stCondLst>
                                        </p:cTn>
                                        <p:tgtEl>
                                          <p:spTgt spid="150"/>
                                        </p:tgtEl>
                                      </p:cBhvr>
                                    </p:animEffect>
                                    <p:animEffect transition="in" filter="fade">
                                      <p:cBhvr additive="base" accumulate="none">
                                        <p:cTn id="777" dur="237" fill="hold">
                                          <p:stCondLst>
                                            <p:cond delay="0"/>
                                          </p:stCondLst>
                                        </p:cTn>
                                        <p:tgtEl>
                                          <p:spTgt spid="150"/>
                                        </p:tgtEl>
                                      </p:cBhvr>
                                    </p:animEffect>
                                    <p:set>
                                      <p:cBhvr additive="base" accumulate="none">
                                        <p:cTn id="778" dur="1" fill="hold">
                                          <p:stCondLst>
                                            <p:cond delay="1894"/>
                                          </p:stCondLst>
                                        </p:cTn>
                                        <p:tgtEl>
                                          <p:spTgt spid="150"/>
                                        </p:tgtEl>
                                        <p:attrNameLst>
                                          <p:attrName>style.visibility</p:attrName>
                                        </p:attrNameLst>
                                      </p:cBhvr>
                                      <p:to>
                                        <p:strVal val="hidden"/>
                                      </p:to>
                                    </p:set>
                                    <p:set>
                                      <p:cBhvr additive="base" accumulate="none">
                                        <p:cTn id="779" dur="2179" fill="hold">
                                          <p:stCondLst>
                                            <p:cond delay="0"/>
                                          </p:stCondLst>
                                        </p:cTn>
                                        <p:tgtEl>
                                          <p:spTgt spid="150"/>
                                        </p:tgtEl>
                                        <p:attrNameLst>
                                          <p:attrName/>
                                        </p:attrNameLst>
                                      </p:cBhvr>
                                      <p:to>
                                        <p:strVal val=""/>
                                      </p:to>
                                    </p:set>
                                  </p:childTnLst>
                                </p:cTn>
                              </p:par>
                              <p:par>
                                <p:cTn id="780"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81" dur="3515" spd="-100000" fill="hold"/>
                                        <p:tgtEl>
                                          <p:spTgt spid="150"/>
                                        </p:tgtEl>
                                        <p:attrNameLst>
                                          <p:attrName>ppt_x</p:attrName>
                                          <p:attrName>ppt_y</p:attrName>
                                        </p:attrNameLst>
                                      </p:cBhvr>
                                      <p:rCtr x="3099" y="-13472"/>
                                    </p:animMotion>
                                  </p:childTnLst>
                                </p:cTn>
                              </p:par>
                              <p:par>
                                <p:cTn id="782" presetID="10" presetClass="entr" presetSubtype="0" repeatCount="indefinite" fill="hold" grpId="0" nodeType="withEffect">
                                  <p:stCondLst>
                                    <p:cond delay="0"/>
                                  </p:stCondLst>
                                  <p:childTnLst>
                                    <p:set>
                                      <p:cBhvr>
                                        <p:cTn id="783" dur="1" fill="hold">
                                          <p:stCondLst>
                                            <p:cond delay="0"/>
                                          </p:stCondLst>
                                        </p:cTn>
                                        <p:tgtEl>
                                          <p:spTgt spid="151"/>
                                        </p:tgtEl>
                                        <p:attrNameLst>
                                          <p:attrName>style.visibility</p:attrName>
                                        </p:attrNameLst>
                                      </p:cBhvr>
                                      <p:to>
                                        <p:strVal val="visible"/>
                                      </p:to>
                                    </p:set>
                                    <p:animEffect transition="out" filter="fade">
                                      <p:cBhvr additive="base" accumulate="none">
                                        <p:cTn id="784" dur="305" fill="hold">
                                          <p:stCondLst>
                                            <p:cond delay="2133"/>
                                          </p:stCondLst>
                                        </p:cTn>
                                        <p:tgtEl>
                                          <p:spTgt spid="151"/>
                                        </p:tgtEl>
                                      </p:cBhvr>
                                    </p:animEffect>
                                    <p:animEffect transition="in" filter="fade">
                                      <p:cBhvr additive="base" accumulate="none">
                                        <p:cTn id="785" dur="305" fill="hold">
                                          <p:stCondLst>
                                            <p:cond delay="0"/>
                                          </p:stCondLst>
                                        </p:cTn>
                                        <p:tgtEl>
                                          <p:spTgt spid="151"/>
                                        </p:tgtEl>
                                      </p:cBhvr>
                                    </p:animEffect>
                                    <p:set>
                                      <p:cBhvr additive="base" accumulate="none">
                                        <p:cTn id="786" dur="1" fill="hold">
                                          <p:stCondLst>
                                            <p:cond delay="2437"/>
                                          </p:stCondLst>
                                        </p:cTn>
                                        <p:tgtEl>
                                          <p:spTgt spid="151"/>
                                        </p:tgtEl>
                                        <p:attrNameLst>
                                          <p:attrName>style.visibility</p:attrName>
                                        </p:attrNameLst>
                                      </p:cBhvr>
                                      <p:to>
                                        <p:strVal val="hidden"/>
                                      </p:to>
                                    </p:set>
                                    <p:set>
                                      <p:cBhvr additive="base" accumulate="none">
                                        <p:cTn id="787" dur="2804" fill="hold">
                                          <p:stCondLst>
                                            <p:cond delay="0"/>
                                          </p:stCondLst>
                                        </p:cTn>
                                        <p:tgtEl>
                                          <p:spTgt spid="151"/>
                                        </p:tgtEl>
                                        <p:attrNameLst>
                                          <p:attrName/>
                                        </p:attrNameLst>
                                      </p:cBhvr>
                                      <p:to>
                                        <p:strVal val=""/>
                                      </p:to>
                                    </p:set>
                                  </p:childTnLst>
                                </p:cTn>
                              </p:par>
                              <p:par>
                                <p:cTn id="788"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89" dur="2924" spd="-100000" fill="hold"/>
                                        <p:tgtEl>
                                          <p:spTgt spid="151"/>
                                        </p:tgtEl>
                                        <p:attrNameLst>
                                          <p:attrName>ppt_x</p:attrName>
                                          <p:attrName>ppt_y</p:attrName>
                                        </p:attrNameLst>
                                      </p:cBhvr>
                                      <p:rCtr x="9922" y="-7060"/>
                                    </p:animMotion>
                                  </p:childTnLst>
                                </p:cTn>
                              </p:par>
                              <p:par>
                                <p:cTn id="790" presetID="10" presetClass="entr" presetSubtype="0" repeatCount="indefinite" fill="hold" grpId="0" nodeType="withEffect">
                                  <p:stCondLst>
                                    <p:cond delay="0"/>
                                  </p:stCondLst>
                                  <p:childTnLst>
                                    <p:set>
                                      <p:cBhvr>
                                        <p:cTn id="791" dur="1" fill="hold">
                                          <p:stCondLst>
                                            <p:cond delay="0"/>
                                          </p:stCondLst>
                                        </p:cTn>
                                        <p:tgtEl>
                                          <p:spTgt spid="152"/>
                                        </p:tgtEl>
                                        <p:attrNameLst>
                                          <p:attrName>style.visibility</p:attrName>
                                        </p:attrNameLst>
                                      </p:cBhvr>
                                      <p:to>
                                        <p:strVal val="visible"/>
                                      </p:to>
                                    </p:set>
                                    <p:animEffect transition="out" filter="fade">
                                      <p:cBhvr additive="base" accumulate="none">
                                        <p:cTn id="792" dur="324" fill="hold">
                                          <p:stCondLst>
                                            <p:cond delay="2271"/>
                                          </p:stCondLst>
                                        </p:cTn>
                                        <p:tgtEl>
                                          <p:spTgt spid="152"/>
                                        </p:tgtEl>
                                      </p:cBhvr>
                                    </p:animEffect>
                                    <p:animEffect transition="in" filter="fade">
                                      <p:cBhvr additive="base" accumulate="none">
                                        <p:cTn id="793" dur="324" fill="hold">
                                          <p:stCondLst>
                                            <p:cond delay="0"/>
                                          </p:stCondLst>
                                        </p:cTn>
                                        <p:tgtEl>
                                          <p:spTgt spid="152"/>
                                        </p:tgtEl>
                                      </p:cBhvr>
                                    </p:animEffect>
                                    <p:set>
                                      <p:cBhvr additive="base" accumulate="none">
                                        <p:cTn id="794" dur="1" fill="hold">
                                          <p:stCondLst>
                                            <p:cond delay="2594"/>
                                          </p:stCondLst>
                                        </p:cTn>
                                        <p:tgtEl>
                                          <p:spTgt spid="152"/>
                                        </p:tgtEl>
                                        <p:attrNameLst>
                                          <p:attrName>style.visibility</p:attrName>
                                        </p:attrNameLst>
                                      </p:cBhvr>
                                      <p:to>
                                        <p:strVal val="hidden"/>
                                      </p:to>
                                    </p:set>
                                    <p:set>
                                      <p:cBhvr additive="base" accumulate="none">
                                        <p:cTn id="795" dur="2984" fill="hold">
                                          <p:stCondLst>
                                            <p:cond delay="0"/>
                                          </p:stCondLst>
                                        </p:cTn>
                                        <p:tgtEl>
                                          <p:spTgt spid="152"/>
                                        </p:tgtEl>
                                        <p:attrNameLst>
                                          <p:attrName/>
                                        </p:attrNameLst>
                                      </p:cBhvr>
                                      <p:to>
                                        <p:strVal val=""/>
                                      </p:to>
                                    </p:set>
                                  </p:childTnLst>
                                </p:cTn>
                              </p:par>
                              <p:par>
                                <p:cTn id="796"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97" dur="2415" spd="-100000" fill="hold"/>
                                        <p:tgtEl>
                                          <p:spTgt spid="152"/>
                                        </p:tgtEl>
                                        <p:attrNameLst>
                                          <p:attrName>ppt_x</p:attrName>
                                          <p:attrName>ppt_y</p:attrName>
                                        </p:attrNameLst>
                                      </p:cBhvr>
                                      <p:rCtr x="8138" y="-1852"/>
                                    </p:animMotion>
                                  </p:childTnLst>
                                </p:cTn>
                              </p:par>
                              <p:par>
                                <p:cTn id="798" presetID="10" presetClass="entr" presetSubtype="0" repeatCount="indefinite" fill="hold" grpId="0" nodeType="withEffect">
                                  <p:stCondLst>
                                    <p:cond delay="0"/>
                                  </p:stCondLst>
                                  <p:childTnLst>
                                    <p:set>
                                      <p:cBhvr>
                                        <p:cTn id="799" dur="1" fill="hold">
                                          <p:stCondLst>
                                            <p:cond delay="0"/>
                                          </p:stCondLst>
                                        </p:cTn>
                                        <p:tgtEl>
                                          <p:spTgt spid="153"/>
                                        </p:tgtEl>
                                        <p:attrNameLst>
                                          <p:attrName>style.visibility</p:attrName>
                                        </p:attrNameLst>
                                      </p:cBhvr>
                                      <p:to>
                                        <p:strVal val="visible"/>
                                      </p:to>
                                    </p:set>
                                    <p:animEffect transition="out" filter="fade">
                                      <p:cBhvr additive="base" accumulate="none">
                                        <p:cTn id="800" dur="289" fill="hold">
                                          <p:stCondLst>
                                            <p:cond delay="2024"/>
                                          </p:stCondLst>
                                        </p:cTn>
                                        <p:tgtEl>
                                          <p:spTgt spid="153"/>
                                        </p:tgtEl>
                                      </p:cBhvr>
                                    </p:animEffect>
                                    <p:animEffect transition="in" filter="fade">
                                      <p:cBhvr additive="base" accumulate="none">
                                        <p:cTn id="801" dur="289" fill="hold">
                                          <p:stCondLst>
                                            <p:cond delay="0"/>
                                          </p:stCondLst>
                                        </p:cTn>
                                        <p:tgtEl>
                                          <p:spTgt spid="153"/>
                                        </p:tgtEl>
                                      </p:cBhvr>
                                    </p:animEffect>
                                    <p:set>
                                      <p:cBhvr additive="base" accumulate="none">
                                        <p:cTn id="802" dur="1" fill="hold">
                                          <p:stCondLst>
                                            <p:cond delay="2311"/>
                                          </p:stCondLst>
                                        </p:cTn>
                                        <p:tgtEl>
                                          <p:spTgt spid="153"/>
                                        </p:tgtEl>
                                        <p:attrNameLst>
                                          <p:attrName>style.visibility</p:attrName>
                                        </p:attrNameLst>
                                      </p:cBhvr>
                                      <p:to>
                                        <p:strVal val="hidden"/>
                                      </p:to>
                                    </p:set>
                                    <p:set>
                                      <p:cBhvr additive="base" accumulate="none">
                                        <p:cTn id="803" dur="2659" fill="hold">
                                          <p:stCondLst>
                                            <p:cond delay="0"/>
                                          </p:stCondLst>
                                        </p:cTn>
                                        <p:tgtEl>
                                          <p:spTgt spid="153"/>
                                        </p:tgtEl>
                                        <p:attrNameLst>
                                          <p:attrName/>
                                        </p:attrNameLst>
                                      </p:cBhvr>
                                      <p:to>
                                        <p:strVal val=""/>
                                      </p:to>
                                    </p:set>
                                  </p:childTnLst>
                                </p:cTn>
                              </p:par>
                              <p:par>
                                <p:cTn id="804"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805" dur="2191" spd="-100000" fill="hold"/>
                                        <p:tgtEl>
                                          <p:spTgt spid="153"/>
                                        </p:tgtEl>
                                        <p:attrNameLst>
                                          <p:attrName>ppt_x</p:attrName>
                                          <p:attrName>ppt_y</p:attrName>
                                        </p:attrNameLst>
                                      </p:cBhvr>
                                      <p:rCtr x="-664" y="-17222"/>
                                    </p:animMotion>
                                  </p:childTnLst>
                                </p:cTn>
                              </p:par>
                              <p:par>
                                <p:cTn id="806" presetID="10" presetClass="entr" presetSubtype="0" repeatCount="indefinite" fill="hold" grpId="0" nodeType="withEffect">
                                  <p:stCondLst>
                                    <p:cond delay="0"/>
                                  </p:stCondLst>
                                  <p:childTnLst>
                                    <p:set>
                                      <p:cBhvr>
                                        <p:cTn id="807" dur="1" fill="hold">
                                          <p:stCondLst>
                                            <p:cond delay="0"/>
                                          </p:stCondLst>
                                        </p:cTn>
                                        <p:tgtEl>
                                          <p:spTgt spid="154"/>
                                        </p:tgtEl>
                                        <p:attrNameLst>
                                          <p:attrName>style.visibility</p:attrName>
                                        </p:attrNameLst>
                                      </p:cBhvr>
                                      <p:to>
                                        <p:strVal val="visible"/>
                                      </p:to>
                                    </p:set>
                                    <p:animEffect transition="out" filter="fade">
                                      <p:cBhvr additive="base" accumulate="none">
                                        <p:cTn id="808" dur="346" fill="hold">
                                          <p:stCondLst>
                                            <p:cond delay="2419"/>
                                          </p:stCondLst>
                                        </p:cTn>
                                        <p:tgtEl>
                                          <p:spTgt spid="154"/>
                                        </p:tgtEl>
                                      </p:cBhvr>
                                    </p:animEffect>
                                    <p:animEffect transition="in" filter="fade">
                                      <p:cBhvr additive="base" accumulate="none">
                                        <p:cTn id="809" dur="346" fill="hold">
                                          <p:stCondLst>
                                            <p:cond delay="0"/>
                                          </p:stCondLst>
                                        </p:cTn>
                                        <p:tgtEl>
                                          <p:spTgt spid="154"/>
                                        </p:tgtEl>
                                      </p:cBhvr>
                                    </p:animEffect>
                                    <p:set>
                                      <p:cBhvr additive="base" accumulate="none">
                                        <p:cTn id="810" dur="1" fill="hold">
                                          <p:stCondLst>
                                            <p:cond delay="2763"/>
                                          </p:stCondLst>
                                        </p:cTn>
                                        <p:tgtEl>
                                          <p:spTgt spid="154"/>
                                        </p:tgtEl>
                                        <p:attrNameLst>
                                          <p:attrName>style.visibility</p:attrName>
                                        </p:attrNameLst>
                                      </p:cBhvr>
                                      <p:to>
                                        <p:strVal val="hidden"/>
                                      </p:to>
                                    </p:set>
                                    <p:set>
                                      <p:cBhvr additive="base" accumulate="none">
                                        <p:cTn id="811" dur="3180" fill="hold">
                                          <p:stCondLst>
                                            <p:cond delay="0"/>
                                          </p:stCondLst>
                                        </p:cTn>
                                        <p:tgtEl>
                                          <p:spTgt spid="154"/>
                                        </p:tgtEl>
                                        <p:attrNameLst>
                                          <p:attrName/>
                                        </p:attrNameLst>
                                      </p:cBhvr>
                                      <p:to>
                                        <p:strVal val=""/>
                                      </p:to>
                                    </p:set>
                                  </p:childTnLst>
                                </p:cTn>
                              </p:par>
                              <p:par>
                                <p:cTn id="812"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13" dur="2340" spd="-100000" fill="hold"/>
                                        <p:tgtEl>
                                          <p:spTgt spid="154"/>
                                        </p:tgtEl>
                                        <p:attrNameLst>
                                          <p:attrName>ppt_x</p:attrName>
                                          <p:attrName>ppt_y</p:attrName>
                                        </p:attrNameLst>
                                      </p:cBhvr>
                                      <p:rCtr x="6771" y="-14560"/>
                                    </p:animMotion>
                                  </p:childTnLst>
                                </p:cTn>
                              </p:par>
                              <p:par>
                                <p:cTn id="814" presetID="10" presetClass="entr" presetSubtype="0" repeatCount="indefinite" fill="hold" grpId="0" nodeType="withEffect">
                                  <p:stCondLst>
                                    <p:cond delay="0"/>
                                  </p:stCondLst>
                                  <p:childTnLst>
                                    <p:set>
                                      <p:cBhvr>
                                        <p:cTn id="815" dur="1" fill="hold">
                                          <p:stCondLst>
                                            <p:cond delay="0"/>
                                          </p:stCondLst>
                                        </p:cTn>
                                        <p:tgtEl>
                                          <p:spTgt spid="155"/>
                                        </p:tgtEl>
                                        <p:attrNameLst>
                                          <p:attrName>style.visibility</p:attrName>
                                        </p:attrNameLst>
                                      </p:cBhvr>
                                      <p:to>
                                        <p:strVal val="visible"/>
                                      </p:to>
                                    </p:set>
                                    <p:animEffect transition="out" filter="fade">
                                      <p:cBhvr additive="base" accumulate="none">
                                        <p:cTn id="816" dur="419" fill="hold">
                                          <p:stCondLst>
                                            <p:cond delay="2933"/>
                                          </p:stCondLst>
                                        </p:cTn>
                                        <p:tgtEl>
                                          <p:spTgt spid="155"/>
                                        </p:tgtEl>
                                      </p:cBhvr>
                                    </p:animEffect>
                                    <p:animEffect transition="in" filter="fade">
                                      <p:cBhvr additive="base" accumulate="none">
                                        <p:cTn id="817" dur="419" fill="hold">
                                          <p:stCondLst>
                                            <p:cond delay="0"/>
                                          </p:stCondLst>
                                        </p:cTn>
                                        <p:tgtEl>
                                          <p:spTgt spid="155"/>
                                        </p:tgtEl>
                                      </p:cBhvr>
                                    </p:animEffect>
                                    <p:set>
                                      <p:cBhvr additive="base" accumulate="none">
                                        <p:cTn id="818" dur="1" fill="hold">
                                          <p:stCondLst>
                                            <p:cond delay="3351"/>
                                          </p:stCondLst>
                                        </p:cTn>
                                        <p:tgtEl>
                                          <p:spTgt spid="155"/>
                                        </p:tgtEl>
                                        <p:attrNameLst>
                                          <p:attrName>style.visibility</p:attrName>
                                        </p:attrNameLst>
                                      </p:cBhvr>
                                      <p:to>
                                        <p:strVal val="hidden"/>
                                      </p:to>
                                    </p:set>
                                    <p:set>
                                      <p:cBhvr additive="base" accumulate="none">
                                        <p:cTn id="819" dur="3855" fill="hold">
                                          <p:stCondLst>
                                            <p:cond delay="0"/>
                                          </p:stCondLst>
                                        </p:cTn>
                                        <p:tgtEl>
                                          <p:spTgt spid="155"/>
                                        </p:tgtEl>
                                        <p:attrNameLst>
                                          <p:attrName/>
                                        </p:attrNameLst>
                                      </p:cBhvr>
                                      <p:to>
                                        <p:strVal val=""/>
                                      </p:to>
                                    </p:set>
                                  </p:childTnLst>
                                </p:cTn>
                              </p:par>
                              <p:par>
                                <p:cTn id="820"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21" dur="2196" spd="-100000" fill="hold"/>
                                        <p:tgtEl>
                                          <p:spTgt spid="155"/>
                                        </p:tgtEl>
                                        <p:attrNameLst>
                                          <p:attrName>ppt_x</p:attrName>
                                          <p:attrName>ppt_y</p:attrName>
                                        </p:attrNameLst>
                                      </p:cBhvr>
                                      <p:rCtr x="6680" y="-14560"/>
                                    </p:animMotion>
                                  </p:childTnLst>
                                </p:cTn>
                              </p:par>
                              <p:par>
                                <p:cTn id="822" presetID="10" presetClass="entr" presetSubtype="0" repeatCount="indefinite" fill="hold" grpId="0" nodeType="withEffect">
                                  <p:stCondLst>
                                    <p:cond delay="0"/>
                                  </p:stCondLst>
                                  <p:childTnLst>
                                    <p:set>
                                      <p:cBhvr>
                                        <p:cTn id="823" dur="1" fill="hold">
                                          <p:stCondLst>
                                            <p:cond delay="0"/>
                                          </p:stCondLst>
                                        </p:cTn>
                                        <p:tgtEl>
                                          <p:spTgt spid="156"/>
                                        </p:tgtEl>
                                        <p:attrNameLst>
                                          <p:attrName>style.visibility</p:attrName>
                                        </p:attrNameLst>
                                      </p:cBhvr>
                                      <p:to>
                                        <p:strVal val="visible"/>
                                      </p:to>
                                    </p:set>
                                    <p:animEffect transition="out" filter="fade">
                                      <p:cBhvr additive="base" accumulate="none">
                                        <p:cTn id="824" dur="314" fill="hold">
                                          <p:stCondLst>
                                            <p:cond delay="2197"/>
                                          </p:stCondLst>
                                        </p:cTn>
                                        <p:tgtEl>
                                          <p:spTgt spid="156"/>
                                        </p:tgtEl>
                                      </p:cBhvr>
                                    </p:animEffect>
                                    <p:animEffect transition="in" filter="fade">
                                      <p:cBhvr additive="base" accumulate="none">
                                        <p:cTn id="825" dur="314" fill="hold">
                                          <p:stCondLst>
                                            <p:cond delay="0"/>
                                          </p:stCondLst>
                                        </p:cTn>
                                        <p:tgtEl>
                                          <p:spTgt spid="156"/>
                                        </p:tgtEl>
                                      </p:cBhvr>
                                    </p:animEffect>
                                    <p:set>
                                      <p:cBhvr additive="base" accumulate="none">
                                        <p:cTn id="826" dur="1" fill="hold">
                                          <p:stCondLst>
                                            <p:cond delay="2510"/>
                                          </p:stCondLst>
                                        </p:cTn>
                                        <p:tgtEl>
                                          <p:spTgt spid="156"/>
                                        </p:tgtEl>
                                        <p:attrNameLst>
                                          <p:attrName>style.visibility</p:attrName>
                                        </p:attrNameLst>
                                      </p:cBhvr>
                                      <p:to>
                                        <p:strVal val="hidden"/>
                                      </p:to>
                                    </p:set>
                                    <p:set>
                                      <p:cBhvr additive="base" accumulate="none">
                                        <p:cTn id="827" dur="2888" fill="hold">
                                          <p:stCondLst>
                                            <p:cond delay="0"/>
                                          </p:stCondLst>
                                        </p:cTn>
                                        <p:tgtEl>
                                          <p:spTgt spid="156"/>
                                        </p:tgtEl>
                                        <p:attrNameLst>
                                          <p:attrName/>
                                        </p:attrNameLst>
                                      </p:cBhvr>
                                      <p:to>
                                        <p:strVal val=""/>
                                      </p:to>
                                    </p:set>
                                  </p:childTnLst>
                                </p:cTn>
                              </p:par>
                              <p:par>
                                <p:cTn id="828"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29" dur="2546" spd="-100000" fill="hold"/>
                                        <p:tgtEl>
                                          <p:spTgt spid="156"/>
                                        </p:tgtEl>
                                        <p:attrNameLst>
                                          <p:attrName>ppt_x</p:attrName>
                                          <p:attrName>ppt_y</p:attrName>
                                        </p:attrNameLst>
                                      </p:cBhvr>
                                      <p:rCtr x="6680" y="-14560"/>
                                    </p:animMotion>
                                  </p:childTnLst>
                                </p:cTn>
                              </p:par>
                              <p:par>
                                <p:cTn id="830" presetID="10" presetClass="entr" presetSubtype="0" repeatCount="indefinite" fill="hold" grpId="0" nodeType="withEffect">
                                  <p:stCondLst>
                                    <p:cond delay="0"/>
                                  </p:stCondLst>
                                  <p:childTnLst>
                                    <p:set>
                                      <p:cBhvr>
                                        <p:cTn id="831" dur="1" fill="hold">
                                          <p:stCondLst>
                                            <p:cond delay="0"/>
                                          </p:stCondLst>
                                        </p:cTn>
                                        <p:tgtEl>
                                          <p:spTgt spid="157"/>
                                        </p:tgtEl>
                                        <p:attrNameLst>
                                          <p:attrName>style.visibility</p:attrName>
                                        </p:attrNameLst>
                                      </p:cBhvr>
                                      <p:to>
                                        <p:strVal val="visible"/>
                                      </p:to>
                                    </p:set>
                                    <p:animEffect transition="out" filter="fade">
                                      <p:cBhvr additive="base" accumulate="none">
                                        <p:cTn id="832" dur="407" fill="hold">
                                          <p:stCondLst>
                                            <p:cond delay="2850"/>
                                          </p:stCondLst>
                                        </p:cTn>
                                        <p:tgtEl>
                                          <p:spTgt spid="157"/>
                                        </p:tgtEl>
                                      </p:cBhvr>
                                    </p:animEffect>
                                    <p:animEffect transition="in" filter="fade">
                                      <p:cBhvr additive="base" accumulate="none">
                                        <p:cTn id="833" dur="407" fill="hold">
                                          <p:stCondLst>
                                            <p:cond delay="0"/>
                                          </p:stCondLst>
                                        </p:cTn>
                                        <p:tgtEl>
                                          <p:spTgt spid="157"/>
                                        </p:tgtEl>
                                      </p:cBhvr>
                                    </p:animEffect>
                                    <p:set>
                                      <p:cBhvr additive="base" accumulate="none">
                                        <p:cTn id="834" dur="1" fill="hold">
                                          <p:stCondLst>
                                            <p:cond delay="3255"/>
                                          </p:stCondLst>
                                        </p:cTn>
                                        <p:tgtEl>
                                          <p:spTgt spid="157"/>
                                        </p:tgtEl>
                                        <p:attrNameLst>
                                          <p:attrName>style.visibility</p:attrName>
                                        </p:attrNameLst>
                                      </p:cBhvr>
                                      <p:to>
                                        <p:strVal val="hidden"/>
                                      </p:to>
                                    </p:set>
                                    <p:set>
                                      <p:cBhvr additive="base" accumulate="none">
                                        <p:cTn id="835" dur="3745" fill="hold">
                                          <p:stCondLst>
                                            <p:cond delay="0"/>
                                          </p:stCondLst>
                                        </p:cTn>
                                        <p:tgtEl>
                                          <p:spTgt spid="157"/>
                                        </p:tgtEl>
                                        <p:attrNameLst>
                                          <p:attrName/>
                                        </p:attrNameLst>
                                      </p:cBhvr>
                                      <p:to>
                                        <p:strVal val=""/>
                                      </p:to>
                                    </p:set>
                                  </p:childTnLst>
                                </p:cTn>
                              </p:par>
                              <p:par>
                                <p:cTn id="836"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37" dur="3501" spd="-100000" fill="hold"/>
                                        <p:tgtEl>
                                          <p:spTgt spid="157"/>
                                        </p:tgtEl>
                                        <p:attrNameLst>
                                          <p:attrName>ppt_x</p:attrName>
                                          <p:attrName>ppt_y</p:attrName>
                                        </p:attrNameLst>
                                      </p:cBhvr>
                                      <p:rCtr x="-4727" y="-13079"/>
                                    </p:animMotion>
                                  </p:childTnLst>
                                </p:cTn>
                              </p:par>
                              <p:par>
                                <p:cTn id="838" presetID="10" presetClass="entr" presetSubtype="0" repeatCount="indefinite" fill="hold" grpId="0" nodeType="withEffect">
                                  <p:stCondLst>
                                    <p:cond delay="0"/>
                                  </p:stCondLst>
                                  <p:childTnLst>
                                    <p:set>
                                      <p:cBhvr>
                                        <p:cTn id="839" dur="1" fill="hold">
                                          <p:stCondLst>
                                            <p:cond delay="0"/>
                                          </p:stCondLst>
                                        </p:cTn>
                                        <p:tgtEl>
                                          <p:spTgt spid="147"/>
                                        </p:tgtEl>
                                        <p:attrNameLst>
                                          <p:attrName>style.visibility</p:attrName>
                                        </p:attrNameLst>
                                      </p:cBhvr>
                                      <p:to>
                                        <p:strVal val="visible"/>
                                      </p:to>
                                    </p:set>
                                    <p:animEffect transition="out" filter="fade">
                                      <p:cBhvr additive="base" accumulate="none">
                                        <p:cTn id="840" dur="277" fill="hold">
                                          <p:stCondLst>
                                            <p:cond delay="1937"/>
                                          </p:stCondLst>
                                        </p:cTn>
                                        <p:tgtEl>
                                          <p:spTgt spid="147"/>
                                        </p:tgtEl>
                                      </p:cBhvr>
                                    </p:animEffect>
                                    <p:animEffect transition="in" filter="fade">
                                      <p:cBhvr additive="base" accumulate="none">
                                        <p:cTn id="841" dur="277" fill="hold">
                                          <p:stCondLst>
                                            <p:cond delay="0"/>
                                          </p:stCondLst>
                                        </p:cTn>
                                        <p:tgtEl>
                                          <p:spTgt spid="147"/>
                                        </p:tgtEl>
                                      </p:cBhvr>
                                    </p:animEffect>
                                    <p:set>
                                      <p:cBhvr additive="base" accumulate="none">
                                        <p:cTn id="842" dur="1" fill="hold">
                                          <p:stCondLst>
                                            <p:cond delay="2213"/>
                                          </p:stCondLst>
                                        </p:cTn>
                                        <p:tgtEl>
                                          <p:spTgt spid="147"/>
                                        </p:tgtEl>
                                        <p:attrNameLst>
                                          <p:attrName>style.visibility</p:attrName>
                                        </p:attrNameLst>
                                      </p:cBhvr>
                                      <p:to>
                                        <p:strVal val="hidden"/>
                                      </p:to>
                                    </p:set>
                                    <p:set>
                                      <p:cBhvr additive="base" accumulate="none">
                                        <p:cTn id="843" dur="2546" fill="hold">
                                          <p:stCondLst>
                                            <p:cond delay="0"/>
                                          </p:stCondLst>
                                        </p:cTn>
                                        <p:tgtEl>
                                          <p:spTgt spid="147"/>
                                        </p:tgtEl>
                                        <p:attrNameLst>
                                          <p:attrName/>
                                        </p:attrNameLst>
                                      </p:cBhvr>
                                      <p:to>
                                        <p:strVal val=""/>
                                      </p:to>
                                    </p:set>
                                  </p:childTnLst>
                                </p:cTn>
                              </p:par>
                              <p:par>
                                <p:cTn id="844"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45" dur="3347" spd="-100000" fill="hold"/>
                                        <p:tgtEl>
                                          <p:spTgt spid="147"/>
                                        </p:tgtEl>
                                        <p:attrNameLst>
                                          <p:attrName>ppt_x</p:attrName>
                                          <p:attrName>ppt_y</p:attrName>
                                        </p:attrNameLst>
                                      </p:cBhvr>
                                      <p:rCtr x="4818" y="-16759"/>
                                    </p:animMotion>
                                  </p:childTnLst>
                                </p:cTn>
                              </p:par>
                              <p:par>
                                <p:cTn id="846" presetID="10" presetClass="entr" presetSubtype="0" repeatCount="indefinite" fill="hold" grpId="0" nodeType="withEffect">
                                  <p:stCondLst>
                                    <p:cond delay="0"/>
                                  </p:stCondLst>
                                  <p:childTnLst>
                                    <p:set>
                                      <p:cBhvr>
                                        <p:cTn id="847" dur="1" fill="hold">
                                          <p:stCondLst>
                                            <p:cond delay="0"/>
                                          </p:stCondLst>
                                        </p:cTn>
                                        <p:tgtEl>
                                          <p:spTgt spid="158"/>
                                        </p:tgtEl>
                                        <p:attrNameLst>
                                          <p:attrName>style.visibility</p:attrName>
                                        </p:attrNameLst>
                                      </p:cBhvr>
                                      <p:to>
                                        <p:strVal val="visible"/>
                                      </p:to>
                                    </p:set>
                                    <p:animEffect transition="out" filter="fade">
                                      <p:cBhvr additive="base" accumulate="none">
                                        <p:cTn id="848" dur="273" fill="hold">
                                          <p:stCondLst>
                                            <p:cond delay="1912"/>
                                          </p:stCondLst>
                                        </p:cTn>
                                        <p:tgtEl>
                                          <p:spTgt spid="158"/>
                                        </p:tgtEl>
                                      </p:cBhvr>
                                    </p:animEffect>
                                    <p:animEffect transition="in" filter="fade">
                                      <p:cBhvr additive="base" accumulate="none">
                                        <p:cTn id="849" dur="273" fill="hold">
                                          <p:stCondLst>
                                            <p:cond delay="0"/>
                                          </p:stCondLst>
                                        </p:cTn>
                                        <p:tgtEl>
                                          <p:spTgt spid="158"/>
                                        </p:tgtEl>
                                      </p:cBhvr>
                                    </p:animEffect>
                                    <p:set>
                                      <p:cBhvr additive="base" accumulate="none">
                                        <p:cTn id="850" dur="1" fill="hold">
                                          <p:stCondLst>
                                            <p:cond delay="2184"/>
                                          </p:stCondLst>
                                        </p:cTn>
                                        <p:tgtEl>
                                          <p:spTgt spid="158"/>
                                        </p:tgtEl>
                                        <p:attrNameLst>
                                          <p:attrName>style.visibility</p:attrName>
                                        </p:attrNameLst>
                                      </p:cBhvr>
                                      <p:to>
                                        <p:strVal val="hidden"/>
                                      </p:to>
                                    </p:set>
                                    <p:set>
                                      <p:cBhvr additive="base" accumulate="none">
                                        <p:cTn id="851" dur="2513" fill="hold">
                                          <p:stCondLst>
                                            <p:cond delay="0"/>
                                          </p:stCondLst>
                                        </p:cTn>
                                        <p:tgtEl>
                                          <p:spTgt spid="158"/>
                                        </p:tgtEl>
                                        <p:attrNameLst>
                                          <p:attrName/>
                                        </p:attrNameLst>
                                      </p:cBhvr>
                                      <p:to>
                                        <p:strVal val=""/>
                                      </p:to>
                                    </p:set>
                                  </p:childTnLst>
                                </p:cTn>
                              </p:par>
                              <p:par>
                                <p:cTn id="852"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53" dur="2180" spd="-100000" fill="hold"/>
                                        <p:tgtEl>
                                          <p:spTgt spid="158"/>
                                        </p:tgtEl>
                                        <p:attrNameLst>
                                          <p:attrName>ppt_x</p:attrName>
                                          <p:attrName>ppt_y</p:attrName>
                                        </p:attrNameLst>
                                      </p:cBhvr>
                                      <p:rCtr x="6536" y="-11597"/>
                                    </p:animMotion>
                                  </p:childTnLst>
                                </p:cTn>
                              </p:par>
                              <p:par>
                                <p:cTn id="854" presetID="10" presetClass="entr" presetSubtype="0" repeatCount="indefinite" fill="hold" grpId="0" nodeType="withEffect">
                                  <p:stCondLst>
                                    <p:cond delay="0"/>
                                  </p:stCondLst>
                                  <p:childTnLst>
                                    <p:set>
                                      <p:cBhvr>
                                        <p:cTn id="855" dur="1" fill="hold">
                                          <p:stCondLst>
                                            <p:cond delay="0"/>
                                          </p:stCondLst>
                                        </p:cTn>
                                        <p:tgtEl>
                                          <p:spTgt spid="159"/>
                                        </p:tgtEl>
                                        <p:attrNameLst>
                                          <p:attrName>style.visibility</p:attrName>
                                        </p:attrNameLst>
                                      </p:cBhvr>
                                      <p:to>
                                        <p:strVal val="visible"/>
                                      </p:to>
                                    </p:set>
                                    <p:animEffect transition="out" filter="fade">
                                      <p:cBhvr additive="base" accumulate="none">
                                        <p:cTn id="856" dur="224" fill="hold">
                                          <p:stCondLst>
                                            <p:cond delay="1569"/>
                                          </p:stCondLst>
                                        </p:cTn>
                                        <p:tgtEl>
                                          <p:spTgt spid="159"/>
                                        </p:tgtEl>
                                      </p:cBhvr>
                                    </p:animEffect>
                                    <p:animEffect transition="in" filter="fade">
                                      <p:cBhvr additive="base" accumulate="none">
                                        <p:cTn id="857" dur="224" fill="hold">
                                          <p:stCondLst>
                                            <p:cond delay="0"/>
                                          </p:stCondLst>
                                        </p:cTn>
                                        <p:tgtEl>
                                          <p:spTgt spid="159"/>
                                        </p:tgtEl>
                                      </p:cBhvr>
                                    </p:animEffect>
                                    <p:set>
                                      <p:cBhvr additive="base" accumulate="none">
                                        <p:cTn id="858" dur="1" fill="hold">
                                          <p:stCondLst>
                                            <p:cond delay="1792"/>
                                          </p:stCondLst>
                                        </p:cTn>
                                        <p:tgtEl>
                                          <p:spTgt spid="159"/>
                                        </p:tgtEl>
                                        <p:attrNameLst>
                                          <p:attrName>style.visibility</p:attrName>
                                        </p:attrNameLst>
                                      </p:cBhvr>
                                      <p:to>
                                        <p:strVal val="hidden"/>
                                      </p:to>
                                    </p:set>
                                    <p:set>
                                      <p:cBhvr additive="base" accumulate="none">
                                        <p:cTn id="859" dur="2062" fill="hold">
                                          <p:stCondLst>
                                            <p:cond delay="0"/>
                                          </p:stCondLst>
                                        </p:cTn>
                                        <p:tgtEl>
                                          <p:spTgt spid="159"/>
                                        </p:tgtEl>
                                        <p:attrNameLst>
                                          <p:attrName/>
                                        </p:attrNameLst>
                                      </p:cBhvr>
                                      <p:to>
                                        <p:strVal val=""/>
                                      </p:to>
                                    </p:set>
                                  </p:childTnLst>
                                </p:cTn>
                              </p:par>
                              <p:par>
                                <p:cTn id="860"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61" dur="2645" spd="-100000" fill="hold"/>
                                        <p:tgtEl>
                                          <p:spTgt spid="159"/>
                                        </p:tgtEl>
                                        <p:attrNameLst>
                                          <p:attrName>ppt_x</p:attrName>
                                          <p:attrName>ppt_y</p:attrName>
                                        </p:attrNameLst>
                                      </p:cBhvr>
                                      <p:rCtr x="-2096" y="-18356"/>
                                    </p:animMotion>
                                  </p:childTnLst>
                                </p:cTn>
                              </p:par>
                              <p:par>
                                <p:cTn id="862" presetID="10" presetClass="entr" presetSubtype="0" repeatCount="indefinite" fill="hold" grpId="0" nodeType="withEffect">
                                  <p:stCondLst>
                                    <p:cond delay="0"/>
                                  </p:stCondLst>
                                  <p:childTnLst>
                                    <p:set>
                                      <p:cBhvr>
                                        <p:cTn id="863" dur="1" fill="hold">
                                          <p:stCondLst>
                                            <p:cond delay="0"/>
                                          </p:stCondLst>
                                        </p:cTn>
                                        <p:tgtEl>
                                          <p:spTgt spid="160"/>
                                        </p:tgtEl>
                                        <p:attrNameLst>
                                          <p:attrName>style.visibility</p:attrName>
                                        </p:attrNameLst>
                                      </p:cBhvr>
                                      <p:to>
                                        <p:strVal val="visible"/>
                                      </p:to>
                                    </p:set>
                                    <p:animEffect transition="out" filter="fade">
                                      <p:cBhvr additive="base" accumulate="none">
                                        <p:cTn id="864" dur="389" fill="hold">
                                          <p:stCondLst>
                                            <p:cond delay="2724"/>
                                          </p:stCondLst>
                                        </p:cTn>
                                        <p:tgtEl>
                                          <p:spTgt spid="160"/>
                                        </p:tgtEl>
                                      </p:cBhvr>
                                    </p:animEffect>
                                    <p:animEffect transition="in" filter="fade">
                                      <p:cBhvr additive="base" accumulate="none">
                                        <p:cTn id="865" dur="389" fill="hold">
                                          <p:stCondLst>
                                            <p:cond delay="0"/>
                                          </p:stCondLst>
                                        </p:cTn>
                                        <p:tgtEl>
                                          <p:spTgt spid="160"/>
                                        </p:tgtEl>
                                      </p:cBhvr>
                                    </p:animEffect>
                                    <p:set>
                                      <p:cBhvr additive="base" accumulate="none">
                                        <p:cTn id="866" dur="1" fill="hold">
                                          <p:stCondLst>
                                            <p:cond delay="3112"/>
                                          </p:stCondLst>
                                        </p:cTn>
                                        <p:tgtEl>
                                          <p:spTgt spid="160"/>
                                        </p:tgtEl>
                                        <p:attrNameLst>
                                          <p:attrName>style.visibility</p:attrName>
                                        </p:attrNameLst>
                                      </p:cBhvr>
                                      <p:to>
                                        <p:strVal val="hidden"/>
                                      </p:to>
                                    </p:set>
                                    <p:set>
                                      <p:cBhvr additive="base" accumulate="none">
                                        <p:cTn id="867" dur="3580" fill="hold">
                                          <p:stCondLst>
                                            <p:cond delay="0"/>
                                          </p:stCondLst>
                                        </p:cTn>
                                        <p:tgtEl>
                                          <p:spTgt spid="160"/>
                                        </p:tgtEl>
                                        <p:attrNameLst>
                                          <p:attrName/>
                                        </p:attrNameLst>
                                      </p:cBhvr>
                                      <p:to>
                                        <p:strVal val=""/>
                                      </p:to>
                                    </p:set>
                                  </p:childTnLst>
                                </p:cTn>
                              </p:par>
                              <p:par>
                                <p:cTn id="868"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69" dur="2595" spd="-100000" fill="hold"/>
                                        <p:tgtEl>
                                          <p:spTgt spid="160"/>
                                        </p:tgtEl>
                                        <p:attrNameLst>
                                          <p:attrName>ppt_x</p:attrName>
                                          <p:attrName>ppt_y</p:attrName>
                                        </p:attrNameLst>
                                      </p:cBhvr>
                                      <p:rCtr x="5286" y="-16111"/>
                                    </p:animMotion>
                                  </p:childTnLst>
                                </p:cTn>
                              </p:par>
                              <p:par>
                                <p:cTn id="870" presetID="10" presetClass="entr" presetSubtype="0" repeatCount="indefinite" fill="hold" grpId="0" nodeType="withEffect">
                                  <p:stCondLst>
                                    <p:cond delay="0"/>
                                  </p:stCondLst>
                                  <p:childTnLst>
                                    <p:set>
                                      <p:cBhvr>
                                        <p:cTn id="871" dur="1" fill="hold">
                                          <p:stCondLst>
                                            <p:cond delay="0"/>
                                          </p:stCondLst>
                                        </p:cTn>
                                        <p:tgtEl>
                                          <p:spTgt spid="161"/>
                                        </p:tgtEl>
                                        <p:attrNameLst>
                                          <p:attrName>style.visibility</p:attrName>
                                        </p:attrNameLst>
                                      </p:cBhvr>
                                      <p:to>
                                        <p:strVal val="visible"/>
                                      </p:to>
                                    </p:set>
                                    <p:animEffect transition="out" filter="fade">
                                      <p:cBhvr additive="base" accumulate="none">
                                        <p:cTn id="872" dur="269" fill="hold">
                                          <p:stCondLst>
                                            <p:cond delay="1880"/>
                                          </p:stCondLst>
                                        </p:cTn>
                                        <p:tgtEl>
                                          <p:spTgt spid="161"/>
                                        </p:tgtEl>
                                      </p:cBhvr>
                                    </p:animEffect>
                                    <p:animEffect transition="in" filter="fade">
                                      <p:cBhvr additive="base" accumulate="none">
                                        <p:cTn id="873" dur="269" fill="hold">
                                          <p:stCondLst>
                                            <p:cond delay="0"/>
                                          </p:stCondLst>
                                        </p:cTn>
                                        <p:tgtEl>
                                          <p:spTgt spid="161"/>
                                        </p:tgtEl>
                                      </p:cBhvr>
                                    </p:animEffect>
                                    <p:set>
                                      <p:cBhvr additive="base" accumulate="none">
                                        <p:cTn id="874" dur="1" fill="hold">
                                          <p:stCondLst>
                                            <p:cond delay="2147"/>
                                          </p:stCondLst>
                                        </p:cTn>
                                        <p:tgtEl>
                                          <p:spTgt spid="161"/>
                                        </p:tgtEl>
                                        <p:attrNameLst>
                                          <p:attrName>style.visibility</p:attrName>
                                        </p:attrNameLst>
                                      </p:cBhvr>
                                      <p:to>
                                        <p:strVal val="hidden"/>
                                      </p:to>
                                    </p:set>
                                    <p:set>
                                      <p:cBhvr additive="base" accumulate="none">
                                        <p:cTn id="875" dur="2471" fill="hold">
                                          <p:stCondLst>
                                            <p:cond delay="0"/>
                                          </p:stCondLst>
                                        </p:cTn>
                                        <p:tgtEl>
                                          <p:spTgt spid="161"/>
                                        </p:tgtEl>
                                        <p:attrNameLst>
                                          <p:attrName/>
                                        </p:attrNameLst>
                                      </p:cBhvr>
                                      <p:to>
                                        <p:strVal val=""/>
                                      </p:to>
                                    </p:set>
                                  </p:childTnLst>
                                </p:cTn>
                              </p:par>
                              <p:par>
                                <p:cTn id="876"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77" dur="2961" spd="-100000" fill="hold"/>
                                        <p:tgtEl>
                                          <p:spTgt spid="161"/>
                                        </p:tgtEl>
                                        <p:attrNameLst>
                                          <p:attrName>ppt_x</p:attrName>
                                          <p:attrName>ppt_y</p:attrName>
                                        </p:attrNameLst>
                                      </p:cBhvr>
                                      <p:rCtr x="6888" y="11088"/>
                                    </p:animMotion>
                                  </p:childTnLst>
                                </p:cTn>
                              </p:par>
                              <p:par>
                                <p:cTn id="878" presetID="10" presetClass="entr" presetSubtype="0" repeatCount="indefinite" fill="hold" grpId="0" nodeType="withEffect">
                                  <p:stCondLst>
                                    <p:cond delay="0"/>
                                  </p:stCondLst>
                                  <p:childTnLst>
                                    <p:set>
                                      <p:cBhvr>
                                        <p:cTn id="879" dur="1" fill="hold">
                                          <p:stCondLst>
                                            <p:cond delay="0"/>
                                          </p:stCondLst>
                                        </p:cTn>
                                        <p:tgtEl>
                                          <p:spTgt spid="162"/>
                                        </p:tgtEl>
                                        <p:attrNameLst>
                                          <p:attrName>style.visibility</p:attrName>
                                        </p:attrNameLst>
                                      </p:cBhvr>
                                      <p:to>
                                        <p:strVal val="visible"/>
                                      </p:to>
                                    </p:set>
                                    <p:animEffect transition="out" filter="fade">
                                      <p:cBhvr additive="base" accumulate="none">
                                        <p:cTn id="880" dur="273" fill="hold">
                                          <p:stCondLst>
                                            <p:cond delay="1909"/>
                                          </p:stCondLst>
                                        </p:cTn>
                                        <p:tgtEl>
                                          <p:spTgt spid="162"/>
                                        </p:tgtEl>
                                      </p:cBhvr>
                                    </p:animEffect>
                                    <p:animEffect transition="in" filter="fade">
                                      <p:cBhvr additive="base" accumulate="none">
                                        <p:cTn id="881" dur="273" fill="hold">
                                          <p:stCondLst>
                                            <p:cond delay="0"/>
                                          </p:stCondLst>
                                        </p:cTn>
                                        <p:tgtEl>
                                          <p:spTgt spid="162"/>
                                        </p:tgtEl>
                                      </p:cBhvr>
                                    </p:animEffect>
                                    <p:set>
                                      <p:cBhvr additive="base" accumulate="none">
                                        <p:cTn id="882" dur="1" fill="hold">
                                          <p:stCondLst>
                                            <p:cond delay="2181"/>
                                          </p:stCondLst>
                                        </p:cTn>
                                        <p:tgtEl>
                                          <p:spTgt spid="162"/>
                                        </p:tgtEl>
                                        <p:attrNameLst>
                                          <p:attrName>style.visibility</p:attrName>
                                        </p:attrNameLst>
                                      </p:cBhvr>
                                      <p:to>
                                        <p:strVal val="hidden"/>
                                      </p:to>
                                    </p:set>
                                    <p:set>
                                      <p:cBhvr additive="base" accumulate="none">
                                        <p:cTn id="883" dur="2509" fill="hold">
                                          <p:stCondLst>
                                            <p:cond delay="0"/>
                                          </p:stCondLst>
                                        </p:cTn>
                                        <p:tgtEl>
                                          <p:spTgt spid="162"/>
                                        </p:tgtEl>
                                        <p:attrNameLst>
                                          <p:attrName/>
                                        </p:attrNameLst>
                                      </p:cBhvr>
                                      <p:to>
                                        <p:strVal val=""/>
                                      </p:to>
                                    </p:set>
                                  </p:childTnLst>
                                </p:cTn>
                              </p:par>
                              <p:par>
                                <p:cTn id="884"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85" dur="2681" spd="-100000" fill="hold"/>
                                        <p:tgtEl>
                                          <p:spTgt spid="162"/>
                                        </p:tgtEl>
                                        <p:attrNameLst>
                                          <p:attrName>ppt_x</p:attrName>
                                          <p:attrName>ppt_y</p:attrName>
                                        </p:attrNameLst>
                                      </p:cBhvr>
                                      <p:rCtr x="4023" y="-21366"/>
                                    </p:animMotion>
                                  </p:childTnLst>
                                </p:cTn>
                              </p:par>
                              <p:par>
                                <p:cTn id="886" presetID="10" presetClass="entr" presetSubtype="0" repeatCount="indefinite" fill="hold" grpId="0" nodeType="withEffect">
                                  <p:stCondLst>
                                    <p:cond delay="0"/>
                                  </p:stCondLst>
                                  <p:childTnLst>
                                    <p:set>
                                      <p:cBhvr>
                                        <p:cTn id="887" dur="1" fill="hold">
                                          <p:stCondLst>
                                            <p:cond delay="0"/>
                                          </p:stCondLst>
                                        </p:cTn>
                                        <p:tgtEl>
                                          <p:spTgt spid="163"/>
                                        </p:tgtEl>
                                        <p:attrNameLst>
                                          <p:attrName>style.visibility</p:attrName>
                                        </p:attrNameLst>
                                      </p:cBhvr>
                                      <p:to>
                                        <p:strVal val="visible"/>
                                      </p:to>
                                    </p:set>
                                    <p:animEffect transition="out" filter="fade">
                                      <p:cBhvr additive="base" accumulate="none">
                                        <p:cTn id="888" dur="227" fill="hold">
                                          <p:stCondLst>
                                            <p:cond delay="1590"/>
                                          </p:stCondLst>
                                        </p:cTn>
                                        <p:tgtEl>
                                          <p:spTgt spid="163"/>
                                        </p:tgtEl>
                                      </p:cBhvr>
                                    </p:animEffect>
                                    <p:animEffect transition="in" filter="fade">
                                      <p:cBhvr additive="base" accumulate="none">
                                        <p:cTn id="889" dur="227" fill="hold">
                                          <p:stCondLst>
                                            <p:cond delay="0"/>
                                          </p:stCondLst>
                                        </p:cTn>
                                        <p:tgtEl>
                                          <p:spTgt spid="163"/>
                                        </p:tgtEl>
                                      </p:cBhvr>
                                    </p:animEffect>
                                    <p:set>
                                      <p:cBhvr additive="base" accumulate="none">
                                        <p:cTn id="890" dur="1" fill="hold">
                                          <p:stCondLst>
                                            <p:cond delay="1816"/>
                                          </p:stCondLst>
                                        </p:cTn>
                                        <p:tgtEl>
                                          <p:spTgt spid="163"/>
                                        </p:tgtEl>
                                        <p:attrNameLst>
                                          <p:attrName>style.visibility</p:attrName>
                                        </p:attrNameLst>
                                      </p:cBhvr>
                                      <p:to>
                                        <p:strVal val="hidden"/>
                                      </p:to>
                                    </p:set>
                                    <p:set>
                                      <p:cBhvr additive="base" accumulate="none">
                                        <p:cTn id="891" dur="2090" fill="hold">
                                          <p:stCondLst>
                                            <p:cond delay="0"/>
                                          </p:stCondLst>
                                        </p:cTn>
                                        <p:tgtEl>
                                          <p:spTgt spid="163"/>
                                        </p:tgtEl>
                                        <p:attrNameLst>
                                          <p:attrName/>
                                        </p:attrNameLst>
                                      </p:cBhvr>
                                      <p:to>
                                        <p:strVal val=""/>
                                      </p:to>
                                    </p:set>
                                  </p:childTnLst>
                                </p:cTn>
                              </p:par>
                              <p:par>
                                <p:cTn id="892"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93" dur="2965" spd="-100000" fill="hold"/>
                                        <p:tgtEl>
                                          <p:spTgt spid="163"/>
                                        </p:tgtEl>
                                        <p:attrNameLst>
                                          <p:attrName>ppt_x</p:attrName>
                                          <p:attrName>ppt_y</p:attrName>
                                        </p:attrNameLst>
                                      </p:cBhvr>
                                      <p:rCtr x="12422" y="-12106"/>
                                    </p:animMotion>
                                  </p:childTnLst>
                                </p:cTn>
                              </p:par>
                              <p:par>
                                <p:cTn id="894" presetID="10" presetClass="entr" presetSubtype="0" repeatCount="indefinite" fill="hold" grpId="0" nodeType="withEffect">
                                  <p:stCondLst>
                                    <p:cond delay="0"/>
                                  </p:stCondLst>
                                  <p:childTnLst>
                                    <p:set>
                                      <p:cBhvr>
                                        <p:cTn id="895" dur="1" fill="hold">
                                          <p:stCondLst>
                                            <p:cond delay="0"/>
                                          </p:stCondLst>
                                        </p:cTn>
                                        <p:tgtEl>
                                          <p:spTgt spid="164"/>
                                        </p:tgtEl>
                                        <p:attrNameLst>
                                          <p:attrName>style.visibility</p:attrName>
                                        </p:attrNameLst>
                                      </p:cBhvr>
                                      <p:to>
                                        <p:strVal val="visible"/>
                                      </p:to>
                                    </p:set>
                                    <p:animEffect transition="out" filter="fade">
                                      <p:cBhvr additive="base" accumulate="none">
                                        <p:cTn id="896" dur="262" fill="hold">
                                          <p:stCondLst>
                                            <p:cond delay="1835"/>
                                          </p:stCondLst>
                                        </p:cTn>
                                        <p:tgtEl>
                                          <p:spTgt spid="164"/>
                                        </p:tgtEl>
                                      </p:cBhvr>
                                    </p:animEffect>
                                    <p:animEffect transition="in" filter="fade">
                                      <p:cBhvr additive="base" accumulate="none">
                                        <p:cTn id="897" dur="262" fill="hold">
                                          <p:stCondLst>
                                            <p:cond delay="0"/>
                                          </p:stCondLst>
                                        </p:cTn>
                                        <p:tgtEl>
                                          <p:spTgt spid="164"/>
                                        </p:tgtEl>
                                      </p:cBhvr>
                                    </p:animEffect>
                                    <p:set>
                                      <p:cBhvr additive="base" accumulate="none">
                                        <p:cTn id="898" dur="1" fill="hold">
                                          <p:stCondLst>
                                            <p:cond delay="2096"/>
                                          </p:stCondLst>
                                        </p:cTn>
                                        <p:tgtEl>
                                          <p:spTgt spid="164"/>
                                        </p:tgtEl>
                                        <p:attrNameLst>
                                          <p:attrName>style.visibility</p:attrName>
                                        </p:attrNameLst>
                                      </p:cBhvr>
                                      <p:to>
                                        <p:strVal val="hidden"/>
                                      </p:to>
                                    </p:set>
                                    <p:set>
                                      <p:cBhvr additive="base" accumulate="none">
                                        <p:cTn id="899" dur="2412" fill="hold">
                                          <p:stCondLst>
                                            <p:cond delay="0"/>
                                          </p:stCondLst>
                                        </p:cTn>
                                        <p:tgtEl>
                                          <p:spTgt spid="164"/>
                                        </p:tgtEl>
                                        <p:attrNameLst>
                                          <p:attrName/>
                                        </p:attrNameLst>
                                      </p:cBhvr>
                                      <p:to>
                                        <p:strVal val=""/>
                                      </p:to>
                                    </p:set>
                                  </p:childTnLst>
                                </p:cTn>
                              </p:par>
                              <p:par>
                                <p:cTn id="900"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901" dur="3729" spd="-100000" fill="hold"/>
                                        <p:tgtEl>
                                          <p:spTgt spid="164"/>
                                        </p:tgtEl>
                                        <p:attrNameLst>
                                          <p:attrName>ppt_x</p:attrName>
                                          <p:attrName>ppt_y</p:attrName>
                                        </p:attrNameLst>
                                      </p:cBhvr>
                                      <p:rCtr x="8138" y="-1852"/>
                                    </p:animMotion>
                                  </p:childTnLst>
                                </p:cTn>
                              </p:par>
                              <p:par>
                                <p:cTn id="902" presetID="10" presetClass="entr" presetSubtype="0" repeatCount="indefinite" fill="hold" grpId="0" nodeType="withEffect">
                                  <p:stCondLst>
                                    <p:cond delay="0"/>
                                  </p:stCondLst>
                                  <p:childTnLst>
                                    <p:set>
                                      <p:cBhvr>
                                        <p:cTn id="903" dur="1" fill="hold">
                                          <p:stCondLst>
                                            <p:cond delay="0"/>
                                          </p:stCondLst>
                                        </p:cTn>
                                        <p:tgtEl>
                                          <p:spTgt spid="165"/>
                                        </p:tgtEl>
                                        <p:attrNameLst>
                                          <p:attrName>style.visibility</p:attrName>
                                        </p:attrNameLst>
                                      </p:cBhvr>
                                      <p:to>
                                        <p:strVal val="visible"/>
                                      </p:to>
                                    </p:set>
                                    <p:animEffect transition="out" filter="fade">
                                      <p:cBhvr additive="base" accumulate="none">
                                        <p:cTn id="904" dur="345" fill="hold">
                                          <p:stCondLst>
                                            <p:cond delay="2417"/>
                                          </p:stCondLst>
                                        </p:cTn>
                                        <p:tgtEl>
                                          <p:spTgt spid="165"/>
                                        </p:tgtEl>
                                      </p:cBhvr>
                                    </p:animEffect>
                                    <p:animEffect transition="in" filter="fade">
                                      <p:cBhvr additive="base" accumulate="none">
                                        <p:cTn id="905" dur="345" fill="hold">
                                          <p:stCondLst>
                                            <p:cond delay="0"/>
                                          </p:stCondLst>
                                        </p:cTn>
                                        <p:tgtEl>
                                          <p:spTgt spid="165"/>
                                        </p:tgtEl>
                                      </p:cBhvr>
                                    </p:animEffect>
                                    <p:set>
                                      <p:cBhvr additive="base" accumulate="none">
                                        <p:cTn id="906" dur="1" fill="hold">
                                          <p:stCondLst>
                                            <p:cond delay="2761"/>
                                          </p:stCondLst>
                                        </p:cTn>
                                        <p:tgtEl>
                                          <p:spTgt spid="165"/>
                                        </p:tgtEl>
                                        <p:attrNameLst>
                                          <p:attrName>style.visibility</p:attrName>
                                        </p:attrNameLst>
                                      </p:cBhvr>
                                      <p:to>
                                        <p:strVal val="hidden"/>
                                      </p:to>
                                    </p:set>
                                    <p:set>
                                      <p:cBhvr additive="base" accumulate="none">
                                        <p:cTn id="907" dur="3177" fill="hold">
                                          <p:stCondLst>
                                            <p:cond delay="0"/>
                                          </p:stCondLst>
                                        </p:cTn>
                                        <p:tgtEl>
                                          <p:spTgt spid="165"/>
                                        </p:tgtEl>
                                        <p:attrNameLst>
                                          <p:attrName/>
                                        </p:attrNameLst>
                                      </p:cBhvr>
                                      <p:to>
                                        <p:strVal val=""/>
                                      </p:to>
                                    </p:set>
                                  </p:childTnLst>
                                </p:cTn>
                              </p:par>
                              <p:par>
                                <p:cTn id="908"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909" dur="3510" spd="-100000" fill="hold"/>
                                        <p:tgtEl>
                                          <p:spTgt spid="165"/>
                                        </p:tgtEl>
                                        <p:attrNameLst>
                                          <p:attrName>ppt_x</p:attrName>
                                          <p:attrName>ppt_y</p:attrName>
                                        </p:attrNameLst>
                                      </p:cBhvr>
                                      <p:rCtr x="6875" y="-17384"/>
                                    </p:animMotion>
                                  </p:childTnLst>
                                </p:cTn>
                              </p:par>
                              <p:par>
                                <p:cTn id="910" presetID="10" presetClass="entr" presetSubtype="0" repeatCount="indefinite" fill="hold" grpId="0" nodeType="withEffect">
                                  <p:stCondLst>
                                    <p:cond delay="0"/>
                                  </p:stCondLst>
                                  <p:childTnLst>
                                    <p:set>
                                      <p:cBhvr>
                                        <p:cTn id="911" dur="1" fill="hold">
                                          <p:stCondLst>
                                            <p:cond delay="0"/>
                                          </p:stCondLst>
                                        </p:cTn>
                                        <p:tgtEl>
                                          <p:spTgt spid="166"/>
                                        </p:tgtEl>
                                        <p:attrNameLst>
                                          <p:attrName>style.visibility</p:attrName>
                                        </p:attrNameLst>
                                      </p:cBhvr>
                                      <p:to>
                                        <p:strVal val="visible"/>
                                      </p:to>
                                    </p:set>
                                    <p:animEffect transition="out" filter="fade">
                                      <p:cBhvr additive="base" accumulate="none">
                                        <p:cTn id="912" dur="419" fill="hold">
                                          <p:stCondLst>
                                            <p:cond delay="2934"/>
                                          </p:stCondLst>
                                        </p:cTn>
                                        <p:tgtEl>
                                          <p:spTgt spid="166"/>
                                        </p:tgtEl>
                                      </p:cBhvr>
                                    </p:animEffect>
                                    <p:animEffect transition="in" filter="fade">
                                      <p:cBhvr additive="base" accumulate="none">
                                        <p:cTn id="913" dur="419" fill="hold">
                                          <p:stCondLst>
                                            <p:cond delay="0"/>
                                          </p:stCondLst>
                                        </p:cTn>
                                        <p:tgtEl>
                                          <p:spTgt spid="166"/>
                                        </p:tgtEl>
                                      </p:cBhvr>
                                    </p:animEffect>
                                    <p:set>
                                      <p:cBhvr additive="base" accumulate="none">
                                        <p:cTn id="914" dur="1" fill="hold">
                                          <p:stCondLst>
                                            <p:cond delay="3351"/>
                                          </p:stCondLst>
                                        </p:cTn>
                                        <p:tgtEl>
                                          <p:spTgt spid="166"/>
                                        </p:tgtEl>
                                        <p:attrNameLst>
                                          <p:attrName>style.visibility</p:attrName>
                                        </p:attrNameLst>
                                      </p:cBhvr>
                                      <p:to>
                                        <p:strVal val="hidden"/>
                                      </p:to>
                                    </p:set>
                                    <p:set>
                                      <p:cBhvr additive="base" accumulate="none">
                                        <p:cTn id="915" dur="3856" fill="hold">
                                          <p:stCondLst>
                                            <p:cond delay="0"/>
                                          </p:stCondLst>
                                        </p:cTn>
                                        <p:tgtEl>
                                          <p:spTgt spid="166"/>
                                        </p:tgtEl>
                                        <p:attrNameLst>
                                          <p:attrName/>
                                        </p:attrNameLst>
                                      </p:cBhvr>
                                      <p:to>
                                        <p:strVal val=""/>
                                      </p:to>
                                    </p:set>
                                  </p:childTnLst>
                                </p:cTn>
                              </p:par>
                              <p:par>
                                <p:cTn id="916"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17" dur="2662" spd="-100000" fill="hold"/>
                                        <p:tgtEl>
                                          <p:spTgt spid="166"/>
                                        </p:tgtEl>
                                        <p:attrNameLst>
                                          <p:attrName>ppt_x</p:attrName>
                                          <p:attrName>ppt_y</p:attrName>
                                        </p:attrNameLst>
                                      </p:cBhvr>
                                      <p:rCtr x="11823" y="-694"/>
                                    </p:animMotion>
                                  </p:childTnLst>
                                </p:cTn>
                              </p:par>
                              <p:par>
                                <p:cTn id="918" presetID="10" presetClass="entr" presetSubtype="0" repeatCount="indefinite" fill="hold" grpId="0" nodeType="withEffect">
                                  <p:stCondLst>
                                    <p:cond delay="0"/>
                                  </p:stCondLst>
                                  <p:childTnLst>
                                    <p:set>
                                      <p:cBhvr>
                                        <p:cTn id="919" dur="1" fill="hold">
                                          <p:stCondLst>
                                            <p:cond delay="0"/>
                                          </p:stCondLst>
                                        </p:cTn>
                                        <p:tgtEl>
                                          <p:spTgt spid="167"/>
                                        </p:tgtEl>
                                        <p:attrNameLst>
                                          <p:attrName>style.visibility</p:attrName>
                                        </p:attrNameLst>
                                      </p:cBhvr>
                                      <p:to>
                                        <p:strVal val="visible"/>
                                      </p:to>
                                    </p:set>
                                    <p:animEffect transition="out" filter="fade">
                                      <p:cBhvr additive="base" accumulate="none">
                                        <p:cTn id="920" dur="335" fill="hold">
                                          <p:stCondLst>
                                            <p:cond delay="2348"/>
                                          </p:stCondLst>
                                        </p:cTn>
                                        <p:tgtEl>
                                          <p:spTgt spid="167"/>
                                        </p:tgtEl>
                                      </p:cBhvr>
                                    </p:animEffect>
                                    <p:animEffect transition="in" filter="fade">
                                      <p:cBhvr additive="base" accumulate="none">
                                        <p:cTn id="921" dur="335" fill="hold">
                                          <p:stCondLst>
                                            <p:cond delay="0"/>
                                          </p:stCondLst>
                                        </p:cTn>
                                        <p:tgtEl>
                                          <p:spTgt spid="167"/>
                                        </p:tgtEl>
                                      </p:cBhvr>
                                    </p:animEffect>
                                    <p:set>
                                      <p:cBhvr additive="base" accumulate="none">
                                        <p:cTn id="922" dur="1" fill="hold">
                                          <p:stCondLst>
                                            <p:cond delay="2682"/>
                                          </p:stCondLst>
                                        </p:cTn>
                                        <p:tgtEl>
                                          <p:spTgt spid="167"/>
                                        </p:tgtEl>
                                        <p:attrNameLst>
                                          <p:attrName>style.visibility</p:attrName>
                                        </p:attrNameLst>
                                      </p:cBhvr>
                                      <p:to>
                                        <p:strVal val="hidden"/>
                                      </p:to>
                                    </p:set>
                                    <p:set>
                                      <p:cBhvr additive="base" accumulate="none">
                                        <p:cTn id="923" dur="3086" fill="hold">
                                          <p:stCondLst>
                                            <p:cond delay="0"/>
                                          </p:stCondLst>
                                        </p:cTn>
                                        <p:tgtEl>
                                          <p:spTgt spid="167"/>
                                        </p:tgtEl>
                                        <p:attrNameLst>
                                          <p:attrName/>
                                        </p:attrNameLst>
                                      </p:cBhvr>
                                      <p:to>
                                        <p:strVal val=""/>
                                      </p:to>
                                    </p:set>
                                  </p:childTnLst>
                                </p:cTn>
                              </p:par>
                              <p:par>
                                <p:cTn id="924"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25" dur="2161" spd="-100000" fill="hold"/>
                                        <p:tgtEl>
                                          <p:spTgt spid="167"/>
                                        </p:tgtEl>
                                        <p:attrNameLst>
                                          <p:attrName>ppt_x</p:attrName>
                                          <p:attrName>ppt_y</p:attrName>
                                        </p:attrNameLst>
                                      </p:cBhvr>
                                      <p:rCtr x="6875" y="-19259"/>
                                    </p:animMotion>
                                  </p:childTnLst>
                                </p:cTn>
                              </p:par>
                              <p:par>
                                <p:cTn id="926" presetID="10" presetClass="entr" presetSubtype="0" repeatCount="indefinite" fill="hold" grpId="0" nodeType="withEffect">
                                  <p:stCondLst>
                                    <p:cond delay="0"/>
                                  </p:stCondLst>
                                  <p:childTnLst>
                                    <p:set>
                                      <p:cBhvr>
                                        <p:cTn id="927" dur="1" fill="hold">
                                          <p:stCondLst>
                                            <p:cond delay="0"/>
                                          </p:stCondLst>
                                        </p:cTn>
                                        <p:tgtEl>
                                          <p:spTgt spid="107"/>
                                        </p:tgtEl>
                                        <p:attrNameLst>
                                          <p:attrName>style.visibility</p:attrName>
                                        </p:attrNameLst>
                                      </p:cBhvr>
                                      <p:to>
                                        <p:strVal val="visible"/>
                                      </p:to>
                                    </p:set>
                                    <p:animEffect transition="out" filter="fade">
                                      <p:cBhvr additive="base" accumulate="none">
                                        <p:cTn id="928" dur="355" fill="hold">
                                          <p:stCondLst>
                                            <p:cond delay="2487"/>
                                          </p:stCondLst>
                                        </p:cTn>
                                        <p:tgtEl>
                                          <p:spTgt spid="107"/>
                                        </p:tgtEl>
                                      </p:cBhvr>
                                    </p:animEffect>
                                    <p:animEffect transition="in" filter="fade">
                                      <p:cBhvr additive="base" accumulate="none">
                                        <p:cTn id="929" dur="355" fill="hold">
                                          <p:stCondLst>
                                            <p:cond delay="0"/>
                                          </p:stCondLst>
                                        </p:cTn>
                                        <p:tgtEl>
                                          <p:spTgt spid="107"/>
                                        </p:tgtEl>
                                      </p:cBhvr>
                                    </p:animEffect>
                                    <p:set>
                                      <p:cBhvr additive="base" accumulate="none">
                                        <p:cTn id="930" dur="1" fill="hold">
                                          <p:stCondLst>
                                            <p:cond delay="2841"/>
                                          </p:stCondLst>
                                        </p:cTn>
                                        <p:tgtEl>
                                          <p:spTgt spid="107"/>
                                        </p:tgtEl>
                                        <p:attrNameLst>
                                          <p:attrName>style.visibility</p:attrName>
                                        </p:attrNameLst>
                                      </p:cBhvr>
                                      <p:to>
                                        <p:strVal val="hidden"/>
                                      </p:to>
                                    </p:set>
                                    <p:set>
                                      <p:cBhvr additive="base" accumulate="none">
                                        <p:cTn id="931" dur="3269" fill="hold">
                                          <p:stCondLst>
                                            <p:cond delay="0"/>
                                          </p:stCondLst>
                                        </p:cTn>
                                        <p:tgtEl>
                                          <p:spTgt spid="107"/>
                                        </p:tgtEl>
                                        <p:attrNameLst>
                                          <p:attrName/>
                                        </p:attrNameLst>
                                      </p:cBhvr>
                                      <p:to>
                                        <p:strVal val=""/>
                                      </p:to>
                                    </p:set>
                                  </p:childTnLst>
                                </p:cTn>
                              </p:par>
                              <p:par>
                                <p:cTn id="932"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33" dur="2820" spd="-100000" fill="hold"/>
                                        <p:tgtEl>
                                          <p:spTgt spid="107"/>
                                        </p:tgtEl>
                                        <p:attrNameLst>
                                          <p:attrName>ppt_x</p:attrName>
                                          <p:attrName>ppt_y</p:attrName>
                                        </p:attrNameLst>
                                      </p:cBhvr>
                                      <p:rCtr x="4505" y="-13912"/>
                                    </p:animMotion>
                                  </p:childTnLst>
                                </p:cTn>
                              </p:par>
                              <p:par>
                                <p:cTn id="934" presetID="10" presetClass="entr" presetSubtype="0" repeatCount="indefinite" fill="hold" grpId="0" nodeType="withEffect">
                                  <p:stCondLst>
                                    <p:cond delay="0"/>
                                  </p:stCondLst>
                                  <p:childTnLst>
                                    <p:set>
                                      <p:cBhvr>
                                        <p:cTn id="935" dur="1" fill="hold">
                                          <p:stCondLst>
                                            <p:cond delay="0"/>
                                          </p:stCondLst>
                                        </p:cTn>
                                        <p:tgtEl>
                                          <p:spTgt spid="168"/>
                                        </p:tgtEl>
                                        <p:attrNameLst>
                                          <p:attrName>style.visibility</p:attrName>
                                        </p:attrNameLst>
                                      </p:cBhvr>
                                      <p:to>
                                        <p:strVal val="visible"/>
                                      </p:to>
                                    </p:set>
                                    <p:animEffect transition="out" filter="fade">
                                      <p:cBhvr additive="base" accumulate="none">
                                        <p:cTn id="936" dur="426" fill="hold">
                                          <p:stCondLst>
                                            <p:cond delay="2983"/>
                                          </p:stCondLst>
                                        </p:cTn>
                                        <p:tgtEl>
                                          <p:spTgt spid="168"/>
                                        </p:tgtEl>
                                      </p:cBhvr>
                                    </p:animEffect>
                                    <p:animEffect transition="in" filter="fade">
                                      <p:cBhvr additive="base" accumulate="none">
                                        <p:cTn id="937" dur="426" fill="hold">
                                          <p:stCondLst>
                                            <p:cond delay="0"/>
                                          </p:stCondLst>
                                        </p:cTn>
                                        <p:tgtEl>
                                          <p:spTgt spid="168"/>
                                        </p:tgtEl>
                                      </p:cBhvr>
                                    </p:animEffect>
                                    <p:set>
                                      <p:cBhvr additive="base" accumulate="none">
                                        <p:cTn id="938" dur="1" fill="hold">
                                          <p:stCondLst>
                                            <p:cond delay="3408"/>
                                          </p:stCondLst>
                                        </p:cTn>
                                        <p:tgtEl>
                                          <p:spTgt spid="168"/>
                                        </p:tgtEl>
                                        <p:attrNameLst>
                                          <p:attrName>style.visibility</p:attrName>
                                        </p:attrNameLst>
                                      </p:cBhvr>
                                      <p:to>
                                        <p:strVal val="hidden"/>
                                      </p:to>
                                    </p:set>
                                    <p:set>
                                      <p:cBhvr additive="base" accumulate="none">
                                        <p:cTn id="939" dur="3921" fill="hold">
                                          <p:stCondLst>
                                            <p:cond delay="0"/>
                                          </p:stCondLst>
                                        </p:cTn>
                                        <p:tgtEl>
                                          <p:spTgt spid="168"/>
                                        </p:tgtEl>
                                        <p:attrNameLst>
                                          <p:attrName/>
                                        </p:attrNameLst>
                                      </p:cBhvr>
                                      <p:to>
                                        <p:strVal val=""/>
                                      </p:to>
                                    </p:set>
                                  </p:childTnLst>
                                </p:cTn>
                              </p:par>
                              <p:par>
                                <p:cTn id="940"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41" dur="2229" spd="-100000" fill="hold"/>
                                        <p:tgtEl>
                                          <p:spTgt spid="168"/>
                                        </p:tgtEl>
                                        <p:attrNameLst>
                                          <p:attrName>ppt_x</p:attrName>
                                          <p:attrName>ppt_y</p:attrName>
                                        </p:attrNameLst>
                                      </p:cBhvr>
                                      <p:rCtr x="8242" y="-2014"/>
                                    </p:animMotion>
                                  </p:childTnLst>
                                </p:cTn>
                              </p:par>
                              <p:par>
                                <p:cTn id="942" presetID="10" presetClass="entr" presetSubtype="0" repeatCount="indefinite" fill="hold" grpId="0" nodeType="withEffect">
                                  <p:stCondLst>
                                    <p:cond delay="0"/>
                                  </p:stCondLst>
                                  <p:childTnLst>
                                    <p:set>
                                      <p:cBhvr>
                                        <p:cTn id="943" dur="1" fill="hold">
                                          <p:stCondLst>
                                            <p:cond delay="0"/>
                                          </p:stCondLst>
                                        </p:cTn>
                                        <p:tgtEl>
                                          <p:spTgt spid="169"/>
                                        </p:tgtEl>
                                        <p:attrNameLst>
                                          <p:attrName>style.visibility</p:attrName>
                                        </p:attrNameLst>
                                      </p:cBhvr>
                                      <p:to>
                                        <p:strVal val="visible"/>
                                      </p:to>
                                    </p:set>
                                    <p:animEffect transition="out" filter="fade">
                                      <p:cBhvr additive="base" accumulate="none">
                                        <p:cTn id="944" dur="418" fill="hold">
                                          <p:stCondLst>
                                            <p:cond delay="2927"/>
                                          </p:stCondLst>
                                        </p:cTn>
                                        <p:tgtEl>
                                          <p:spTgt spid="169"/>
                                        </p:tgtEl>
                                      </p:cBhvr>
                                    </p:animEffect>
                                    <p:animEffect transition="in" filter="fade">
                                      <p:cBhvr additive="base" accumulate="none">
                                        <p:cTn id="945" dur="418" fill="hold">
                                          <p:stCondLst>
                                            <p:cond delay="0"/>
                                          </p:stCondLst>
                                        </p:cTn>
                                        <p:tgtEl>
                                          <p:spTgt spid="169"/>
                                        </p:tgtEl>
                                      </p:cBhvr>
                                    </p:animEffect>
                                    <p:set>
                                      <p:cBhvr additive="base" accumulate="none">
                                        <p:cTn id="946" dur="1" fill="hold">
                                          <p:stCondLst>
                                            <p:cond delay="3343"/>
                                          </p:stCondLst>
                                        </p:cTn>
                                        <p:tgtEl>
                                          <p:spTgt spid="169"/>
                                        </p:tgtEl>
                                        <p:attrNameLst>
                                          <p:attrName>style.visibility</p:attrName>
                                        </p:attrNameLst>
                                      </p:cBhvr>
                                      <p:to>
                                        <p:strVal val="hidden"/>
                                      </p:to>
                                    </p:set>
                                    <p:set>
                                      <p:cBhvr additive="base" accumulate="none">
                                        <p:cTn id="947" dur="3847" fill="hold">
                                          <p:stCondLst>
                                            <p:cond delay="0"/>
                                          </p:stCondLst>
                                        </p:cTn>
                                        <p:tgtEl>
                                          <p:spTgt spid="169"/>
                                        </p:tgtEl>
                                        <p:attrNameLst>
                                          <p:attrName/>
                                        </p:attrNameLst>
                                      </p:cBhvr>
                                      <p:to>
                                        <p:strVal val=""/>
                                      </p:to>
                                    </p:set>
                                  </p:childTnLst>
                                </p:cTn>
                              </p:par>
                              <p:par>
                                <p:cTn id="948"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49" dur="3240" spd="-100000" fill="hold"/>
                                        <p:tgtEl>
                                          <p:spTgt spid="169"/>
                                        </p:tgtEl>
                                        <p:attrNameLst>
                                          <p:attrName>ppt_x</p:attrName>
                                          <p:attrName>ppt_y</p:attrName>
                                        </p:attrNameLst>
                                      </p:cBhvr>
                                      <p:rCtr x="-1628" y="-15741"/>
                                    </p:animMotion>
                                  </p:childTnLst>
                                </p:cTn>
                              </p:par>
                              <p:par>
                                <p:cTn id="950" presetID="10" presetClass="entr" presetSubtype="0" repeatCount="indefinite" fill="hold" grpId="0" nodeType="withEffect">
                                  <p:stCondLst>
                                    <p:cond delay="0"/>
                                  </p:stCondLst>
                                  <p:childTnLst>
                                    <p:set>
                                      <p:cBhvr>
                                        <p:cTn id="951" dur="1" fill="hold">
                                          <p:stCondLst>
                                            <p:cond delay="0"/>
                                          </p:stCondLst>
                                        </p:cTn>
                                        <p:tgtEl>
                                          <p:spTgt spid="170"/>
                                        </p:tgtEl>
                                        <p:attrNameLst>
                                          <p:attrName>style.visibility</p:attrName>
                                        </p:attrNameLst>
                                      </p:cBhvr>
                                      <p:to>
                                        <p:strVal val="visible"/>
                                      </p:to>
                                    </p:set>
                                    <p:animEffect transition="out" filter="fade">
                                      <p:cBhvr additive="base" accumulate="none">
                                        <p:cTn id="952" dur="293" fill="hold">
                                          <p:stCondLst>
                                            <p:cond delay="2051"/>
                                          </p:stCondLst>
                                        </p:cTn>
                                        <p:tgtEl>
                                          <p:spTgt spid="170"/>
                                        </p:tgtEl>
                                      </p:cBhvr>
                                    </p:animEffect>
                                    <p:animEffect transition="in" filter="fade">
                                      <p:cBhvr additive="base" accumulate="none">
                                        <p:cTn id="953" dur="293" fill="hold">
                                          <p:stCondLst>
                                            <p:cond delay="0"/>
                                          </p:stCondLst>
                                        </p:cTn>
                                        <p:tgtEl>
                                          <p:spTgt spid="170"/>
                                        </p:tgtEl>
                                      </p:cBhvr>
                                    </p:animEffect>
                                    <p:set>
                                      <p:cBhvr additive="base" accumulate="none">
                                        <p:cTn id="954" dur="1" fill="hold">
                                          <p:stCondLst>
                                            <p:cond delay="2343"/>
                                          </p:stCondLst>
                                        </p:cTn>
                                        <p:tgtEl>
                                          <p:spTgt spid="170"/>
                                        </p:tgtEl>
                                        <p:attrNameLst>
                                          <p:attrName>style.visibility</p:attrName>
                                        </p:attrNameLst>
                                      </p:cBhvr>
                                      <p:to>
                                        <p:strVal val="hidden"/>
                                      </p:to>
                                    </p:set>
                                    <p:set>
                                      <p:cBhvr additive="base" accumulate="none">
                                        <p:cTn id="955" dur="2695" fill="hold">
                                          <p:stCondLst>
                                            <p:cond delay="0"/>
                                          </p:stCondLst>
                                        </p:cTn>
                                        <p:tgtEl>
                                          <p:spTgt spid="170"/>
                                        </p:tgtEl>
                                        <p:attrNameLst>
                                          <p:attrName/>
                                        </p:attrNameLst>
                                      </p:cBhvr>
                                      <p:to>
                                        <p:strVal val=""/>
                                      </p:to>
                                    </p:set>
                                  </p:childTnLst>
                                </p:cTn>
                              </p:par>
                              <p:par>
                                <p:cTn id="956"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57" dur="2298" spd="-100000" fill="hold"/>
                                        <p:tgtEl>
                                          <p:spTgt spid="170"/>
                                        </p:tgtEl>
                                        <p:attrNameLst>
                                          <p:attrName>ppt_x</p:attrName>
                                          <p:attrName>ppt_y</p:attrName>
                                        </p:attrNameLst>
                                      </p:cBhvr>
                                      <p:rCtr x="6771" y="-14560"/>
                                    </p:animMotion>
                                  </p:childTnLst>
                                </p:cTn>
                              </p:par>
                              <p:par>
                                <p:cTn id="958" presetID="10" presetClass="entr" presetSubtype="0" repeatCount="indefinite" fill="hold" grpId="0" nodeType="withEffect">
                                  <p:stCondLst>
                                    <p:cond delay="0"/>
                                  </p:stCondLst>
                                  <p:childTnLst>
                                    <p:set>
                                      <p:cBhvr>
                                        <p:cTn id="959" dur="1" fill="hold">
                                          <p:stCondLst>
                                            <p:cond delay="0"/>
                                          </p:stCondLst>
                                        </p:cTn>
                                        <p:tgtEl>
                                          <p:spTgt spid="171"/>
                                        </p:tgtEl>
                                        <p:attrNameLst>
                                          <p:attrName>style.visibility</p:attrName>
                                        </p:attrNameLst>
                                      </p:cBhvr>
                                      <p:to>
                                        <p:strVal val="visible"/>
                                      </p:to>
                                    </p:set>
                                    <p:animEffect transition="out" filter="fade">
                                      <p:cBhvr additive="base" accumulate="none">
                                        <p:cTn id="960" dur="322" fill="hold">
                                          <p:stCondLst>
                                            <p:cond delay="2252"/>
                                          </p:stCondLst>
                                        </p:cTn>
                                        <p:tgtEl>
                                          <p:spTgt spid="171"/>
                                        </p:tgtEl>
                                      </p:cBhvr>
                                    </p:animEffect>
                                    <p:animEffect transition="in" filter="fade">
                                      <p:cBhvr additive="base" accumulate="none">
                                        <p:cTn id="961" dur="322" fill="hold">
                                          <p:stCondLst>
                                            <p:cond delay="0"/>
                                          </p:stCondLst>
                                        </p:cTn>
                                        <p:tgtEl>
                                          <p:spTgt spid="171"/>
                                        </p:tgtEl>
                                      </p:cBhvr>
                                    </p:animEffect>
                                    <p:set>
                                      <p:cBhvr additive="base" accumulate="none">
                                        <p:cTn id="962" dur="1" fill="hold">
                                          <p:stCondLst>
                                            <p:cond delay="2573"/>
                                          </p:stCondLst>
                                        </p:cTn>
                                        <p:tgtEl>
                                          <p:spTgt spid="171"/>
                                        </p:tgtEl>
                                        <p:attrNameLst>
                                          <p:attrName>style.visibility</p:attrName>
                                        </p:attrNameLst>
                                      </p:cBhvr>
                                      <p:to>
                                        <p:strVal val="hidden"/>
                                      </p:to>
                                    </p:set>
                                    <p:set>
                                      <p:cBhvr additive="base" accumulate="none">
                                        <p:cTn id="963" dur="2960" fill="hold">
                                          <p:stCondLst>
                                            <p:cond delay="0"/>
                                          </p:stCondLst>
                                        </p:cTn>
                                        <p:tgtEl>
                                          <p:spTgt spid="171"/>
                                        </p:tgtEl>
                                        <p:attrNameLst>
                                          <p:attrName/>
                                        </p:attrNameLst>
                                      </p:cBhvr>
                                      <p:to>
                                        <p:strVal val=""/>
                                      </p:to>
                                    </p:set>
                                  </p:childTnLst>
                                </p:cTn>
                              </p:par>
                              <p:par>
                                <p:cTn id="964"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65" dur="2439" spd="-100000" fill="hold"/>
                                        <p:tgtEl>
                                          <p:spTgt spid="171"/>
                                        </p:tgtEl>
                                        <p:attrNameLst>
                                          <p:attrName>ppt_x</p:attrName>
                                          <p:attrName>ppt_y</p:attrName>
                                        </p:attrNameLst>
                                      </p:cBhvr>
                                      <p:rCtr x="-5456" y="-10856"/>
                                    </p:animMotion>
                                  </p:childTnLst>
                                </p:cTn>
                              </p:par>
                              <p:par>
                                <p:cTn id="966" presetID="10" presetClass="entr" presetSubtype="0" repeatCount="indefinite" fill="hold" grpId="0" nodeType="withEffect">
                                  <p:stCondLst>
                                    <p:cond delay="0"/>
                                  </p:stCondLst>
                                  <p:childTnLst>
                                    <p:set>
                                      <p:cBhvr>
                                        <p:cTn id="967" dur="1" fill="hold">
                                          <p:stCondLst>
                                            <p:cond delay="0"/>
                                          </p:stCondLst>
                                        </p:cTn>
                                        <p:tgtEl>
                                          <p:spTgt spid="172"/>
                                        </p:tgtEl>
                                        <p:attrNameLst>
                                          <p:attrName>style.visibility</p:attrName>
                                        </p:attrNameLst>
                                      </p:cBhvr>
                                      <p:to>
                                        <p:strVal val="visible"/>
                                      </p:to>
                                    </p:set>
                                    <p:animEffect transition="out" filter="fade">
                                      <p:cBhvr additive="base" accumulate="none">
                                        <p:cTn id="968" dur="433" fill="hold">
                                          <p:stCondLst>
                                            <p:cond delay="3034"/>
                                          </p:stCondLst>
                                        </p:cTn>
                                        <p:tgtEl>
                                          <p:spTgt spid="172"/>
                                        </p:tgtEl>
                                      </p:cBhvr>
                                    </p:animEffect>
                                    <p:animEffect transition="in" filter="fade">
                                      <p:cBhvr additive="base" accumulate="none">
                                        <p:cTn id="969" dur="433" fill="hold">
                                          <p:stCondLst>
                                            <p:cond delay="0"/>
                                          </p:stCondLst>
                                        </p:cTn>
                                        <p:tgtEl>
                                          <p:spTgt spid="172"/>
                                        </p:tgtEl>
                                      </p:cBhvr>
                                    </p:animEffect>
                                    <p:set>
                                      <p:cBhvr additive="base" accumulate="none">
                                        <p:cTn id="970" dur="1" fill="hold">
                                          <p:stCondLst>
                                            <p:cond delay="3466"/>
                                          </p:stCondLst>
                                        </p:cTn>
                                        <p:tgtEl>
                                          <p:spTgt spid="172"/>
                                        </p:tgtEl>
                                        <p:attrNameLst>
                                          <p:attrName>style.visibility</p:attrName>
                                        </p:attrNameLst>
                                      </p:cBhvr>
                                      <p:to>
                                        <p:strVal val="hidden"/>
                                      </p:to>
                                    </p:set>
                                    <p:set>
                                      <p:cBhvr additive="base" accumulate="none">
                                        <p:cTn id="971" dur="3987" fill="hold">
                                          <p:stCondLst>
                                            <p:cond delay="0"/>
                                          </p:stCondLst>
                                        </p:cTn>
                                        <p:tgtEl>
                                          <p:spTgt spid="172"/>
                                        </p:tgtEl>
                                        <p:attrNameLst>
                                          <p:attrName/>
                                        </p:attrNameLst>
                                      </p:cBhvr>
                                      <p:to>
                                        <p:strVal val=""/>
                                      </p:to>
                                    </p:set>
                                  </p:childTnLst>
                                </p:cTn>
                              </p:par>
                              <p:par>
                                <p:cTn id="972"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73" dur="2261" spd="-100000" fill="hold"/>
                                        <p:tgtEl>
                                          <p:spTgt spid="172"/>
                                        </p:tgtEl>
                                        <p:attrNameLst>
                                          <p:attrName>ppt_x</p:attrName>
                                          <p:attrName>ppt_y</p:attrName>
                                        </p:attrNameLst>
                                      </p:cBhvr>
                                      <p:rCtr x="-677" y="-17222"/>
                                    </p:animMotion>
                                  </p:childTnLst>
                                </p:cTn>
                              </p:par>
                              <p:par>
                                <p:cTn id="974" presetID="10" presetClass="entr" presetSubtype="0" repeatCount="indefinite" fill="hold" grpId="0" nodeType="withEffect">
                                  <p:stCondLst>
                                    <p:cond delay="0"/>
                                  </p:stCondLst>
                                  <p:childTnLst>
                                    <p:set>
                                      <p:cBhvr>
                                        <p:cTn id="975" dur="1" fill="hold">
                                          <p:stCondLst>
                                            <p:cond delay="0"/>
                                          </p:stCondLst>
                                        </p:cTn>
                                        <p:tgtEl>
                                          <p:spTgt spid="173"/>
                                        </p:tgtEl>
                                        <p:attrNameLst>
                                          <p:attrName>style.visibility</p:attrName>
                                        </p:attrNameLst>
                                      </p:cBhvr>
                                      <p:to>
                                        <p:strVal val="visible"/>
                                      </p:to>
                                    </p:set>
                                    <p:animEffect transition="out" filter="fade">
                                      <p:cBhvr additive="base" accumulate="none">
                                        <p:cTn id="976" dur="224" fill="hold">
                                          <p:stCondLst>
                                            <p:cond delay="1566"/>
                                          </p:stCondLst>
                                        </p:cTn>
                                        <p:tgtEl>
                                          <p:spTgt spid="173"/>
                                        </p:tgtEl>
                                      </p:cBhvr>
                                    </p:animEffect>
                                    <p:animEffect transition="in" filter="fade">
                                      <p:cBhvr additive="base" accumulate="none">
                                        <p:cTn id="977" dur="224" fill="hold">
                                          <p:stCondLst>
                                            <p:cond delay="0"/>
                                          </p:stCondLst>
                                        </p:cTn>
                                        <p:tgtEl>
                                          <p:spTgt spid="173"/>
                                        </p:tgtEl>
                                      </p:cBhvr>
                                    </p:animEffect>
                                    <p:set>
                                      <p:cBhvr additive="base" accumulate="none">
                                        <p:cTn id="978" dur="1" fill="hold">
                                          <p:stCondLst>
                                            <p:cond delay="1788"/>
                                          </p:stCondLst>
                                        </p:cTn>
                                        <p:tgtEl>
                                          <p:spTgt spid="173"/>
                                        </p:tgtEl>
                                        <p:attrNameLst>
                                          <p:attrName>style.visibility</p:attrName>
                                        </p:attrNameLst>
                                      </p:cBhvr>
                                      <p:to>
                                        <p:strVal val="hidden"/>
                                      </p:to>
                                    </p:set>
                                    <p:set>
                                      <p:cBhvr additive="base" accumulate="none">
                                        <p:cTn id="979" dur="2058" fill="hold">
                                          <p:stCondLst>
                                            <p:cond delay="0"/>
                                          </p:stCondLst>
                                        </p:cTn>
                                        <p:tgtEl>
                                          <p:spTgt spid="173"/>
                                        </p:tgtEl>
                                        <p:attrNameLst>
                                          <p:attrName/>
                                        </p:attrNameLst>
                                      </p:cBhvr>
                                      <p:to>
                                        <p:strVal val=""/>
                                      </p:to>
                                    </p:set>
                                  </p:childTnLst>
                                </p:cTn>
                              </p:par>
                              <p:par>
                                <p:cTn id="980"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81" dur="2691" spd="-100000" fill="hold"/>
                                        <p:tgtEl>
                                          <p:spTgt spid="173"/>
                                        </p:tgtEl>
                                        <p:attrNameLst>
                                          <p:attrName>ppt_x</p:attrName>
                                          <p:attrName>ppt_y</p:attrName>
                                        </p:attrNameLst>
                                      </p:cBhvr>
                                      <p:rCtr x="9922" y="-7060"/>
                                    </p:animMotion>
                                  </p:childTnLst>
                                </p:cTn>
                              </p:par>
                              <p:par>
                                <p:cTn id="982" presetID="10" presetClass="entr" presetSubtype="0" repeatCount="indefinite" fill="hold" grpId="0" nodeType="withEffect">
                                  <p:stCondLst>
                                    <p:cond delay="0"/>
                                  </p:stCondLst>
                                  <p:childTnLst>
                                    <p:set>
                                      <p:cBhvr>
                                        <p:cTn id="983" dur="1" fill="hold">
                                          <p:stCondLst>
                                            <p:cond delay="0"/>
                                          </p:stCondLst>
                                        </p:cTn>
                                        <p:tgtEl>
                                          <p:spTgt spid="174"/>
                                        </p:tgtEl>
                                        <p:attrNameLst>
                                          <p:attrName>style.visibility</p:attrName>
                                        </p:attrNameLst>
                                      </p:cBhvr>
                                      <p:to>
                                        <p:strVal val="visible"/>
                                      </p:to>
                                    </p:set>
                                    <p:animEffect transition="out" filter="fade">
                                      <p:cBhvr additive="base" accumulate="none">
                                        <p:cTn id="984" dur="336" fill="hold">
                                          <p:stCondLst>
                                            <p:cond delay="2355"/>
                                          </p:stCondLst>
                                        </p:cTn>
                                        <p:tgtEl>
                                          <p:spTgt spid="174"/>
                                        </p:tgtEl>
                                      </p:cBhvr>
                                    </p:animEffect>
                                    <p:animEffect transition="in" filter="fade">
                                      <p:cBhvr additive="base" accumulate="none">
                                        <p:cTn id="985" dur="336" fill="hold">
                                          <p:stCondLst>
                                            <p:cond delay="0"/>
                                          </p:stCondLst>
                                        </p:cTn>
                                        <p:tgtEl>
                                          <p:spTgt spid="174"/>
                                        </p:tgtEl>
                                      </p:cBhvr>
                                    </p:animEffect>
                                    <p:set>
                                      <p:cBhvr additive="base" accumulate="none">
                                        <p:cTn id="986" dur="1" fill="hold">
                                          <p:stCondLst>
                                            <p:cond delay="2690"/>
                                          </p:stCondLst>
                                        </p:cTn>
                                        <p:tgtEl>
                                          <p:spTgt spid="174"/>
                                        </p:tgtEl>
                                        <p:attrNameLst>
                                          <p:attrName>style.visibility</p:attrName>
                                        </p:attrNameLst>
                                      </p:cBhvr>
                                      <p:to>
                                        <p:strVal val="hidden"/>
                                      </p:to>
                                    </p:set>
                                    <p:set>
                                      <p:cBhvr additive="base" accumulate="none">
                                        <p:cTn id="987" dur="3095" fill="hold">
                                          <p:stCondLst>
                                            <p:cond delay="0"/>
                                          </p:stCondLst>
                                        </p:cTn>
                                        <p:tgtEl>
                                          <p:spTgt spid="174"/>
                                        </p:tgtEl>
                                        <p:attrNameLst>
                                          <p:attrName/>
                                        </p:attrNameLst>
                                      </p:cBhvr>
                                      <p:to>
                                        <p:strVal val=""/>
                                      </p:to>
                                    </p:set>
                                  </p:childTnLst>
                                </p:cTn>
                              </p:par>
                              <p:par>
                                <p:cTn id="988"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89" dur="3846" spd="-100000" fill="hold"/>
                                        <p:tgtEl>
                                          <p:spTgt spid="174"/>
                                        </p:tgtEl>
                                        <p:attrNameLst>
                                          <p:attrName>ppt_x</p:attrName>
                                          <p:attrName>ppt_y</p:attrName>
                                        </p:attrNameLst>
                                      </p:cBhvr>
                                      <p:rCtr x="8138" y="-1852"/>
                                    </p:animMotion>
                                  </p:childTnLst>
                                </p:cTn>
                              </p:par>
                              <p:par>
                                <p:cTn id="990" presetID="10" presetClass="entr" presetSubtype="0" repeatCount="indefinite" fill="hold" grpId="0" nodeType="withEffect">
                                  <p:stCondLst>
                                    <p:cond delay="0"/>
                                  </p:stCondLst>
                                  <p:childTnLst>
                                    <p:set>
                                      <p:cBhvr>
                                        <p:cTn id="991" dur="1" fill="hold">
                                          <p:stCondLst>
                                            <p:cond delay="0"/>
                                          </p:stCondLst>
                                        </p:cTn>
                                        <p:tgtEl>
                                          <p:spTgt spid="175"/>
                                        </p:tgtEl>
                                        <p:attrNameLst>
                                          <p:attrName>style.visibility</p:attrName>
                                        </p:attrNameLst>
                                      </p:cBhvr>
                                      <p:to>
                                        <p:strVal val="visible"/>
                                      </p:to>
                                    </p:set>
                                    <p:animEffect transition="out" filter="fade">
                                      <p:cBhvr additive="base" accumulate="none">
                                        <p:cTn id="992" dur="334" fill="hold">
                                          <p:stCondLst>
                                            <p:cond delay="2341"/>
                                          </p:stCondLst>
                                        </p:cTn>
                                        <p:tgtEl>
                                          <p:spTgt spid="175"/>
                                        </p:tgtEl>
                                      </p:cBhvr>
                                    </p:animEffect>
                                    <p:animEffect transition="in" filter="fade">
                                      <p:cBhvr additive="base" accumulate="none">
                                        <p:cTn id="993" dur="334" fill="hold">
                                          <p:stCondLst>
                                            <p:cond delay="0"/>
                                          </p:stCondLst>
                                        </p:cTn>
                                        <p:tgtEl>
                                          <p:spTgt spid="175"/>
                                        </p:tgtEl>
                                      </p:cBhvr>
                                    </p:animEffect>
                                    <p:set>
                                      <p:cBhvr additive="base" accumulate="none">
                                        <p:cTn id="994" dur="1" fill="hold">
                                          <p:stCondLst>
                                            <p:cond delay="2674"/>
                                          </p:stCondLst>
                                        </p:cTn>
                                        <p:tgtEl>
                                          <p:spTgt spid="175"/>
                                        </p:tgtEl>
                                        <p:attrNameLst>
                                          <p:attrName>style.visibility</p:attrName>
                                        </p:attrNameLst>
                                      </p:cBhvr>
                                      <p:to>
                                        <p:strVal val="hidden"/>
                                      </p:to>
                                    </p:set>
                                    <p:set>
                                      <p:cBhvr additive="base" accumulate="none">
                                        <p:cTn id="995" dur="3076" fill="hold">
                                          <p:stCondLst>
                                            <p:cond delay="0"/>
                                          </p:stCondLst>
                                        </p:cTn>
                                        <p:tgtEl>
                                          <p:spTgt spid="175"/>
                                        </p:tgtEl>
                                        <p:attrNameLst>
                                          <p:attrName/>
                                        </p:attrNameLst>
                                      </p:cBhvr>
                                      <p:to>
                                        <p:strVal val=""/>
                                      </p:to>
                                    </p:set>
                                  </p:childTnLst>
                                </p:cTn>
                              </p:par>
                              <p:par>
                                <p:cTn id="996"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97" dur="2813" spd="-100000" fill="hold"/>
                                        <p:tgtEl>
                                          <p:spTgt spid="175"/>
                                        </p:tgtEl>
                                        <p:attrNameLst>
                                          <p:attrName>ppt_x</p:attrName>
                                          <p:attrName>ppt_y</p:attrName>
                                        </p:attrNameLst>
                                      </p:cBhvr>
                                      <p:rCtr x="6680" y="-14560"/>
                                    </p:animMotion>
                                  </p:childTnLst>
                                </p:cTn>
                              </p:par>
                              <p:par>
                                <p:cTn id="998" presetID="10" presetClass="entr" presetSubtype="0" repeatCount="indefinite" fill="hold" grpId="0" nodeType="withEffect">
                                  <p:stCondLst>
                                    <p:cond delay="0"/>
                                  </p:stCondLst>
                                  <p:childTnLst>
                                    <p:set>
                                      <p:cBhvr>
                                        <p:cTn id="999" dur="1" fill="hold">
                                          <p:stCondLst>
                                            <p:cond delay="0"/>
                                          </p:stCondLst>
                                        </p:cTn>
                                        <p:tgtEl>
                                          <p:spTgt spid="176"/>
                                        </p:tgtEl>
                                        <p:attrNameLst>
                                          <p:attrName>style.visibility</p:attrName>
                                        </p:attrNameLst>
                                      </p:cBhvr>
                                      <p:to>
                                        <p:strVal val="visible"/>
                                      </p:to>
                                    </p:set>
                                    <p:animEffect transition="out" filter="fade">
                                      <p:cBhvr additive="base" accumulate="none">
                                        <p:cTn id="1000" dur="402" fill="hold">
                                          <p:stCondLst>
                                            <p:cond delay="2811"/>
                                          </p:stCondLst>
                                        </p:cTn>
                                        <p:tgtEl>
                                          <p:spTgt spid="176"/>
                                        </p:tgtEl>
                                      </p:cBhvr>
                                    </p:animEffect>
                                    <p:animEffect transition="in" filter="fade">
                                      <p:cBhvr additive="base" accumulate="none">
                                        <p:cTn id="1001" dur="402" fill="hold">
                                          <p:stCondLst>
                                            <p:cond delay="0"/>
                                          </p:stCondLst>
                                        </p:cTn>
                                        <p:tgtEl>
                                          <p:spTgt spid="176"/>
                                        </p:tgtEl>
                                      </p:cBhvr>
                                    </p:animEffect>
                                    <p:set>
                                      <p:cBhvr additive="base" accumulate="none">
                                        <p:cTn id="1002" dur="1" fill="hold">
                                          <p:stCondLst>
                                            <p:cond delay="3211"/>
                                          </p:stCondLst>
                                        </p:cTn>
                                        <p:tgtEl>
                                          <p:spTgt spid="176"/>
                                        </p:tgtEl>
                                        <p:attrNameLst>
                                          <p:attrName>style.visibility</p:attrName>
                                        </p:attrNameLst>
                                      </p:cBhvr>
                                      <p:to>
                                        <p:strVal val="hidden"/>
                                      </p:to>
                                    </p:set>
                                    <p:set>
                                      <p:cBhvr additive="base" accumulate="none">
                                        <p:cTn id="1003" dur="3694" fill="hold">
                                          <p:stCondLst>
                                            <p:cond delay="0"/>
                                          </p:stCondLst>
                                        </p:cTn>
                                        <p:tgtEl>
                                          <p:spTgt spid="176"/>
                                        </p:tgtEl>
                                        <p:attrNameLst>
                                          <p:attrName/>
                                        </p:attrNameLst>
                                      </p:cBhvr>
                                      <p:to>
                                        <p:strVal val=""/>
                                      </p:to>
                                    </p:set>
                                  </p:childTnLst>
                                </p:cTn>
                              </p:par>
                              <p:par>
                                <p:cTn id="1004"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1005" dur="3652" spd="-100000" fill="hold"/>
                                        <p:tgtEl>
                                          <p:spTgt spid="176"/>
                                        </p:tgtEl>
                                        <p:attrNameLst>
                                          <p:attrName>ppt_x</p:attrName>
                                          <p:attrName>ppt_y</p:attrName>
                                        </p:attrNameLst>
                                      </p:cBhvr>
                                      <p:rCtr x="-4727" y="-13079"/>
                                    </p:animMotion>
                                  </p:childTnLst>
                                </p:cTn>
                              </p:par>
                              <p:par>
                                <p:cTn id="1006" presetID="10" presetClass="entr" presetSubtype="0" repeatCount="indefinite" fill="hold" grpId="0" nodeType="withEffect">
                                  <p:stCondLst>
                                    <p:cond delay="0"/>
                                  </p:stCondLst>
                                  <p:childTnLst>
                                    <p:set>
                                      <p:cBhvr>
                                        <p:cTn id="1007" dur="1" fill="hold">
                                          <p:stCondLst>
                                            <p:cond delay="0"/>
                                          </p:stCondLst>
                                        </p:cTn>
                                        <p:tgtEl>
                                          <p:spTgt spid="177"/>
                                        </p:tgtEl>
                                        <p:attrNameLst>
                                          <p:attrName>style.visibility</p:attrName>
                                        </p:attrNameLst>
                                      </p:cBhvr>
                                      <p:to>
                                        <p:strVal val="visible"/>
                                      </p:to>
                                    </p:set>
                                    <p:animEffect transition="out" filter="fade">
                                      <p:cBhvr additive="base" accumulate="none">
                                        <p:cTn id="1008" dur="364" fill="hold">
                                          <p:stCondLst>
                                            <p:cond delay="2545"/>
                                          </p:stCondLst>
                                        </p:cTn>
                                        <p:tgtEl>
                                          <p:spTgt spid="177"/>
                                        </p:tgtEl>
                                      </p:cBhvr>
                                    </p:animEffect>
                                    <p:animEffect transition="in" filter="fade">
                                      <p:cBhvr additive="base" accumulate="none">
                                        <p:cTn id="1009" dur="364" fill="hold">
                                          <p:stCondLst>
                                            <p:cond delay="0"/>
                                          </p:stCondLst>
                                        </p:cTn>
                                        <p:tgtEl>
                                          <p:spTgt spid="177"/>
                                        </p:tgtEl>
                                      </p:cBhvr>
                                    </p:animEffect>
                                    <p:set>
                                      <p:cBhvr additive="base" accumulate="none">
                                        <p:cTn id="1010" dur="1" fill="hold">
                                          <p:stCondLst>
                                            <p:cond delay="2907"/>
                                          </p:stCondLst>
                                        </p:cTn>
                                        <p:tgtEl>
                                          <p:spTgt spid="177"/>
                                        </p:tgtEl>
                                        <p:attrNameLst>
                                          <p:attrName>style.visibility</p:attrName>
                                        </p:attrNameLst>
                                      </p:cBhvr>
                                      <p:to>
                                        <p:strVal val="hidden"/>
                                      </p:to>
                                    </p:set>
                                    <p:set>
                                      <p:cBhvr additive="base" accumulate="none">
                                        <p:cTn id="1011" dur="3345" fill="hold">
                                          <p:stCondLst>
                                            <p:cond delay="0"/>
                                          </p:stCondLst>
                                        </p:cTn>
                                        <p:tgtEl>
                                          <p:spTgt spid="177"/>
                                        </p:tgtEl>
                                        <p:attrNameLst>
                                          <p:attrName/>
                                        </p:attrNameLst>
                                      </p:cBhvr>
                                      <p:to>
                                        <p:strVal val=""/>
                                      </p:to>
                                    </p:set>
                                  </p:childTnLst>
                                </p:cTn>
                              </p:par>
                              <p:par>
                                <p:cTn id="1012"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13" dur="3444" spd="-100000" fill="hold"/>
                                        <p:tgtEl>
                                          <p:spTgt spid="177"/>
                                        </p:tgtEl>
                                        <p:attrNameLst>
                                          <p:attrName>ppt_x</p:attrName>
                                          <p:attrName>ppt_y</p:attrName>
                                        </p:attrNameLst>
                                      </p:cBhvr>
                                      <p:rCtr x="6680" y="-14560"/>
                                    </p:animMotion>
                                  </p:childTnLst>
                                </p:cTn>
                              </p:par>
                              <p:par>
                                <p:cTn id="1014" presetID="10" presetClass="entr" presetSubtype="0" repeatCount="indefinite" fill="hold" grpId="0" nodeType="withEffect">
                                  <p:stCondLst>
                                    <p:cond delay="0"/>
                                  </p:stCondLst>
                                  <p:childTnLst>
                                    <p:set>
                                      <p:cBhvr>
                                        <p:cTn id="1015" dur="1" fill="hold">
                                          <p:stCondLst>
                                            <p:cond delay="0"/>
                                          </p:stCondLst>
                                        </p:cTn>
                                        <p:tgtEl>
                                          <p:spTgt spid="178"/>
                                        </p:tgtEl>
                                        <p:attrNameLst>
                                          <p:attrName>style.visibility</p:attrName>
                                        </p:attrNameLst>
                                      </p:cBhvr>
                                      <p:to>
                                        <p:strVal val="visible"/>
                                      </p:to>
                                    </p:set>
                                    <p:animEffect transition="out" filter="fade">
                                      <p:cBhvr additive="base" accumulate="none">
                                        <p:cTn id="1016" dur="316" fill="hold">
                                          <p:stCondLst>
                                            <p:cond delay="2213"/>
                                          </p:stCondLst>
                                        </p:cTn>
                                        <p:tgtEl>
                                          <p:spTgt spid="178"/>
                                        </p:tgtEl>
                                      </p:cBhvr>
                                    </p:animEffect>
                                    <p:animEffect transition="in" filter="fade">
                                      <p:cBhvr additive="base" accumulate="none">
                                        <p:cTn id="1017" dur="316" fill="hold">
                                          <p:stCondLst>
                                            <p:cond delay="0"/>
                                          </p:stCondLst>
                                        </p:cTn>
                                        <p:tgtEl>
                                          <p:spTgt spid="178"/>
                                        </p:tgtEl>
                                      </p:cBhvr>
                                    </p:animEffect>
                                    <p:set>
                                      <p:cBhvr additive="base" accumulate="none">
                                        <p:cTn id="1018" dur="1" fill="hold">
                                          <p:stCondLst>
                                            <p:cond delay="2528"/>
                                          </p:stCondLst>
                                        </p:cTn>
                                        <p:tgtEl>
                                          <p:spTgt spid="178"/>
                                        </p:tgtEl>
                                        <p:attrNameLst>
                                          <p:attrName>style.visibility</p:attrName>
                                        </p:attrNameLst>
                                      </p:cBhvr>
                                      <p:to>
                                        <p:strVal val="hidden"/>
                                      </p:to>
                                    </p:set>
                                    <p:set>
                                      <p:cBhvr additive="base" accumulate="none">
                                        <p:cTn id="1019" dur="2908" fill="hold">
                                          <p:stCondLst>
                                            <p:cond delay="0"/>
                                          </p:stCondLst>
                                        </p:cTn>
                                        <p:tgtEl>
                                          <p:spTgt spid="178"/>
                                        </p:tgtEl>
                                        <p:attrNameLst>
                                          <p:attrName/>
                                        </p:attrNameLst>
                                      </p:cBhvr>
                                      <p:to>
                                        <p:strVal val=""/>
                                      </p:to>
                                    </p:set>
                                  </p:childTnLst>
                                </p:cTn>
                              </p:par>
                              <p:par>
                                <p:cTn id="1020"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21" dur="2714" spd="-100000" fill="hold"/>
                                        <p:tgtEl>
                                          <p:spTgt spid="178"/>
                                        </p:tgtEl>
                                        <p:attrNameLst>
                                          <p:attrName>ppt_x</p:attrName>
                                          <p:attrName>ppt_y</p:attrName>
                                        </p:attrNameLst>
                                      </p:cBhvr>
                                      <p:rCtr x="4505" y="-13935"/>
                                    </p:animMotion>
                                  </p:childTnLst>
                                </p:cTn>
                              </p:par>
                              <p:par>
                                <p:cTn id="1022" presetID="10" presetClass="entr" presetSubtype="0" repeatCount="indefinite" fill="hold" grpId="0" nodeType="withEffect">
                                  <p:stCondLst>
                                    <p:cond delay="0"/>
                                  </p:stCondLst>
                                  <p:childTnLst>
                                    <p:set>
                                      <p:cBhvr>
                                        <p:cTn id="1023" dur="1" fill="hold">
                                          <p:stCondLst>
                                            <p:cond delay="0"/>
                                          </p:stCondLst>
                                        </p:cTn>
                                        <p:tgtEl>
                                          <p:spTgt spid="180"/>
                                        </p:tgtEl>
                                        <p:attrNameLst>
                                          <p:attrName>style.visibility</p:attrName>
                                        </p:attrNameLst>
                                      </p:cBhvr>
                                      <p:to>
                                        <p:strVal val="visible"/>
                                      </p:to>
                                    </p:set>
                                    <p:animEffect transition="out" filter="fade">
                                      <p:cBhvr additive="base" accumulate="none">
                                        <p:cTn id="1024" dur="305" fill="hold">
                                          <p:stCondLst>
                                            <p:cond delay="2133"/>
                                          </p:stCondLst>
                                        </p:cTn>
                                        <p:tgtEl>
                                          <p:spTgt spid="180"/>
                                        </p:tgtEl>
                                      </p:cBhvr>
                                    </p:animEffect>
                                    <p:animEffect transition="in" filter="fade">
                                      <p:cBhvr additive="base" accumulate="none">
                                        <p:cTn id="1025" dur="305" fill="hold">
                                          <p:stCondLst>
                                            <p:cond delay="0"/>
                                          </p:stCondLst>
                                        </p:cTn>
                                        <p:tgtEl>
                                          <p:spTgt spid="180"/>
                                        </p:tgtEl>
                                      </p:cBhvr>
                                    </p:animEffect>
                                    <p:set>
                                      <p:cBhvr additive="base" accumulate="none">
                                        <p:cTn id="1026" dur="1" fill="hold">
                                          <p:stCondLst>
                                            <p:cond delay="2437"/>
                                          </p:stCondLst>
                                        </p:cTn>
                                        <p:tgtEl>
                                          <p:spTgt spid="180"/>
                                        </p:tgtEl>
                                        <p:attrNameLst>
                                          <p:attrName>style.visibility</p:attrName>
                                        </p:attrNameLst>
                                      </p:cBhvr>
                                      <p:to>
                                        <p:strVal val="hidden"/>
                                      </p:to>
                                    </p:set>
                                    <p:set>
                                      <p:cBhvr additive="base" accumulate="none">
                                        <p:cTn id="1027" dur="2804" fill="hold">
                                          <p:stCondLst>
                                            <p:cond delay="0"/>
                                          </p:stCondLst>
                                        </p:cTn>
                                        <p:tgtEl>
                                          <p:spTgt spid="180"/>
                                        </p:tgtEl>
                                        <p:attrNameLst>
                                          <p:attrName/>
                                        </p:attrNameLst>
                                      </p:cBhvr>
                                      <p:to>
                                        <p:strVal val=""/>
                                      </p:to>
                                    </p:set>
                                  </p:childTnLst>
                                </p:cTn>
                              </p:par>
                              <p:par>
                                <p:cTn id="1028"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29" dur="2924" spd="-100000" fill="hold"/>
                                        <p:tgtEl>
                                          <p:spTgt spid="180"/>
                                        </p:tgtEl>
                                        <p:attrNameLst>
                                          <p:attrName>ppt_x</p:attrName>
                                          <p:attrName>ppt_y</p:attrName>
                                        </p:attrNameLst>
                                      </p:cBhvr>
                                      <p:rCtr x="9922" y="-7060"/>
                                    </p:animMotion>
                                  </p:childTnLst>
                                </p:cTn>
                              </p:par>
                              <p:par>
                                <p:cTn id="1030" presetID="10" presetClass="entr" presetSubtype="0" repeatCount="indefinite" fill="hold" grpId="0" nodeType="withEffect">
                                  <p:stCondLst>
                                    <p:cond delay="0"/>
                                  </p:stCondLst>
                                  <p:childTnLst>
                                    <p:set>
                                      <p:cBhvr>
                                        <p:cTn id="1031" dur="1" fill="hold">
                                          <p:stCondLst>
                                            <p:cond delay="0"/>
                                          </p:stCondLst>
                                        </p:cTn>
                                        <p:tgtEl>
                                          <p:spTgt spid="179"/>
                                        </p:tgtEl>
                                        <p:attrNameLst>
                                          <p:attrName>style.visibility</p:attrName>
                                        </p:attrNameLst>
                                      </p:cBhvr>
                                      <p:to>
                                        <p:strVal val="visible"/>
                                      </p:to>
                                    </p:set>
                                    <p:animEffect transition="out" filter="fade">
                                      <p:cBhvr additive="base" accumulate="none">
                                        <p:cTn id="1032" dur="277" fill="hold">
                                          <p:stCondLst>
                                            <p:cond delay="1937"/>
                                          </p:stCondLst>
                                        </p:cTn>
                                        <p:tgtEl>
                                          <p:spTgt spid="179"/>
                                        </p:tgtEl>
                                      </p:cBhvr>
                                    </p:animEffect>
                                    <p:animEffect transition="in" filter="fade">
                                      <p:cBhvr additive="base" accumulate="none">
                                        <p:cTn id="1033" dur="277" fill="hold">
                                          <p:stCondLst>
                                            <p:cond delay="0"/>
                                          </p:stCondLst>
                                        </p:cTn>
                                        <p:tgtEl>
                                          <p:spTgt spid="179"/>
                                        </p:tgtEl>
                                      </p:cBhvr>
                                    </p:animEffect>
                                    <p:set>
                                      <p:cBhvr additive="base" accumulate="none">
                                        <p:cTn id="1034" dur="1" fill="hold">
                                          <p:stCondLst>
                                            <p:cond delay="2213"/>
                                          </p:stCondLst>
                                        </p:cTn>
                                        <p:tgtEl>
                                          <p:spTgt spid="179"/>
                                        </p:tgtEl>
                                        <p:attrNameLst>
                                          <p:attrName>style.visibility</p:attrName>
                                        </p:attrNameLst>
                                      </p:cBhvr>
                                      <p:to>
                                        <p:strVal val="hidden"/>
                                      </p:to>
                                    </p:set>
                                    <p:set>
                                      <p:cBhvr additive="base" accumulate="none">
                                        <p:cTn id="1035" dur="2546" fill="hold">
                                          <p:stCondLst>
                                            <p:cond delay="0"/>
                                          </p:stCondLst>
                                        </p:cTn>
                                        <p:tgtEl>
                                          <p:spTgt spid="179"/>
                                        </p:tgtEl>
                                        <p:attrNameLst>
                                          <p:attrName/>
                                        </p:attrNameLst>
                                      </p:cBhvr>
                                      <p:to>
                                        <p:strVal val=""/>
                                      </p:to>
                                    </p:set>
                                  </p:childTnLst>
                                </p:cTn>
                              </p:par>
                              <p:par>
                                <p:cTn id="1036"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37" dur="3347" spd="-100000" fill="hold"/>
                                        <p:tgtEl>
                                          <p:spTgt spid="179"/>
                                        </p:tgtEl>
                                        <p:attrNameLst>
                                          <p:attrName>ppt_x</p:attrName>
                                          <p:attrName>ppt_y</p:attrName>
                                        </p:attrNameLst>
                                      </p:cBhvr>
                                      <p:rCtr x="4818" y="-16759"/>
                                    </p:animMotion>
                                  </p:childTnLst>
                                </p:cTn>
                              </p:par>
                              <p:par>
                                <p:cTn id="1038" presetID="10" presetClass="entr" presetSubtype="0" repeatCount="indefinite" fill="hold" grpId="0" nodeType="withEffect">
                                  <p:stCondLst>
                                    <p:cond delay="0"/>
                                  </p:stCondLst>
                                  <p:childTnLst>
                                    <p:set>
                                      <p:cBhvr>
                                        <p:cTn id="1039" dur="1" fill="hold">
                                          <p:stCondLst>
                                            <p:cond delay="0"/>
                                          </p:stCondLst>
                                        </p:cTn>
                                        <p:tgtEl>
                                          <p:spTgt spid="181"/>
                                        </p:tgtEl>
                                        <p:attrNameLst>
                                          <p:attrName>style.visibility</p:attrName>
                                        </p:attrNameLst>
                                      </p:cBhvr>
                                      <p:to>
                                        <p:strVal val="visible"/>
                                      </p:to>
                                    </p:set>
                                    <p:animEffect transition="out" filter="fade">
                                      <p:cBhvr additive="base" accumulate="none">
                                        <p:cTn id="1040" dur="345" fill="hold">
                                          <p:stCondLst>
                                            <p:cond delay="2417"/>
                                          </p:stCondLst>
                                        </p:cTn>
                                        <p:tgtEl>
                                          <p:spTgt spid="181"/>
                                        </p:tgtEl>
                                      </p:cBhvr>
                                    </p:animEffect>
                                    <p:animEffect transition="in" filter="fade">
                                      <p:cBhvr additive="base" accumulate="none">
                                        <p:cTn id="1041" dur="345" fill="hold">
                                          <p:stCondLst>
                                            <p:cond delay="0"/>
                                          </p:stCondLst>
                                        </p:cTn>
                                        <p:tgtEl>
                                          <p:spTgt spid="181"/>
                                        </p:tgtEl>
                                      </p:cBhvr>
                                    </p:animEffect>
                                    <p:set>
                                      <p:cBhvr additive="base" accumulate="none">
                                        <p:cTn id="1042" dur="1" fill="hold">
                                          <p:stCondLst>
                                            <p:cond delay="2761"/>
                                          </p:stCondLst>
                                        </p:cTn>
                                        <p:tgtEl>
                                          <p:spTgt spid="181"/>
                                        </p:tgtEl>
                                        <p:attrNameLst>
                                          <p:attrName>style.visibility</p:attrName>
                                        </p:attrNameLst>
                                      </p:cBhvr>
                                      <p:to>
                                        <p:strVal val="hidden"/>
                                      </p:to>
                                    </p:set>
                                    <p:set>
                                      <p:cBhvr additive="base" accumulate="none">
                                        <p:cTn id="1043" dur="3177" fill="hold">
                                          <p:stCondLst>
                                            <p:cond delay="0"/>
                                          </p:stCondLst>
                                        </p:cTn>
                                        <p:tgtEl>
                                          <p:spTgt spid="181"/>
                                        </p:tgtEl>
                                        <p:attrNameLst>
                                          <p:attrName/>
                                        </p:attrNameLst>
                                      </p:cBhvr>
                                      <p:to>
                                        <p:strVal val=""/>
                                      </p:to>
                                    </p:set>
                                  </p:childTnLst>
                                </p:cTn>
                              </p:par>
                              <p:par>
                                <p:cTn id="1044"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45" dur="3510" spd="-100000" fill="hold"/>
                                        <p:tgtEl>
                                          <p:spTgt spid="181"/>
                                        </p:tgtEl>
                                        <p:attrNameLst>
                                          <p:attrName>ppt_x</p:attrName>
                                          <p:attrName>ppt_y</p:attrName>
                                        </p:attrNameLst>
                                      </p:cBhvr>
                                      <p:rCtr x="6875" y="-17384"/>
                                    </p:animMotion>
                                  </p:childTnLst>
                                </p:cTn>
                              </p:par>
                              <p:par>
                                <p:cTn id="1046" presetID="10" presetClass="entr" presetSubtype="0" repeatCount="indefinite" fill="hold" grpId="0" nodeType="withEffect">
                                  <p:stCondLst>
                                    <p:cond delay="0"/>
                                  </p:stCondLst>
                                  <p:childTnLst>
                                    <p:set>
                                      <p:cBhvr>
                                        <p:cTn id="1047" dur="1" fill="hold">
                                          <p:stCondLst>
                                            <p:cond delay="0"/>
                                          </p:stCondLst>
                                        </p:cTn>
                                        <p:tgtEl>
                                          <p:spTgt spid="182"/>
                                        </p:tgtEl>
                                        <p:attrNameLst>
                                          <p:attrName>style.visibility</p:attrName>
                                        </p:attrNameLst>
                                      </p:cBhvr>
                                      <p:to>
                                        <p:strVal val="visible"/>
                                      </p:to>
                                    </p:set>
                                    <p:animEffect transition="out" filter="fade">
                                      <p:cBhvr additive="base" accumulate="none">
                                        <p:cTn id="1048" dur="419" fill="hold">
                                          <p:stCondLst>
                                            <p:cond delay="2934"/>
                                          </p:stCondLst>
                                        </p:cTn>
                                        <p:tgtEl>
                                          <p:spTgt spid="182"/>
                                        </p:tgtEl>
                                      </p:cBhvr>
                                    </p:animEffect>
                                    <p:animEffect transition="in" filter="fade">
                                      <p:cBhvr additive="base" accumulate="none">
                                        <p:cTn id="1049" dur="419" fill="hold">
                                          <p:stCondLst>
                                            <p:cond delay="0"/>
                                          </p:stCondLst>
                                        </p:cTn>
                                        <p:tgtEl>
                                          <p:spTgt spid="182"/>
                                        </p:tgtEl>
                                      </p:cBhvr>
                                    </p:animEffect>
                                    <p:set>
                                      <p:cBhvr additive="base" accumulate="none">
                                        <p:cTn id="1050" dur="1" fill="hold">
                                          <p:stCondLst>
                                            <p:cond delay="3351"/>
                                          </p:stCondLst>
                                        </p:cTn>
                                        <p:tgtEl>
                                          <p:spTgt spid="182"/>
                                        </p:tgtEl>
                                        <p:attrNameLst>
                                          <p:attrName>style.visibility</p:attrName>
                                        </p:attrNameLst>
                                      </p:cBhvr>
                                      <p:to>
                                        <p:strVal val="hidden"/>
                                      </p:to>
                                    </p:set>
                                    <p:set>
                                      <p:cBhvr additive="base" accumulate="none">
                                        <p:cTn id="1051" dur="3856" fill="hold">
                                          <p:stCondLst>
                                            <p:cond delay="0"/>
                                          </p:stCondLst>
                                        </p:cTn>
                                        <p:tgtEl>
                                          <p:spTgt spid="182"/>
                                        </p:tgtEl>
                                        <p:attrNameLst>
                                          <p:attrName/>
                                        </p:attrNameLst>
                                      </p:cBhvr>
                                      <p:to>
                                        <p:strVal val=""/>
                                      </p:to>
                                    </p:set>
                                  </p:childTnLst>
                                </p:cTn>
                              </p:par>
                              <p:par>
                                <p:cTn id="1052"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53" dur="2662" spd="-100000" fill="hold"/>
                                        <p:tgtEl>
                                          <p:spTgt spid="182"/>
                                        </p:tgtEl>
                                        <p:attrNameLst>
                                          <p:attrName>ppt_x</p:attrName>
                                          <p:attrName>ppt_y</p:attrName>
                                        </p:attrNameLst>
                                      </p:cBhvr>
                                      <p:rCtr x="-6576" y="-17477"/>
                                    </p:animMotion>
                                  </p:childTnLst>
                                </p:cTn>
                              </p:par>
                              <p:par>
                                <p:cTn id="1054" presetID="10" presetClass="entr" presetSubtype="0" repeatCount="indefinite" fill="hold" grpId="0" nodeType="withEffect">
                                  <p:stCondLst>
                                    <p:cond delay="0"/>
                                  </p:stCondLst>
                                  <p:childTnLst>
                                    <p:set>
                                      <p:cBhvr>
                                        <p:cTn id="1055" dur="1" fill="hold">
                                          <p:stCondLst>
                                            <p:cond delay="0"/>
                                          </p:stCondLst>
                                        </p:cTn>
                                        <p:tgtEl>
                                          <p:spTgt spid="183"/>
                                        </p:tgtEl>
                                        <p:attrNameLst>
                                          <p:attrName>style.visibility</p:attrName>
                                        </p:attrNameLst>
                                      </p:cBhvr>
                                      <p:to>
                                        <p:strVal val="visible"/>
                                      </p:to>
                                    </p:set>
                                    <p:animEffect transition="out" filter="fade">
                                      <p:cBhvr additive="base" accumulate="none">
                                        <p:cTn id="1056" dur="426" fill="hold">
                                          <p:stCondLst>
                                            <p:cond delay="2983"/>
                                          </p:stCondLst>
                                        </p:cTn>
                                        <p:tgtEl>
                                          <p:spTgt spid="183"/>
                                        </p:tgtEl>
                                      </p:cBhvr>
                                    </p:animEffect>
                                    <p:animEffect transition="in" filter="fade">
                                      <p:cBhvr additive="base" accumulate="none">
                                        <p:cTn id="1057" dur="426" fill="hold">
                                          <p:stCondLst>
                                            <p:cond delay="0"/>
                                          </p:stCondLst>
                                        </p:cTn>
                                        <p:tgtEl>
                                          <p:spTgt spid="183"/>
                                        </p:tgtEl>
                                      </p:cBhvr>
                                    </p:animEffect>
                                    <p:set>
                                      <p:cBhvr additive="base" accumulate="none">
                                        <p:cTn id="1058" dur="1" fill="hold">
                                          <p:stCondLst>
                                            <p:cond delay="3408"/>
                                          </p:stCondLst>
                                        </p:cTn>
                                        <p:tgtEl>
                                          <p:spTgt spid="183"/>
                                        </p:tgtEl>
                                        <p:attrNameLst>
                                          <p:attrName>style.visibility</p:attrName>
                                        </p:attrNameLst>
                                      </p:cBhvr>
                                      <p:to>
                                        <p:strVal val="hidden"/>
                                      </p:to>
                                    </p:set>
                                    <p:set>
                                      <p:cBhvr additive="base" accumulate="none">
                                        <p:cTn id="1059" dur="3921" fill="hold">
                                          <p:stCondLst>
                                            <p:cond delay="0"/>
                                          </p:stCondLst>
                                        </p:cTn>
                                        <p:tgtEl>
                                          <p:spTgt spid="183"/>
                                        </p:tgtEl>
                                        <p:attrNameLst>
                                          <p:attrName/>
                                        </p:attrNameLst>
                                      </p:cBhvr>
                                      <p:to>
                                        <p:strVal val=""/>
                                      </p:to>
                                    </p:set>
                                  </p:childTnLst>
                                </p:cTn>
                              </p:par>
                              <p:par>
                                <p:cTn id="1060"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61" dur="2229" spd="-100000" fill="hold"/>
                                        <p:tgtEl>
                                          <p:spTgt spid="183"/>
                                        </p:tgtEl>
                                        <p:attrNameLst>
                                          <p:attrName>ppt_x</p:attrName>
                                          <p:attrName>ppt_y</p:attrName>
                                        </p:attrNameLst>
                                      </p:cBhvr>
                                      <p:rCtr x="6576" y="-9074"/>
                                    </p:animMotion>
                                  </p:childTnLst>
                                </p:cTn>
                              </p:par>
                              <p:par>
                                <p:cTn id="1062" presetID="10" presetClass="entr" presetSubtype="0" repeatCount="indefinite" fill="hold" grpId="0" nodeType="withEffect">
                                  <p:stCondLst>
                                    <p:cond delay="0"/>
                                  </p:stCondLst>
                                  <p:childTnLst>
                                    <p:set>
                                      <p:cBhvr>
                                        <p:cTn id="1063" dur="1" fill="hold">
                                          <p:stCondLst>
                                            <p:cond delay="0"/>
                                          </p:stCondLst>
                                        </p:cTn>
                                        <p:tgtEl>
                                          <p:spTgt spid="184"/>
                                        </p:tgtEl>
                                        <p:attrNameLst>
                                          <p:attrName>style.visibility</p:attrName>
                                        </p:attrNameLst>
                                      </p:cBhvr>
                                      <p:to>
                                        <p:strVal val="visible"/>
                                      </p:to>
                                    </p:set>
                                    <p:animEffect transition="out" filter="fade">
                                      <p:cBhvr additive="base" accumulate="none">
                                        <p:cTn id="1064" dur="433" fill="hold">
                                          <p:stCondLst>
                                            <p:cond delay="3034"/>
                                          </p:stCondLst>
                                        </p:cTn>
                                        <p:tgtEl>
                                          <p:spTgt spid="184"/>
                                        </p:tgtEl>
                                      </p:cBhvr>
                                    </p:animEffect>
                                    <p:animEffect transition="in" filter="fade">
                                      <p:cBhvr additive="base" accumulate="none">
                                        <p:cTn id="1065" dur="433" fill="hold">
                                          <p:stCondLst>
                                            <p:cond delay="0"/>
                                          </p:stCondLst>
                                        </p:cTn>
                                        <p:tgtEl>
                                          <p:spTgt spid="184"/>
                                        </p:tgtEl>
                                      </p:cBhvr>
                                    </p:animEffect>
                                    <p:set>
                                      <p:cBhvr additive="base" accumulate="none">
                                        <p:cTn id="1066" dur="1" fill="hold">
                                          <p:stCondLst>
                                            <p:cond delay="3466"/>
                                          </p:stCondLst>
                                        </p:cTn>
                                        <p:tgtEl>
                                          <p:spTgt spid="184"/>
                                        </p:tgtEl>
                                        <p:attrNameLst>
                                          <p:attrName>style.visibility</p:attrName>
                                        </p:attrNameLst>
                                      </p:cBhvr>
                                      <p:to>
                                        <p:strVal val="hidden"/>
                                      </p:to>
                                    </p:set>
                                    <p:set>
                                      <p:cBhvr additive="base" accumulate="none">
                                        <p:cTn id="1067" dur="3987" fill="hold">
                                          <p:stCondLst>
                                            <p:cond delay="0"/>
                                          </p:stCondLst>
                                        </p:cTn>
                                        <p:tgtEl>
                                          <p:spTgt spid="184"/>
                                        </p:tgtEl>
                                        <p:attrNameLst>
                                          <p:attrName/>
                                        </p:attrNameLst>
                                      </p:cBhvr>
                                      <p:to>
                                        <p:strVal val=""/>
                                      </p:to>
                                    </p:set>
                                  </p:childTnLst>
                                </p:cTn>
                              </p:par>
                              <p:par>
                                <p:cTn id="1068"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69" dur="2261" spd="-100000" fill="hold"/>
                                        <p:tgtEl>
                                          <p:spTgt spid="184"/>
                                        </p:tgtEl>
                                        <p:attrNameLst>
                                          <p:attrName>ppt_x</p:attrName>
                                          <p:attrName>ppt_y</p:attrName>
                                        </p:attrNameLst>
                                      </p:cBhvr>
                                      <p:rCtr x="-677" y="-17222"/>
                                    </p:animMotion>
                                  </p:childTnLst>
                                </p:cTn>
                              </p:par>
                              <p:par>
                                <p:cTn id="1070" presetID="10" presetClass="entr" presetSubtype="0" repeatCount="indefinite" fill="hold" grpId="0" nodeType="withEffect">
                                  <p:stCondLst>
                                    <p:cond delay="0"/>
                                  </p:stCondLst>
                                  <p:childTnLst>
                                    <p:set>
                                      <p:cBhvr>
                                        <p:cTn id="1071" dur="1" fill="hold">
                                          <p:stCondLst>
                                            <p:cond delay="0"/>
                                          </p:stCondLst>
                                        </p:cTn>
                                        <p:tgtEl>
                                          <p:spTgt spid="185"/>
                                        </p:tgtEl>
                                        <p:attrNameLst>
                                          <p:attrName>style.visibility</p:attrName>
                                        </p:attrNameLst>
                                      </p:cBhvr>
                                      <p:to>
                                        <p:strVal val="visible"/>
                                      </p:to>
                                    </p:set>
                                    <p:animEffect transition="out" filter="fade">
                                      <p:cBhvr additive="base" accumulate="none">
                                        <p:cTn id="1072" dur="336" fill="hold">
                                          <p:stCondLst>
                                            <p:cond delay="2355"/>
                                          </p:stCondLst>
                                        </p:cTn>
                                        <p:tgtEl>
                                          <p:spTgt spid="185"/>
                                        </p:tgtEl>
                                      </p:cBhvr>
                                    </p:animEffect>
                                    <p:animEffect transition="in" filter="fade">
                                      <p:cBhvr additive="base" accumulate="none">
                                        <p:cTn id="1073" dur="336" fill="hold">
                                          <p:stCondLst>
                                            <p:cond delay="0"/>
                                          </p:stCondLst>
                                        </p:cTn>
                                        <p:tgtEl>
                                          <p:spTgt spid="185"/>
                                        </p:tgtEl>
                                      </p:cBhvr>
                                    </p:animEffect>
                                    <p:set>
                                      <p:cBhvr additive="base" accumulate="none">
                                        <p:cTn id="1074" dur="1" fill="hold">
                                          <p:stCondLst>
                                            <p:cond delay="2690"/>
                                          </p:stCondLst>
                                        </p:cTn>
                                        <p:tgtEl>
                                          <p:spTgt spid="185"/>
                                        </p:tgtEl>
                                        <p:attrNameLst>
                                          <p:attrName>style.visibility</p:attrName>
                                        </p:attrNameLst>
                                      </p:cBhvr>
                                      <p:to>
                                        <p:strVal val="hidden"/>
                                      </p:to>
                                    </p:set>
                                    <p:set>
                                      <p:cBhvr additive="base" accumulate="none">
                                        <p:cTn id="1075" dur="3095" fill="hold">
                                          <p:stCondLst>
                                            <p:cond delay="0"/>
                                          </p:stCondLst>
                                        </p:cTn>
                                        <p:tgtEl>
                                          <p:spTgt spid="185"/>
                                        </p:tgtEl>
                                        <p:attrNameLst>
                                          <p:attrName/>
                                        </p:attrNameLst>
                                      </p:cBhvr>
                                      <p:to>
                                        <p:strVal val=""/>
                                      </p:to>
                                    </p:set>
                                  </p:childTnLst>
                                </p:cTn>
                              </p:par>
                              <p:par>
                                <p:cTn id="1076"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77" dur="3846" spd="-100000" fill="hold"/>
                                        <p:tgtEl>
                                          <p:spTgt spid="185"/>
                                        </p:tgtEl>
                                        <p:attrNameLst>
                                          <p:attrName>ppt_x</p:attrName>
                                          <p:attrName>ppt_y</p:attrName>
                                        </p:attrNameLst>
                                      </p:cBhvr>
                                      <p:rCtr x="8138" y="-1852"/>
                                    </p:animMotion>
                                  </p:childTnLst>
                                </p:cTn>
                              </p:par>
                              <p:par>
                                <p:cTn id="1078" presetID="10" presetClass="entr" presetSubtype="0" repeatCount="indefinite" fill="hold" grpId="0" nodeType="withEffect">
                                  <p:stCondLst>
                                    <p:cond delay="0"/>
                                  </p:stCondLst>
                                  <p:childTnLst>
                                    <p:set>
                                      <p:cBhvr>
                                        <p:cTn id="1079" dur="1" fill="hold">
                                          <p:stCondLst>
                                            <p:cond delay="0"/>
                                          </p:stCondLst>
                                        </p:cTn>
                                        <p:tgtEl>
                                          <p:spTgt spid="186"/>
                                        </p:tgtEl>
                                        <p:attrNameLst>
                                          <p:attrName>style.visibility</p:attrName>
                                        </p:attrNameLst>
                                      </p:cBhvr>
                                      <p:to>
                                        <p:strVal val="visible"/>
                                      </p:to>
                                    </p:set>
                                    <p:animEffect transition="out" filter="fade">
                                      <p:cBhvr additive="base" accumulate="none">
                                        <p:cTn id="1080" dur="364" fill="hold">
                                          <p:stCondLst>
                                            <p:cond delay="2545"/>
                                          </p:stCondLst>
                                        </p:cTn>
                                        <p:tgtEl>
                                          <p:spTgt spid="186"/>
                                        </p:tgtEl>
                                      </p:cBhvr>
                                    </p:animEffect>
                                    <p:animEffect transition="in" filter="fade">
                                      <p:cBhvr additive="base" accumulate="none">
                                        <p:cTn id="1081" dur="364" fill="hold">
                                          <p:stCondLst>
                                            <p:cond delay="0"/>
                                          </p:stCondLst>
                                        </p:cTn>
                                        <p:tgtEl>
                                          <p:spTgt spid="186"/>
                                        </p:tgtEl>
                                      </p:cBhvr>
                                    </p:animEffect>
                                    <p:set>
                                      <p:cBhvr additive="base" accumulate="none">
                                        <p:cTn id="1082" dur="1" fill="hold">
                                          <p:stCondLst>
                                            <p:cond delay="2907"/>
                                          </p:stCondLst>
                                        </p:cTn>
                                        <p:tgtEl>
                                          <p:spTgt spid="186"/>
                                        </p:tgtEl>
                                        <p:attrNameLst>
                                          <p:attrName>style.visibility</p:attrName>
                                        </p:attrNameLst>
                                      </p:cBhvr>
                                      <p:to>
                                        <p:strVal val="hidden"/>
                                      </p:to>
                                    </p:set>
                                    <p:set>
                                      <p:cBhvr additive="base" accumulate="none">
                                        <p:cTn id="1083" dur="3345" fill="hold">
                                          <p:stCondLst>
                                            <p:cond delay="0"/>
                                          </p:stCondLst>
                                        </p:cTn>
                                        <p:tgtEl>
                                          <p:spTgt spid="186"/>
                                        </p:tgtEl>
                                        <p:attrNameLst>
                                          <p:attrName/>
                                        </p:attrNameLst>
                                      </p:cBhvr>
                                      <p:to>
                                        <p:strVal val=""/>
                                      </p:to>
                                    </p:set>
                                  </p:childTnLst>
                                </p:cTn>
                              </p:par>
                              <p:par>
                                <p:cTn id="1084"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85" dur="3444" spd="-100000" fill="hold"/>
                                        <p:tgtEl>
                                          <p:spTgt spid="186"/>
                                        </p:tgtEl>
                                        <p:attrNameLst>
                                          <p:attrName>ppt_x</p:attrName>
                                          <p:attrName>ppt_y</p:attrName>
                                        </p:attrNameLst>
                                      </p:cBhvr>
                                      <p:rCtr x="6680" y="-14560"/>
                                    </p:animMotion>
                                  </p:childTnLst>
                                </p:cTn>
                              </p:par>
                              <p:par>
                                <p:cTn id="1086" presetID="10" presetClass="entr" presetSubtype="0" repeatCount="indefinite" fill="hold" grpId="0" nodeType="withEffect">
                                  <p:stCondLst>
                                    <p:cond delay="0"/>
                                  </p:stCondLst>
                                  <p:childTnLst>
                                    <p:set>
                                      <p:cBhvr>
                                        <p:cTn id="1087" dur="1" fill="hold">
                                          <p:stCondLst>
                                            <p:cond delay="0"/>
                                          </p:stCondLst>
                                        </p:cTn>
                                        <p:tgtEl>
                                          <p:spTgt spid="187"/>
                                        </p:tgtEl>
                                        <p:attrNameLst>
                                          <p:attrName>style.visibility</p:attrName>
                                        </p:attrNameLst>
                                      </p:cBhvr>
                                      <p:to>
                                        <p:strVal val="visible"/>
                                      </p:to>
                                    </p:set>
                                    <p:animEffect transition="out" filter="fade">
                                      <p:cBhvr additive="base" accumulate="none">
                                        <p:cTn id="1088" dur="250" fill="hold">
                                          <p:stCondLst>
                                            <p:cond delay="1750"/>
                                          </p:stCondLst>
                                        </p:cTn>
                                        <p:tgtEl>
                                          <p:spTgt spid="187"/>
                                        </p:tgtEl>
                                      </p:cBhvr>
                                    </p:animEffect>
                                    <p:animEffect transition="in" filter="fade">
                                      <p:cBhvr additive="base" accumulate="none">
                                        <p:cTn id="1089" dur="250" fill="hold">
                                          <p:stCondLst>
                                            <p:cond delay="0"/>
                                          </p:stCondLst>
                                        </p:cTn>
                                        <p:tgtEl>
                                          <p:spTgt spid="187"/>
                                        </p:tgtEl>
                                      </p:cBhvr>
                                    </p:animEffect>
                                    <p:set>
                                      <p:cBhvr additive="base" accumulate="none">
                                        <p:cTn id="1090" dur="1" fill="hold">
                                          <p:stCondLst>
                                            <p:cond delay="1999"/>
                                          </p:stCondLst>
                                        </p:cTn>
                                        <p:tgtEl>
                                          <p:spTgt spid="187"/>
                                        </p:tgtEl>
                                        <p:attrNameLst>
                                          <p:attrName>style.visibility</p:attrName>
                                        </p:attrNameLst>
                                      </p:cBhvr>
                                      <p:to>
                                        <p:strVal val="hidden"/>
                                      </p:to>
                                    </p:set>
                                    <p:set>
                                      <p:cBhvr additive="base" accumulate="none">
                                        <p:cTn id="1091" dur="2300" fill="hold">
                                          <p:stCondLst>
                                            <p:cond delay="0"/>
                                          </p:stCondLst>
                                        </p:cTn>
                                        <p:tgtEl>
                                          <p:spTgt spid="187"/>
                                        </p:tgtEl>
                                        <p:attrNameLst>
                                          <p:attrName/>
                                        </p:attrNameLst>
                                      </p:cBhvr>
                                      <p:to>
                                        <p:strVal val=""/>
                                      </p:to>
                                    </p:set>
                                  </p:childTnLst>
                                </p:cTn>
                              </p:par>
                              <p:par>
                                <p:cTn id="1092"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93" dur="2300" spd="-100000" fill="hold"/>
                                        <p:tgtEl>
                                          <p:spTgt spid="187"/>
                                        </p:tgtEl>
                                        <p:attrNameLst>
                                          <p:attrName>ppt_x</p:attrName>
                                          <p:attrName>ppt_y</p:attrName>
                                        </p:attrNameLst>
                                      </p:cBhvr>
                                      <p:rCtr x="4505" y="-13912"/>
                                    </p:animMotion>
                                  </p:childTnLst>
                                </p:cTn>
                              </p:par>
                              <p:par>
                                <p:cTn id="1094" presetID="10" presetClass="entr" presetSubtype="0" repeatCount="indefinite" fill="hold" grpId="0" nodeType="withEffect">
                                  <p:stCondLst>
                                    <p:cond delay="0"/>
                                  </p:stCondLst>
                                  <p:childTnLst>
                                    <p:set>
                                      <p:cBhvr>
                                        <p:cTn id="1095" dur="1" fill="hold">
                                          <p:stCondLst>
                                            <p:cond delay="0"/>
                                          </p:stCondLst>
                                        </p:cTn>
                                        <p:tgtEl>
                                          <p:spTgt spid="188"/>
                                        </p:tgtEl>
                                        <p:attrNameLst>
                                          <p:attrName>style.visibility</p:attrName>
                                        </p:attrNameLst>
                                      </p:cBhvr>
                                      <p:to>
                                        <p:strVal val="visible"/>
                                      </p:to>
                                    </p:set>
                                    <p:animEffect transition="out" filter="fade">
                                      <p:cBhvr additive="base" accumulate="none">
                                        <p:cTn id="1096" dur="250" fill="hold">
                                          <p:stCondLst>
                                            <p:cond delay="1750"/>
                                          </p:stCondLst>
                                        </p:cTn>
                                        <p:tgtEl>
                                          <p:spTgt spid="188"/>
                                        </p:tgtEl>
                                      </p:cBhvr>
                                    </p:animEffect>
                                    <p:animEffect transition="in" filter="fade">
                                      <p:cBhvr additive="base" accumulate="none">
                                        <p:cTn id="1097" dur="250" fill="hold">
                                          <p:stCondLst>
                                            <p:cond delay="0"/>
                                          </p:stCondLst>
                                        </p:cTn>
                                        <p:tgtEl>
                                          <p:spTgt spid="188"/>
                                        </p:tgtEl>
                                      </p:cBhvr>
                                    </p:animEffect>
                                    <p:set>
                                      <p:cBhvr additive="base" accumulate="none">
                                        <p:cTn id="1098" dur="1" fill="hold">
                                          <p:stCondLst>
                                            <p:cond delay="1999"/>
                                          </p:stCondLst>
                                        </p:cTn>
                                        <p:tgtEl>
                                          <p:spTgt spid="188"/>
                                        </p:tgtEl>
                                        <p:attrNameLst>
                                          <p:attrName>style.visibility</p:attrName>
                                        </p:attrNameLst>
                                      </p:cBhvr>
                                      <p:to>
                                        <p:strVal val="hidden"/>
                                      </p:to>
                                    </p:set>
                                    <p:set>
                                      <p:cBhvr additive="base" accumulate="none">
                                        <p:cTn id="1099" dur="2300" fill="hold">
                                          <p:stCondLst>
                                            <p:cond delay="0"/>
                                          </p:stCondLst>
                                        </p:cTn>
                                        <p:tgtEl>
                                          <p:spTgt spid="188"/>
                                        </p:tgtEl>
                                        <p:attrNameLst>
                                          <p:attrName/>
                                        </p:attrNameLst>
                                      </p:cBhvr>
                                      <p:to>
                                        <p:strVal val=""/>
                                      </p:to>
                                    </p:set>
                                  </p:childTnLst>
                                </p:cTn>
                              </p:par>
                              <p:par>
                                <p:cTn id="1100"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101" dur="2300" spd="-100000" fill="hold"/>
                                        <p:tgtEl>
                                          <p:spTgt spid="188"/>
                                        </p:tgtEl>
                                        <p:attrNameLst>
                                          <p:attrName>ppt_x</p:attrName>
                                          <p:attrName>ppt_y</p:attrName>
                                        </p:attrNameLst>
                                      </p:cBhvr>
                                      <p:rCtr x="-1628" y="-15741"/>
                                    </p:animMotion>
                                  </p:childTnLst>
                                </p:cTn>
                              </p:par>
                              <p:par>
                                <p:cTn id="1102" presetID="10" presetClass="entr" presetSubtype="0" repeatCount="indefinite" fill="hold" grpId="0" nodeType="withEffect">
                                  <p:stCondLst>
                                    <p:cond delay="0"/>
                                  </p:stCondLst>
                                  <p:childTnLst>
                                    <p:set>
                                      <p:cBhvr>
                                        <p:cTn id="1103" dur="1" fill="hold">
                                          <p:stCondLst>
                                            <p:cond delay="0"/>
                                          </p:stCondLst>
                                        </p:cTn>
                                        <p:tgtEl>
                                          <p:spTgt spid="189"/>
                                        </p:tgtEl>
                                        <p:attrNameLst>
                                          <p:attrName>style.visibility</p:attrName>
                                        </p:attrNameLst>
                                      </p:cBhvr>
                                      <p:to>
                                        <p:strVal val="visible"/>
                                      </p:to>
                                    </p:set>
                                    <p:animEffect transition="out" filter="fade">
                                      <p:cBhvr additive="base" accumulate="none">
                                        <p:cTn id="1104" dur="250" fill="hold">
                                          <p:stCondLst>
                                            <p:cond delay="1750"/>
                                          </p:stCondLst>
                                        </p:cTn>
                                        <p:tgtEl>
                                          <p:spTgt spid="189"/>
                                        </p:tgtEl>
                                      </p:cBhvr>
                                    </p:animEffect>
                                    <p:animEffect transition="in" filter="fade">
                                      <p:cBhvr additive="base" accumulate="none">
                                        <p:cTn id="1105" dur="250" fill="hold">
                                          <p:stCondLst>
                                            <p:cond delay="0"/>
                                          </p:stCondLst>
                                        </p:cTn>
                                        <p:tgtEl>
                                          <p:spTgt spid="189"/>
                                        </p:tgtEl>
                                      </p:cBhvr>
                                    </p:animEffect>
                                    <p:set>
                                      <p:cBhvr additive="base" accumulate="none">
                                        <p:cTn id="1106" dur="1" fill="hold">
                                          <p:stCondLst>
                                            <p:cond delay="1999"/>
                                          </p:stCondLst>
                                        </p:cTn>
                                        <p:tgtEl>
                                          <p:spTgt spid="189"/>
                                        </p:tgtEl>
                                        <p:attrNameLst>
                                          <p:attrName>style.visibility</p:attrName>
                                        </p:attrNameLst>
                                      </p:cBhvr>
                                      <p:to>
                                        <p:strVal val="hidden"/>
                                      </p:to>
                                    </p:set>
                                    <p:set>
                                      <p:cBhvr additive="base" accumulate="none">
                                        <p:cTn id="1107" dur="2300" fill="hold">
                                          <p:stCondLst>
                                            <p:cond delay="0"/>
                                          </p:stCondLst>
                                        </p:cTn>
                                        <p:tgtEl>
                                          <p:spTgt spid="189"/>
                                        </p:tgtEl>
                                        <p:attrNameLst>
                                          <p:attrName/>
                                        </p:attrNameLst>
                                      </p:cBhvr>
                                      <p:to>
                                        <p:strVal val=""/>
                                      </p:to>
                                    </p:set>
                                  </p:childTnLst>
                                </p:cTn>
                              </p:par>
                              <p:par>
                                <p:cTn id="1108"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109" dur="2300" spd="-100000" fill="hold"/>
                                        <p:tgtEl>
                                          <p:spTgt spid="189"/>
                                        </p:tgtEl>
                                        <p:attrNameLst>
                                          <p:attrName>ppt_x</p:attrName>
                                          <p:attrName>ppt_y</p:attrName>
                                        </p:attrNameLst>
                                      </p:cBhvr>
                                      <p:rCtr x="6576" y="-9074"/>
                                    </p:animMotion>
                                  </p:childTnLst>
                                </p:cTn>
                              </p:par>
                              <p:par>
                                <p:cTn id="1110" presetID="10" presetClass="entr" presetSubtype="0" repeatCount="indefinite" fill="hold" grpId="0" nodeType="withEffect">
                                  <p:stCondLst>
                                    <p:cond delay="0"/>
                                  </p:stCondLst>
                                  <p:childTnLst>
                                    <p:set>
                                      <p:cBhvr>
                                        <p:cTn id="1111" dur="1" fill="hold">
                                          <p:stCondLst>
                                            <p:cond delay="0"/>
                                          </p:stCondLst>
                                        </p:cTn>
                                        <p:tgtEl>
                                          <p:spTgt spid="190"/>
                                        </p:tgtEl>
                                        <p:attrNameLst>
                                          <p:attrName>style.visibility</p:attrName>
                                        </p:attrNameLst>
                                      </p:cBhvr>
                                      <p:to>
                                        <p:strVal val="visible"/>
                                      </p:to>
                                    </p:set>
                                    <p:animEffect transition="out" filter="fade">
                                      <p:cBhvr additive="base" accumulate="none">
                                        <p:cTn id="1112" dur="250" fill="hold">
                                          <p:stCondLst>
                                            <p:cond delay="1750"/>
                                          </p:stCondLst>
                                        </p:cTn>
                                        <p:tgtEl>
                                          <p:spTgt spid="190"/>
                                        </p:tgtEl>
                                      </p:cBhvr>
                                    </p:animEffect>
                                    <p:animEffect transition="in" filter="fade">
                                      <p:cBhvr additive="base" accumulate="none">
                                        <p:cTn id="1113" dur="250" fill="hold">
                                          <p:stCondLst>
                                            <p:cond delay="0"/>
                                          </p:stCondLst>
                                        </p:cTn>
                                        <p:tgtEl>
                                          <p:spTgt spid="190"/>
                                        </p:tgtEl>
                                      </p:cBhvr>
                                    </p:animEffect>
                                    <p:set>
                                      <p:cBhvr additive="base" accumulate="none">
                                        <p:cTn id="1114" dur="1" fill="hold">
                                          <p:stCondLst>
                                            <p:cond delay="1999"/>
                                          </p:stCondLst>
                                        </p:cTn>
                                        <p:tgtEl>
                                          <p:spTgt spid="190"/>
                                        </p:tgtEl>
                                        <p:attrNameLst>
                                          <p:attrName>style.visibility</p:attrName>
                                        </p:attrNameLst>
                                      </p:cBhvr>
                                      <p:to>
                                        <p:strVal val="hidden"/>
                                      </p:to>
                                    </p:set>
                                    <p:set>
                                      <p:cBhvr additive="base" accumulate="none">
                                        <p:cTn id="1115" dur="2300" fill="hold">
                                          <p:stCondLst>
                                            <p:cond delay="0"/>
                                          </p:stCondLst>
                                        </p:cTn>
                                        <p:tgtEl>
                                          <p:spTgt spid="190"/>
                                        </p:tgtEl>
                                        <p:attrNameLst>
                                          <p:attrName/>
                                        </p:attrNameLst>
                                      </p:cBhvr>
                                      <p:to>
                                        <p:strVal val=""/>
                                      </p:to>
                                    </p:set>
                                  </p:childTnLst>
                                </p:cTn>
                              </p:par>
                              <p:par>
                                <p:cTn id="1116"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17" dur="2300" spd="-100000" fill="hold"/>
                                        <p:tgtEl>
                                          <p:spTgt spid="190"/>
                                        </p:tgtEl>
                                        <p:attrNameLst>
                                          <p:attrName>ppt_x</p:attrName>
                                          <p:attrName>ppt_y</p:attrName>
                                        </p:attrNameLst>
                                      </p:cBhvr>
                                      <p:rCtr x="-5456" y="-10856"/>
                                    </p:animMotion>
                                  </p:childTnLst>
                                </p:cTn>
                              </p:par>
                              <p:par>
                                <p:cTn id="1118" presetID="10" presetClass="entr" presetSubtype="0" repeatCount="indefinite" fill="hold" grpId="0" nodeType="withEffect">
                                  <p:stCondLst>
                                    <p:cond delay="0"/>
                                  </p:stCondLst>
                                  <p:childTnLst>
                                    <p:set>
                                      <p:cBhvr>
                                        <p:cTn id="1119" dur="1" fill="hold">
                                          <p:stCondLst>
                                            <p:cond delay="0"/>
                                          </p:stCondLst>
                                        </p:cTn>
                                        <p:tgtEl>
                                          <p:spTgt spid="191"/>
                                        </p:tgtEl>
                                        <p:attrNameLst>
                                          <p:attrName>style.visibility</p:attrName>
                                        </p:attrNameLst>
                                      </p:cBhvr>
                                      <p:to>
                                        <p:strVal val="visible"/>
                                      </p:to>
                                    </p:set>
                                    <p:animEffect transition="out" filter="fade">
                                      <p:cBhvr additive="base" accumulate="none">
                                        <p:cTn id="1120" dur="250" fill="hold">
                                          <p:stCondLst>
                                            <p:cond delay="1750"/>
                                          </p:stCondLst>
                                        </p:cTn>
                                        <p:tgtEl>
                                          <p:spTgt spid="191"/>
                                        </p:tgtEl>
                                      </p:cBhvr>
                                    </p:animEffect>
                                    <p:animEffect transition="in" filter="fade">
                                      <p:cBhvr additive="base" accumulate="none">
                                        <p:cTn id="1121" dur="250" fill="hold">
                                          <p:stCondLst>
                                            <p:cond delay="0"/>
                                          </p:stCondLst>
                                        </p:cTn>
                                        <p:tgtEl>
                                          <p:spTgt spid="191"/>
                                        </p:tgtEl>
                                      </p:cBhvr>
                                    </p:animEffect>
                                    <p:set>
                                      <p:cBhvr additive="base" accumulate="none">
                                        <p:cTn id="1122" dur="1" fill="hold">
                                          <p:stCondLst>
                                            <p:cond delay="1999"/>
                                          </p:stCondLst>
                                        </p:cTn>
                                        <p:tgtEl>
                                          <p:spTgt spid="191"/>
                                        </p:tgtEl>
                                        <p:attrNameLst>
                                          <p:attrName>style.visibility</p:attrName>
                                        </p:attrNameLst>
                                      </p:cBhvr>
                                      <p:to>
                                        <p:strVal val="hidden"/>
                                      </p:to>
                                    </p:set>
                                    <p:set>
                                      <p:cBhvr additive="base" accumulate="none">
                                        <p:cTn id="1123" dur="2300" fill="hold">
                                          <p:stCondLst>
                                            <p:cond delay="0"/>
                                          </p:stCondLst>
                                        </p:cTn>
                                        <p:tgtEl>
                                          <p:spTgt spid="191"/>
                                        </p:tgtEl>
                                        <p:attrNameLst>
                                          <p:attrName/>
                                        </p:attrNameLst>
                                      </p:cBhvr>
                                      <p:to>
                                        <p:strVal val=""/>
                                      </p:to>
                                    </p:set>
                                  </p:childTnLst>
                                </p:cTn>
                              </p:par>
                              <p:par>
                                <p:cTn id="1124"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25" dur="2300" spd="-100000" fill="hold"/>
                                        <p:tgtEl>
                                          <p:spTgt spid="191"/>
                                        </p:tgtEl>
                                        <p:attrNameLst>
                                          <p:attrName>ppt_x</p:attrName>
                                          <p:attrName>ppt_y</p:attrName>
                                        </p:attrNameLst>
                                      </p:cBhvr>
                                      <p:rCtr x="9922" y="-7060"/>
                                    </p:animMotion>
                                  </p:childTnLst>
                                </p:cTn>
                              </p:par>
                              <p:par>
                                <p:cTn id="1126" presetID="10" presetClass="entr" presetSubtype="0" repeatCount="indefinite" fill="hold" grpId="0" nodeType="withEffect">
                                  <p:stCondLst>
                                    <p:cond delay="0"/>
                                  </p:stCondLst>
                                  <p:childTnLst>
                                    <p:set>
                                      <p:cBhvr>
                                        <p:cTn id="1127" dur="1" fill="hold">
                                          <p:stCondLst>
                                            <p:cond delay="0"/>
                                          </p:stCondLst>
                                        </p:cTn>
                                        <p:tgtEl>
                                          <p:spTgt spid="192"/>
                                        </p:tgtEl>
                                        <p:attrNameLst>
                                          <p:attrName>style.visibility</p:attrName>
                                        </p:attrNameLst>
                                      </p:cBhvr>
                                      <p:to>
                                        <p:strVal val="visible"/>
                                      </p:to>
                                    </p:set>
                                    <p:animEffect transition="out" filter="fade">
                                      <p:cBhvr additive="base" accumulate="none">
                                        <p:cTn id="1128" dur="250" fill="hold">
                                          <p:stCondLst>
                                            <p:cond delay="1750"/>
                                          </p:stCondLst>
                                        </p:cTn>
                                        <p:tgtEl>
                                          <p:spTgt spid="192"/>
                                        </p:tgtEl>
                                      </p:cBhvr>
                                    </p:animEffect>
                                    <p:animEffect transition="in" filter="fade">
                                      <p:cBhvr additive="base" accumulate="none">
                                        <p:cTn id="1129" dur="250" fill="hold">
                                          <p:stCondLst>
                                            <p:cond delay="0"/>
                                          </p:stCondLst>
                                        </p:cTn>
                                        <p:tgtEl>
                                          <p:spTgt spid="192"/>
                                        </p:tgtEl>
                                      </p:cBhvr>
                                    </p:animEffect>
                                    <p:set>
                                      <p:cBhvr additive="base" accumulate="none">
                                        <p:cTn id="1130" dur="1" fill="hold">
                                          <p:stCondLst>
                                            <p:cond delay="1999"/>
                                          </p:stCondLst>
                                        </p:cTn>
                                        <p:tgtEl>
                                          <p:spTgt spid="192"/>
                                        </p:tgtEl>
                                        <p:attrNameLst>
                                          <p:attrName>style.visibility</p:attrName>
                                        </p:attrNameLst>
                                      </p:cBhvr>
                                      <p:to>
                                        <p:strVal val="hidden"/>
                                      </p:to>
                                    </p:set>
                                    <p:set>
                                      <p:cBhvr additive="base" accumulate="none">
                                        <p:cTn id="1131" dur="2300" fill="hold">
                                          <p:stCondLst>
                                            <p:cond delay="0"/>
                                          </p:stCondLst>
                                        </p:cTn>
                                        <p:tgtEl>
                                          <p:spTgt spid="192"/>
                                        </p:tgtEl>
                                        <p:attrNameLst>
                                          <p:attrName/>
                                        </p:attrNameLst>
                                      </p:cBhvr>
                                      <p:to>
                                        <p:strVal val=""/>
                                      </p:to>
                                    </p:set>
                                  </p:childTnLst>
                                </p:cTn>
                              </p:par>
                              <p:par>
                                <p:cTn id="1132"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33" dur="2300" spd="-100000" fill="hold"/>
                                        <p:tgtEl>
                                          <p:spTgt spid="192"/>
                                        </p:tgtEl>
                                        <p:attrNameLst>
                                          <p:attrName>ppt_x</p:attrName>
                                          <p:attrName>ppt_y</p:attrName>
                                        </p:attrNameLst>
                                      </p:cBhvr>
                                      <p:rCtr x="8138" y="-1852"/>
                                    </p:animMotion>
                                  </p:childTnLst>
                                </p:cTn>
                              </p:par>
                              <p:par>
                                <p:cTn id="1134" presetID="10" presetClass="entr" presetSubtype="0" repeatCount="indefinite" fill="hold" grpId="0" nodeType="withEffect">
                                  <p:stCondLst>
                                    <p:cond delay="0"/>
                                  </p:stCondLst>
                                  <p:childTnLst>
                                    <p:set>
                                      <p:cBhvr>
                                        <p:cTn id="1135" dur="1" fill="hold">
                                          <p:stCondLst>
                                            <p:cond delay="0"/>
                                          </p:stCondLst>
                                        </p:cTn>
                                        <p:tgtEl>
                                          <p:spTgt spid="193"/>
                                        </p:tgtEl>
                                        <p:attrNameLst>
                                          <p:attrName>style.visibility</p:attrName>
                                        </p:attrNameLst>
                                      </p:cBhvr>
                                      <p:to>
                                        <p:strVal val="visible"/>
                                      </p:to>
                                    </p:set>
                                    <p:animEffect transition="out" filter="fade">
                                      <p:cBhvr additive="base" accumulate="none">
                                        <p:cTn id="1136" dur="250" fill="hold">
                                          <p:stCondLst>
                                            <p:cond delay="1750"/>
                                          </p:stCondLst>
                                        </p:cTn>
                                        <p:tgtEl>
                                          <p:spTgt spid="193"/>
                                        </p:tgtEl>
                                      </p:cBhvr>
                                    </p:animEffect>
                                    <p:animEffect transition="in" filter="fade">
                                      <p:cBhvr additive="base" accumulate="none">
                                        <p:cTn id="1137" dur="250" fill="hold">
                                          <p:stCondLst>
                                            <p:cond delay="0"/>
                                          </p:stCondLst>
                                        </p:cTn>
                                        <p:tgtEl>
                                          <p:spTgt spid="193"/>
                                        </p:tgtEl>
                                      </p:cBhvr>
                                    </p:animEffect>
                                    <p:set>
                                      <p:cBhvr additive="base" accumulate="none">
                                        <p:cTn id="1138" dur="1" fill="hold">
                                          <p:stCondLst>
                                            <p:cond delay="1999"/>
                                          </p:stCondLst>
                                        </p:cTn>
                                        <p:tgtEl>
                                          <p:spTgt spid="193"/>
                                        </p:tgtEl>
                                        <p:attrNameLst>
                                          <p:attrName>style.visibility</p:attrName>
                                        </p:attrNameLst>
                                      </p:cBhvr>
                                      <p:to>
                                        <p:strVal val="hidden"/>
                                      </p:to>
                                    </p:set>
                                    <p:set>
                                      <p:cBhvr additive="base" accumulate="none">
                                        <p:cTn id="1139" dur="2300" fill="hold">
                                          <p:stCondLst>
                                            <p:cond delay="0"/>
                                          </p:stCondLst>
                                        </p:cTn>
                                        <p:tgtEl>
                                          <p:spTgt spid="193"/>
                                        </p:tgtEl>
                                        <p:attrNameLst>
                                          <p:attrName/>
                                        </p:attrNameLst>
                                      </p:cBhvr>
                                      <p:to>
                                        <p:strVal val=""/>
                                      </p:to>
                                    </p:set>
                                  </p:childTnLst>
                                </p:cTn>
                              </p:par>
                              <p:par>
                                <p:cTn id="1140"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41" dur="2300" spd="-100000" fill="hold"/>
                                        <p:tgtEl>
                                          <p:spTgt spid="193"/>
                                        </p:tgtEl>
                                        <p:attrNameLst>
                                          <p:attrName>ppt_x</p:attrName>
                                          <p:attrName>ppt_y</p:attrName>
                                        </p:attrNameLst>
                                      </p:cBhvr>
                                      <p:rCtr x="-664" y="-17222"/>
                                    </p:animMotion>
                                  </p:childTnLst>
                                </p:cTn>
                              </p:par>
                              <p:par>
                                <p:cTn id="1142" presetID="10" presetClass="entr" presetSubtype="0" repeatCount="indefinite" fill="hold" grpId="0" nodeType="withEffect">
                                  <p:stCondLst>
                                    <p:cond delay="0"/>
                                  </p:stCondLst>
                                  <p:childTnLst>
                                    <p:set>
                                      <p:cBhvr>
                                        <p:cTn id="1143" dur="1" fill="hold">
                                          <p:stCondLst>
                                            <p:cond delay="0"/>
                                          </p:stCondLst>
                                        </p:cTn>
                                        <p:tgtEl>
                                          <p:spTgt spid="194"/>
                                        </p:tgtEl>
                                        <p:attrNameLst>
                                          <p:attrName>style.visibility</p:attrName>
                                        </p:attrNameLst>
                                      </p:cBhvr>
                                      <p:to>
                                        <p:strVal val="visible"/>
                                      </p:to>
                                    </p:set>
                                    <p:animEffect transition="out" filter="fade">
                                      <p:cBhvr additive="base" accumulate="none">
                                        <p:cTn id="1144" dur="250" fill="hold">
                                          <p:stCondLst>
                                            <p:cond delay="1750"/>
                                          </p:stCondLst>
                                        </p:cTn>
                                        <p:tgtEl>
                                          <p:spTgt spid="194"/>
                                        </p:tgtEl>
                                      </p:cBhvr>
                                    </p:animEffect>
                                    <p:animEffect transition="in" filter="fade">
                                      <p:cBhvr additive="base" accumulate="none">
                                        <p:cTn id="1145" dur="250" fill="hold">
                                          <p:stCondLst>
                                            <p:cond delay="0"/>
                                          </p:stCondLst>
                                        </p:cTn>
                                        <p:tgtEl>
                                          <p:spTgt spid="194"/>
                                        </p:tgtEl>
                                      </p:cBhvr>
                                    </p:animEffect>
                                    <p:set>
                                      <p:cBhvr additive="base" accumulate="none">
                                        <p:cTn id="1146" dur="1" fill="hold">
                                          <p:stCondLst>
                                            <p:cond delay="1999"/>
                                          </p:stCondLst>
                                        </p:cTn>
                                        <p:tgtEl>
                                          <p:spTgt spid="194"/>
                                        </p:tgtEl>
                                        <p:attrNameLst>
                                          <p:attrName>style.visibility</p:attrName>
                                        </p:attrNameLst>
                                      </p:cBhvr>
                                      <p:to>
                                        <p:strVal val="hidden"/>
                                      </p:to>
                                    </p:set>
                                    <p:set>
                                      <p:cBhvr additive="base" accumulate="none">
                                        <p:cTn id="1147" dur="2300" fill="hold">
                                          <p:stCondLst>
                                            <p:cond delay="0"/>
                                          </p:stCondLst>
                                        </p:cTn>
                                        <p:tgtEl>
                                          <p:spTgt spid="194"/>
                                        </p:tgtEl>
                                        <p:attrNameLst>
                                          <p:attrName/>
                                        </p:attrNameLst>
                                      </p:cBhvr>
                                      <p:to>
                                        <p:strVal val=""/>
                                      </p:to>
                                    </p:set>
                                  </p:childTnLst>
                                </p:cTn>
                              </p:par>
                              <p:par>
                                <p:cTn id="1148"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49" dur="2300" spd="-100000" fill="hold"/>
                                        <p:tgtEl>
                                          <p:spTgt spid="194"/>
                                        </p:tgtEl>
                                        <p:attrNameLst>
                                          <p:attrName>ppt_x</p:attrName>
                                          <p:attrName>ppt_y</p:attrName>
                                        </p:attrNameLst>
                                      </p:cBhvr>
                                      <p:rCtr x="6771" y="-14560"/>
                                    </p:animMotion>
                                  </p:childTnLst>
                                </p:cTn>
                              </p:par>
                              <p:par>
                                <p:cTn id="1150" presetID="10" presetClass="entr" presetSubtype="0" repeatCount="indefinite" fill="hold" grpId="0" nodeType="withEffect">
                                  <p:stCondLst>
                                    <p:cond delay="0"/>
                                  </p:stCondLst>
                                  <p:childTnLst>
                                    <p:set>
                                      <p:cBhvr>
                                        <p:cTn id="1151" dur="1" fill="hold">
                                          <p:stCondLst>
                                            <p:cond delay="0"/>
                                          </p:stCondLst>
                                        </p:cTn>
                                        <p:tgtEl>
                                          <p:spTgt spid="195"/>
                                        </p:tgtEl>
                                        <p:attrNameLst>
                                          <p:attrName>style.visibility</p:attrName>
                                        </p:attrNameLst>
                                      </p:cBhvr>
                                      <p:to>
                                        <p:strVal val="visible"/>
                                      </p:to>
                                    </p:set>
                                    <p:animEffect transition="out" filter="fade">
                                      <p:cBhvr additive="base" accumulate="none">
                                        <p:cTn id="1152" dur="250" fill="hold">
                                          <p:stCondLst>
                                            <p:cond delay="1750"/>
                                          </p:stCondLst>
                                        </p:cTn>
                                        <p:tgtEl>
                                          <p:spTgt spid="195"/>
                                        </p:tgtEl>
                                      </p:cBhvr>
                                    </p:animEffect>
                                    <p:animEffect transition="in" filter="fade">
                                      <p:cBhvr additive="base" accumulate="none">
                                        <p:cTn id="1153" dur="250" fill="hold">
                                          <p:stCondLst>
                                            <p:cond delay="0"/>
                                          </p:stCondLst>
                                        </p:cTn>
                                        <p:tgtEl>
                                          <p:spTgt spid="195"/>
                                        </p:tgtEl>
                                      </p:cBhvr>
                                    </p:animEffect>
                                    <p:set>
                                      <p:cBhvr additive="base" accumulate="none">
                                        <p:cTn id="1154" dur="1" fill="hold">
                                          <p:stCondLst>
                                            <p:cond delay="1999"/>
                                          </p:stCondLst>
                                        </p:cTn>
                                        <p:tgtEl>
                                          <p:spTgt spid="195"/>
                                        </p:tgtEl>
                                        <p:attrNameLst>
                                          <p:attrName>style.visibility</p:attrName>
                                        </p:attrNameLst>
                                      </p:cBhvr>
                                      <p:to>
                                        <p:strVal val="hidden"/>
                                      </p:to>
                                    </p:set>
                                    <p:set>
                                      <p:cBhvr additive="base" accumulate="none">
                                        <p:cTn id="1155" dur="2300" fill="hold">
                                          <p:stCondLst>
                                            <p:cond delay="0"/>
                                          </p:stCondLst>
                                        </p:cTn>
                                        <p:tgtEl>
                                          <p:spTgt spid="195"/>
                                        </p:tgtEl>
                                        <p:attrNameLst>
                                          <p:attrName/>
                                        </p:attrNameLst>
                                      </p:cBhvr>
                                      <p:to>
                                        <p:strVal val=""/>
                                      </p:to>
                                    </p:set>
                                  </p:childTnLst>
                                </p:cTn>
                              </p:par>
                              <p:par>
                                <p:cTn id="1156"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57" dur="2300" spd="-100000" fill="hold"/>
                                        <p:tgtEl>
                                          <p:spTgt spid="195"/>
                                        </p:tgtEl>
                                        <p:attrNameLst>
                                          <p:attrName>ppt_x</p:attrName>
                                          <p:attrName>ppt_y</p:attrName>
                                        </p:attrNameLst>
                                      </p:cBhvr>
                                      <p:rCtr x="6680" y="-14560"/>
                                    </p:animMotion>
                                  </p:childTnLst>
                                </p:cTn>
                              </p:par>
                              <p:par>
                                <p:cTn id="1158" presetID="10" presetClass="entr" presetSubtype="0" repeatCount="indefinite" fill="hold" grpId="0" nodeType="withEffect">
                                  <p:stCondLst>
                                    <p:cond delay="0"/>
                                  </p:stCondLst>
                                  <p:childTnLst>
                                    <p:set>
                                      <p:cBhvr>
                                        <p:cTn id="1159" dur="1" fill="hold">
                                          <p:stCondLst>
                                            <p:cond delay="0"/>
                                          </p:stCondLst>
                                        </p:cTn>
                                        <p:tgtEl>
                                          <p:spTgt spid="196"/>
                                        </p:tgtEl>
                                        <p:attrNameLst>
                                          <p:attrName>style.visibility</p:attrName>
                                        </p:attrNameLst>
                                      </p:cBhvr>
                                      <p:to>
                                        <p:strVal val="visible"/>
                                      </p:to>
                                    </p:set>
                                    <p:animEffect transition="out" filter="fade">
                                      <p:cBhvr additive="base" accumulate="none">
                                        <p:cTn id="1160" dur="250" fill="hold">
                                          <p:stCondLst>
                                            <p:cond delay="1750"/>
                                          </p:stCondLst>
                                        </p:cTn>
                                        <p:tgtEl>
                                          <p:spTgt spid="196"/>
                                        </p:tgtEl>
                                      </p:cBhvr>
                                    </p:animEffect>
                                    <p:animEffect transition="in" filter="fade">
                                      <p:cBhvr additive="base" accumulate="none">
                                        <p:cTn id="1161" dur="250" fill="hold">
                                          <p:stCondLst>
                                            <p:cond delay="0"/>
                                          </p:stCondLst>
                                        </p:cTn>
                                        <p:tgtEl>
                                          <p:spTgt spid="196"/>
                                        </p:tgtEl>
                                      </p:cBhvr>
                                    </p:animEffect>
                                    <p:set>
                                      <p:cBhvr additive="base" accumulate="none">
                                        <p:cTn id="1162" dur="1" fill="hold">
                                          <p:stCondLst>
                                            <p:cond delay="1999"/>
                                          </p:stCondLst>
                                        </p:cTn>
                                        <p:tgtEl>
                                          <p:spTgt spid="196"/>
                                        </p:tgtEl>
                                        <p:attrNameLst>
                                          <p:attrName>style.visibility</p:attrName>
                                        </p:attrNameLst>
                                      </p:cBhvr>
                                      <p:to>
                                        <p:strVal val="hidden"/>
                                      </p:to>
                                    </p:set>
                                    <p:set>
                                      <p:cBhvr additive="base" accumulate="none">
                                        <p:cTn id="1163" dur="2300" fill="hold">
                                          <p:stCondLst>
                                            <p:cond delay="0"/>
                                          </p:stCondLst>
                                        </p:cTn>
                                        <p:tgtEl>
                                          <p:spTgt spid="196"/>
                                        </p:tgtEl>
                                        <p:attrNameLst>
                                          <p:attrName/>
                                        </p:attrNameLst>
                                      </p:cBhvr>
                                      <p:to>
                                        <p:strVal val=""/>
                                      </p:to>
                                    </p:set>
                                  </p:childTnLst>
                                </p:cTn>
                              </p:par>
                              <p:par>
                                <p:cTn id="1164"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65" dur="2300" spd="-100000" fill="hold"/>
                                        <p:tgtEl>
                                          <p:spTgt spid="196"/>
                                        </p:tgtEl>
                                        <p:attrNameLst>
                                          <p:attrName>ppt_x</p:attrName>
                                          <p:attrName>ppt_y</p:attrName>
                                        </p:attrNameLst>
                                      </p:cBhvr>
                                      <p:rCtr x="6680" y="-14560"/>
                                    </p:animMotion>
                                  </p:childTnLst>
                                </p:cTn>
                              </p:par>
                              <p:par>
                                <p:cTn id="1166" presetID="10" presetClass="entr" presetSubtype="0" repeatCount="indefinite" fill="hold" grpId="0" nodeType="withEffect">
                                  <p:stCondLst>
                                    <p:cond delay="0"/>
                                  </p:stCondLst>
                                  <p:childTnLst>
                                    <p:set>
                                      <p:cBhvr>
                                        <p:cTn id="1167" dur="1" fill="hold">
                                          <p:stCondLst>
                                            <p:cond delay="0"/>
                                          </p:stCondLst>
                                        </p:cTn>
                                        <p:tgtEl>
                                          <p:spTgt spid="197"/>
                                        </p:tgtEl>
                                        <p:attrNameLst>
                                          <p:attrName>style.visibility</p:attrName>
                                        </p:attrNameLst>
                                      </p:cBhvr>
                                      <p:to>
                                        <p:strVal val="visible"/>
                                      </p:to>
                                    </p:set>
                                    <p:animEffect transition="out" filter="fade">
                                      <p:cBhvr additive="base" accumulate="none">
                                        <p:cTn id="1168" dur="250" fill="hold">
                                          <p:stCondLst>
                                            <p:cond delay="1750"/>
                                          </p:stCondLst>
                                        </p:cTn>
                                        <p:tgtEl>
                                          <p:spTgt spid="197"/>
                                        </p:tgtEl>
                                      </p:cBhvr>
                                    </p:animEffect>
                                    <p:animEffect transition="in" filter="fade">
                                      <p:cBhvr additive="base" accumulate="none">
                                        <p:cTn id="1169" dur="250" fill="hold">
                                          <p:stCondLst>
                                            <p:cond delay="0"/>
                                          </p:stCondLst>
                                        </p:cTn>
                                        <p:tgtEl>
                                          <p:spTgt spid="197"/>
                                        </p:tgtEl>
                                      </p:cBhvr>
                                    </p:animEffect>
                                    <p:set>
                                      <p:cBhvr additive="base" accumulate="none">
                                        <p:cTn id="1170" dur="1" fill="hold">
                                          <p:stCondLst>
                                            <p:cond delay="1999"/>
                                          </p:stCondLst>
                                        </p:cTn>
                                        <p:tgtEl>
                                          <p:spTgt spid="197"/>
                                        </p:tgtEl>
                                        <p:attrNameLst>
                                          <p:attrName>style.visibility</p:attrName>
                                        </p:attrNameLst>
                                      </p:cBhvr>
                                      <p:to>
                                        <p:strVal val="hidden"/>
                                      </p:to>
                                    </p:set>
                                    <p:set>
                                      <p:cBhvr additive="base" accumulate="none">
                                        <p:cTn id="1171" dur="2300" fill="hold">
                                          <p:stCondLst>
                                            <p:cond delay="0"/>
                                          </p:stCondLst>
                                        </p:cTn>
                                        <p:tgtEl>
                                          <p:spTgt spid="197"/>
                                        </p:tgtEl>
                                        <p:attrNameLst>
                                          <p:attrName/>
                                        </p:attrNameLst>
                                      </p:cBhvr>
                                      <p:to>
                                        <p:strVal val=""/>
                                      </p:to>
                                    </p:set>
                                  </p:childTnLst>
                                </p:cTn>
                              </p:par>
                              <p:par>
                                <p:cTn id="1172"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73" dur="2300" spd="-100000" fill="hold"/>
                                        <p:tgtEl>
                                          <p:spTgt spid="197"/>
                                        </p:tgtEl>
                                        <p:attrNameLst>
                                          <p:attrName>ppt_x</p:attrName>
                                          <p:attrName>ppt_y</p:attrName>
                                        </p:attrNameLst>
                                      </p:cBhvr>
                                      <p:rCtr x="-4727" y="-13079"/>
                                    </p:animMotion>
                                  </p:childTnLst>
                                </p:cTn>
                              </p:par>
                              <p:par>
                                <p:cTn id="1174" presetID="10" presetClass="entr" presetSubtype="0" repeatCount="indefinite" fill="hold" grpId="0" nodeType="withEffect">
                                  <p:stCondLst>
                                    <p:cond delay="0"/>
                                  </p:stCondLst>
                                  <p:childTnLst>
                                    <p:set>
                                      <p:cBhvr>
                                        <p:cTn id="1175" dur="1" fill="hold">
                                          <p:stCondLst>
                                            <p:cond delay="0"/>
                                          </p:stCondLst>
                                        </p:cTn>
                                        <p:tgtEl>
                                          <p:spTgt spid="199"/>
                                        </p:tgtEl>
                                        <p:attrNameLst>
                                          <p:attrName>style.visibility</p:attrName>
                                        </p:attrNameLst>
                                      </p:cBhvr>
                                      <p:to>
                                        <p:strVal val="visible"/>
                                      </p:to>
                                    </p:set>
                                    <p:animEffect transition="out" filter="fade">
                                      <p:cBhvr additive="base" accumulate="none">
                                        <p:cTn id="1176" dur="316" fill="hold">
                                          <p:stCondLst>
                                            <p:cond delay="2213"/>
                                          </p:stCondLst>
                                        </p:cTn>
                                        <p:tgtEl>
                                          <p:spTgt spid="199"/>
                                        </p:tgtEl>
                                      </p:cBhvr>
                                    </p:animEffect>
                                    <p:animEffect transition="in" filter="fade">
                                      <p:cBhvr additive="base" accumulate="none">
                                        <p:cTn id="1177" dur="316" fill="hold">
                                          <p:stCondLst>
                                            <p:cond delay="0"/>
                                          </p:stCondLst>
                                        </p:cTn>
                                        <p:tgtEl>
                                          <p:spTgt spid="199"/>
                                        </p:tgtEl>
                                      </p:cBhvr>
                                    </p:animEffect>
                                    <p:set>
                                      <p:cBhvr additive="base" accumulate="none">
                                        <p:cTn id="1178" dur="1" fill="hold">
                                          <p:stCondLst>
                                            <p:cond delay="2528"/>
                                          </p:stCondLst>
                                        </p:cTn>
                                        <p:tgtEl>
                                          <p:spTgt spid="199"/>
                                        </p:tgtEl>
                                        <p:attrNameLst>
                                          <p:attrName>style.visibility</p:attrName>
                                        </p:attrNameLst>
                                      </p:cBhvr>
                                      <p:to>
                                        <p:strVal val="hidden"/>
                                      </p:to>
                                    </p:set>
                                    <p:set>
                                      <p:cBhvr additive="base" accumulate="none">
                                        <p:cTn id="1179" dur="2908" fill="hold">
                                          <p:stCondLst>
                                            <p:cond delay="0"/>
                                          </p:stCondLst>
                                        </p:cTn>
                                        <p:tgtEl>
                                          <p:spTgt spid="199"/>
                                        </p:tgtEl>
                                        <p:attrNameLst>
                                          <p:attrName/>
                                        </p:attrNameLst>
                                      </p:cBhvr>
                                      <p:to>
                                        <p:strVal val=""/>
                                      </p:to>
                                    </p:set>
                                  </p:childTnLst>
                                </p:cTn>
                              </p:par>
                              <p:par>
                                <p:cTn id="1180"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81" dur="2714" spd="-100000" fill="hold"/>
                                        <p:tgtEl>
                                          <p:spTgt spid="199"/>
                                        </p:tgtEl>
                                        <p:attrNameLst>
                                          <p:attrName>ppt_x</p:attrName>
                                          <p:attrName>ppt_y</p:attrName>
                                        </p:attrNameLst>
                                      </p:cBhvr>
                                      <p:rCtr x="4505" y="-13935"/>
                                    </p:animMotion>
                                  </p:childTnLst>
                                </p:cTn>
                              </p:par>
                              <p:par>
                                <p:cTn id="1182" presetID="10" presetClass="entr" presetSubtype="0" repeatCount="indefinite" fill="hold" grpId="0" nodeType="withEffect">
                                  <p:stCondLst>
                                    <p:cond delay="0"/>
                                  </p:stCondLst>
                                  <p:childTnLst>
                                    <p:set>
                                      <p:cBhvr>
                                        <p:cTn id="1183" dur="1" fill="hold">
                                          <p:stCondLst>
                                            <p:cond delay="0"/>
                                          </p:stCondLst>
                                        </p:cTn>
                                        <p:tgtEl>
                                          <p:spTgt spid="201"/>
                                        </p:tgtEl>
                                        <p:attrNameLst>
                                          <p:attrName>style.visibility</p:attrName>
                                        </p:attrNameLst>
                                      </p:cBhvr>
                                      <p:to>
                                        <p:strVal val="visible"/>
                                      </p:to>
                                    </p:set>
                                    <p:animEffect transition="out" filter="fade">
                                      <p:cBhvr additive="base" accumulate="none">
                                        <p:cTn id="1184" dur="250" fill="hold">
                                          <p:stCondLst>
                                            <p:cond delay="1750"/>
                                          </p:stCondLst>
                                        </p:cTn>
                                        <p:tgtEl>
                                          <p:spTgt spid="201"/>
                                        </p:tgtEl>
                                      </p:cBhvr>
                                    </p:animEffect>
                                    <p:animEffect transition="in" filter="fade">
                                      <p:cBhvr additive="base" accumulate="none">
                                        <p:cTn id="1185" dur="250" fill="hold">
                                          <p:stCondLst>
                                            <p:cond delay="0"/>
                                          </p:stCondLst>
                                        </p:cTn>
                                        <p:tgtEl>
                                          <p:spTgt spid="201"/>
                                        </p:tgtEl>
                                      </p:cBhvr>
                                    </p:animEffect>
                                    <p:set>
                                      <p:cBhvr additive="base" accumulate="none">
                                        <p:cTn id="1186" dur="1" fill="hold">
                                          <p:stCondLst>
                                            <p:cond delay="1999"/>
                                          </p:stCondLst>
                                        </p:cTn>
                                        <p:tgtEl>
                                          <p:spTgt spid="201"/>
                                        </p:tgtEl>
                                        <p:attrNameLst>
                                          <p:attrName>style.visibility</p:attrName>
                                        </p:attrNameLst>
                                      </p:cBhvr>
                                      <p:to>
                                        <p:strVal val="hidden"/>
                                      </p:to>
                                    </p:set>
                                    <p:set>
                                      <p:cBhvr additive="base" accumulate="none">
                                        <p:cTn id="1187" dur="2300" fill="hold">
                                          <p:stCondLst>
                                            <p:cond delay="0"/>
                                          </p:stCondLst>
                                        </p:cTn>
                                        <p:tgtEl>
                                          <p:spTgt spid="201"/>
                                        </p:tgtEl>
                                        <p:attrNameLst>
                                          <p:attrName/>
                                        </p:attrNameLst>
                                      </p:cBhvr>
                                      <p:to>
                                        <p:strVal val=""/>
                                      </p:to>
                                    </p:set>
                                  </p:childTnLst>
                                </p:cTn>
                              </p:par>
                              <p:par>
                                <p:cTn id="1188"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89" dur="3409" spd="-100000" fill="hold"/>
                                        <p:tgtEl>
                                          <p:spTgt spid="201"/>
                                        </p:tgtEl>
                                        <p:attrNameLst>
                                          <p:attrName>ppt_x</p:attrName>
                                          <p:attrName>ppt_y</p:attrName>
                                        </p:attrNameLst>
                                      </p:cBhvr>
                                      <p:rCtr x="-1628" y="-15718"/>
                                    </p:animMotion>
                                  </p:childTnLst>
                                </p:cTn>
                              </p:par>
                              <p:par>
                                <p:cTn id="1190" presetID="10" presetClass="entr" presetSubtype="0" repeatCount="indefinite" fill="hold" grpId="0" nodeType="withEffect">
                                  <p:stCondLst>
                                    <p:cond delay="0"/>
                                  </p:stCondLst>
                                  <p:childTnLst>
                                    <p:set>
                                      <p:cBhvr>
                                        <p:cTn id="1191" dur="1" fill="hold">
                                          <p:stCondLst>
                                            <p:cond delay="0"/>
                                          </p:stCondLst>
                                        </p:cTn>
                                        <p:tgtEl>
                                          <p:spTgt spid="202"/>
                                        </p:tgtEl>
                                        <p:attrNameLst>
                                          <p:attrName>style.visibility</p:attrName>
                                        </p:attrNameLst>
                                      </p:cBhvr>
                                      <p:to>
                                        <p:strVal val="visible"/>
                                      </p:to>
                                    </p:set>
                                    <p:animEffect transition="out" filter="fade">
                                      <p:cBhvr additive="base" accumulate="none">
                                        <p:cTn id="1192" dur="419" fill="hold">
                                          <p:stCondLst>
                                            <p:cond delay="2935"/>
                                          </p:stCondLst>
                                        </p:cTn>
                                        <p:tgtEl>
                                          <p:spTgt spid="202"/>
                                        </p:tgtEl>
                                      </p:cBhvr>
                                    </p:animEffect>
                                    <p:animEffect transition="in" filter="fade">
                                      <p:cBhvr additive="base" accumulate="none">
                                        <p:cTn id="1193" dur="419" fill="hold">
                                          <p:stCondLst>
                                            <p:cond delay="0"/>
                                          </p:stCondLst>
                                        </p:cTn>
                                        <p:tgtEl>
                                          <p:spTgt spid="202"/>
                                        </p:tgtEl>
                                      </p:cBhvr>
                                    </p:animEffect>
                                    <p:set>
                                      <p:cBhvr additive="base" accumulate="none">
                                        <p:cTn id="1194" dur="1" fill="hold">
                                          <p:stCondLst>
                                            <p:cond delay="3353"/>
                                          </p:stCondLst>
                                        </p:cTn>
                                        <p:tgtEl>
                                          <p:spTgt spid="202"/>
                                        </p:tgtEl>
                                        <p:attrNameLst>
                                          <p:attrName>style.visibility</p:attrName>
                                        </p:attrNameLst>
                                      </p:cBhvr>
                                      <p:to>
                                        <p:strVal val="hidden"/>
                                      </p:to>
                                    </p:set>
                                    <p:set>
                                      <p:cBhvr additive="base" accumulate="none">
                                        <p:cTn id="1195" dur="3858" fill="hold">
                                          <p:stCondLst>
                                            <p:cond delay="0"/>
                                          </p:stCondLst>
                                        </p:cTn>
                                        <p:tgtEl>
                                          <p:spTgt spid="202"/>
                                        </p:tgtEl>
                                        <p:attrNameLst>
                                          <p:attrName/>
                                        </p:attrNameLst>
                                      </p:cBhvr>
                                      <p:to>
                                        <p:strVal val=""/>
                                      </p:to>
                                    </p:set>
                                  </p:childTnLst>
                                </p:cTn>
                              </p:par>
                              <p:par>
                                <p:cTn id="1196"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97" dur="3060" spd="-100000" fill="hold"/>
                                        <p:tgtEl>
                                          <p:spTgt spid="202"/>
                                        </p:tgtEl>
                                        <p:attrNameLst>
                                          <p:attrName>ppt_x</p:attrName>
                                          <p:attrName>ppt_y</p:attrName>
                                        </p:attrNameLst>
                                      </p:cBhvr>
                                      <p:rCtr x="6589" y="-9074"/>
                                    </p:animMotion>
                                  </p:childTnLst>
                                </p:cTn>
                              </p:par>
                              <p:par>
                                <p:cTn id="1198" presetID="10" presetClass="entr" presetSubtype="0" repeatCount="indefinite" fill="hold" grpId="0" nodeType="withEffect">
                                  <p:stCondLst>
                                    <p:cond delay="0"/>
                                  </p:stCondLst>
                                  <p:childTnLst>
                                    <p:set>
                                      <p:cBhvr>
                                        <p:cTn id="1199" dur="1" fill="hold">
                                          <p:stCondLst>
                                            <p:cond delay="0"/>
                                          </p:stCondLst>
                                        </p:cTn>
                                        <p:tgtEl>
                                          <p:spTgt spid="203"/>
                                        </p:tgtEl>
                                        <p:attrNameLst>
                                          <p:attrName>style.visibility</p:attrName>
                                        </p:attrNameLst>
                                      </p:cBhvr>
                                      <p:to>
                                        <p:strVal val="visible"/>
                                      </p:to>
                                    </p:set>
                                    <p:animEffect transition="out" filter="fade">
                                      <p:cBhvr additive="base" accumulate="none">
                                        <p:cTn id="1200" dur="237" fill="hold">
                                          <p:stCondLst>
                                            <p:cond delay="1658"/>
                                          </p:stCondLst>
                                        </p:cTn>
                                        <p:tgtEl>
                                          <p:spTgt spid="203"/>
                                        </p:tgtEl>
                                      </p:cBhvr>
                                    </p:animEffect>
                                    <p:animEffect transition="in" filter="fade">
                                      <p:cBhvr additive="base" accumulate="none">
                                        <p:cTn id="1201" dur="237" fill="hold">
                                          <p:stCondLst>
                                            <p:cond delay="0"/>
                                          </p:stCondLst>
                                        </p:cTn>
                                        <p:tgtEl>
                                          <p:spTgt spid="203"/>
                                        </p:tgtEl>
                                      </p:cBhvr>
                                    </p:animEffect>
                                    <p:set>
                                      <p:cBhvr additive="base" accumulate="none">
                                        <p:cTn id="1202" dur="1" fill="hold">
                                          <p:stCondLst>
                                            <p:cond delay="1894"/>
                                          </p:stCondLst>
                                        </p:cTn>
                                        <p:tgtEl>
                                          <p:spTgt spid="203"/>
                                        </p:tgtEl>
                                        <p:attrNameLst>
                                          <p:attrName>style.visibility</p:attrName>
                                        </p:attrNameLst>
                                      </p:cBhvr>
                                      <p:to>
                                        <p:strVal val="hidden"/>
                                      </p:to>
                                    </p:set>
                                    <p:set>
                                      <p:cBhvr additive="base" accumulate="none">
                                        <p:cTn id="1203" dur="2179" fill="hold">
                                          <p:stCondLst>
                                            <p:cond delay="0"/>
                                          </p:stCondLst>
                                        </p:cTn>
                                        <p:tgtEl>
                                          <p:spTgt spid="203"/>
                                        </p:tgtEl>
                                        <p:attrNameLst>
                                          <p:attrName/>
                                        </p:attrNameLst>
                                      </p:cBhvr>
                                      <p:to>
                                        <p:strVal val=""/>
                                      </p:to>
                                    </p:set>
                                  </p:childTnLst>
                                </p:cTn>
                              </p:par>
                              <p:par>
                                <p:cTn id="1204"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205" dur="3515" spd="-100000" fill="hold"/>
                                        <p:tgtEl>
                                          <p:spTgt spid="203"/>
                                        </p:tgtEl>
                                        <p:attrNameLst>
                                          <p:attrName>ppt_x</p:attrName>
                                          <p:attrName>ppt_y</p:attrName>
                                        </p:attrNameLst>
                                      </p:cBhvr>
                                      <p:rCtr x="-5456" y="-10856"/>
                                    </p:animMotion>
                                  </p:childTnLst>
                                </p:cTn>
                              </p:par>
                              <p:par>
                                <p:cTn id="1206" presetID="10" presetClass="entr" presetSubtype="0" repeatCount="indefinite" fill="hold" grpId="0" nodeType="withEffect">
                                  <p:stCondLst>
                                    <p:cond delay="0"/>
                                  </p:stCondLst>
                                  <p:childTnLst>
                                    <p:set>
                                      <p:cBhvr>
                                        <p:cTn id="1207" dur="1" fill="hold">
                                          <p:stCondLst>
                                            <p:cond delay="0"/>
                                          </p:stCondLst>
                                        </p:cTn>
                                        <p:tgtEl>
                                          <p:spTgt spid="204"/>
                                        </p:tgtEl>
                                        <p:attrNameLst>
                                          <p:attrName>style.visibility</p:attrName>
                                        </p:attrNameLst>
                                      </p:cBhvr>
                                      <p:to>
                                        <p:strVal val="visible"/>
                                      </p:to>
                                    </p:set>
                                    <p:animEffect transition="out" filter="fade">
                                      <p:cBhvr additive="base" accumulate="none">
                                        <p:cTn id="1208" dur="305" fill="hold">
                                          <p:stCondLst>
                                            <p:cond delay="2133"/>
                                          </p:stCondLst>
                                        </p:cTn>
                                        <p:tgtEl>
                                          <p:spTgt spid="204"/>
                                        </p:tgtEl>
                                      </p:cBhvr>
                                    </p:animEffect>
                                    <p:animEffect transition="in" filter="fade">
                                      <p:cBhvr additive="base" accumulate="none">
                                        <p:cTn id="1209" dur="305" fill="hold">
                                          <p:stCondLst>
                                            <p:cond delay="0"/>
                                          </p:stCondLst>
                                        </p:cTn>
                                        <p:tgtEl>
                                          <p:spTgt spid="204"/>
                                        </p:tgtEl>
                                      </p:cBhvr>
                                    </p:animEffect>
                                    <p:set>
                                      <p:cBhvr additive="base" accumulate="none">
                                        <p:cTn id="1210" dur="1" fill="hold">
                                          <p:stCondLst>
                                            <p:cond delay="2437"/>
                                          </p:stCondLst>
                                        </p:cTn>
                                        <p:tgtEl>
                                          <p:spTgt spid="204"/>
                                        </p:tgtEl>
                                        <p:attrNameLst>
                                          <p:attrName>style.visibility</p:attrName>
                                        </p:attrNameLst>
                                      </p:cBhvr>
                                      <p:to>
                                        <p:strVal val="hidden"/>
                                      </p:to>
                                    </p:set>
                                    <p:set>
                                      <p:cBhvr additive="base" accumulate="none">
                                        <p:cTn id="1211" dur="2804" fill="hold">
                                          <p:stCondLst>
                                            <p:cond delay="0"/>
                                          </p:stCondLst>
                                        </p:cTn>
                                        <p:tgtEl>
                                          <p:spTgt spid="204"/>
                                        </p:tgtEl>
                                        <p:attrNameLst>
                                          <p:attrName/>
                                        </p:attrNameLst>
                                      </p:cBhvr>
                                      <p:to>
                                        <p:strVal val=""/>
                                      </p:to>
                                    </p:set>
                                  </p:childTnLst>
                                </p:cTn>
                              </p:par>
                              <p:par>
                                <p:cTn id="1212"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13" dur="2924" spd="-100000" fill="hold"/>
                                        <p:tgtEl>
                                          <p:spTgt spid="204"/>
                                        </p:tgtEl>
                                        <p:attrNameLst>
                                          <p:attrName>ppt_x</p:attrName>
                                          <p:attrName>ppt_y</p:attrName>
                                        </p:attrNameLst>
                                      </p:cBhvr>
                                      <p:rCtr x="9922" y="-7060"/>
                                    </p:animMotion>
                                  </p:childTnLst>
                                </p:cTn>
                              </p:par>
                              <p:par>
                                <p:cTn id="1214" presetID="10" presetClass="entr" presetSubtype="0" repeatCount="indefinite" fill="hold" grpId="0" nodeType="withEffect">
                                  <p:stCondLst>
                                    <p:cond delay="0"/>
                                  </p:stCondLst>
                                  <p:childTnLst>
                                    <p:set>
                                      <p:cBhvr>
                                        <p:cTn id="1215" dur="1" fill="hold">
                                          <p:stCondLst>
                                            <p:cond delay="0"/>
                                          </p:stCondLst>
                                        </p:cTn>
                                        <p:tgtEl>
                                          <p:spTgt spid="205"/>
                                        </p:tgtEl>
                                        <p:attrNameLst>
                                          <p:attrName>style.visibility</p:attrName>
                                        </p:attrNameLst>
                                      </p:cBhvr>
                                      <p:to>
                                        <p:strVal val="visible"/>
                                      </p:to>
                                    </p:set>
                                    <p:animEffect transition="out" filter="fade">
                                      <p:cBhvr additive="base" accumulate="none">
                                        <p:cTn id="1216" dur="324" fill="hold">
                                          <p:stCondLst>
                                            <p:cond delay="2271"/>
                                          </p:stCondLst>
                                        </p:cTn>
                                        <p:tgtEl>
                                          <p:spTgt spid="205"/>
                                        </p:tgtEl>
                                      </p:cBhvr>
                                    </p:animEffect>
                                    <p:animEffect transition="in" filter="fade">
                                      <p:cBhvr additive="base" accumulate="none">
                                        <p:cTn id="1217" dur="324" fill="hold">
                                          <p:stCondLst>
                                            <p:cond delay="0"/>
                                          </p:stCondLst>
                                        </p:cTn>
                                        <p:tgtEl>
                                          <p:spTgt spid="205"/>
                                        </p:tgtEl>
                                      </p:cBhvr>
                                    </p:animEffect>
                                    <p:set>
                                      <p:cBhvr additive="base" accumulate="none">
                                        <p:cTn id="1218" dur="1" fill="hold">
                                          <p:stCondLst>
                                            <p:cond delay="2594"/>
                                          </p:stCondLst>
                                        </p:cTn>
                                        <p:tgtEl>
                                          <p:spTgt spid="205"/>
                                        </p:tgtEl>
                                        <p:attrNameLst>
                                          <p:attrName>style.visibility</p:attrName>
                                        </p:attrNameLst>
                                      </p:cBhvr>
                                      <p:to>
                                        <p:strVal val="hidden"/>
                                      </p:to>
                                    </p:set>
                                    <p:set>
                                      <p:cBhvr additive="base" accumulate="none">
                                        <p:cTn id="1219" dur="2984" fill="hold">
                                          <p:stCondLst>
                                            <p:cond delay="0"/>
                                          </p:stCondLst>
                                        </p:cTn>
                                        <p:tgtEl>
                                          <p:spTgt spid="205"/>
                                        </p:tgtEl>
                                        <p:attrNameLst>
                                          <p:attrName/>
                                        </p:attrNameLst>
                                      </p:cBhvr>
                                      <p:to>
                                        <p:strVal val=""/>
                                      </p:to>
                                    </p:set>
                                  </p:childTnLst>
                                </p:cTn>
                              </p:par>
                              <p:par>
                                <p:cTn id="1220"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21" dur="2415" spd="-100000" fill="hold"/>
                                        <p:tgtEl>
                                          <p:spTgt spid="205"/>
                                        </p:tgtEl>
                                        <p:attrNameLst>
                                          <p:attrName>ppt_x</p:attrName>
                                          <p:attrName>ppt_y</p:attrName>
                                        </p:attrNameLst>
                                      </p:cBhvr>
                                      <p:rCtr x="8138" y="-1852"/>
                                    </p:animMotion>
                                  </p:childTnLst>
                                </p:cTn>
                              </p:par>
                              <p:par>
                                <p:cTn id="1222" presetID="10" presetClass="entr" presetSubtype="0" repeatCount="indefinite" fill="hold" grpId="0" nodeType="withEffect">
                                  <p:stCondLst>
                                    <p:cond delay="0"/>
                                  </p:stCondLst>
                                  <p:childTnLst>
                                    <p:set>
                                      <p:cBhvr>
                                        <p:cTn id="1223" dur="1" fill="hold">
                                          <p:stCondLst>
                                            <p:cond delay="0"/>
                                          </p:stCondLst>
                                        </p:cTn>
                                        <p:tgtEl>
                                          <p:spTgt spid="206"/>
                                        </p:tgtEl>
                                        <p:attrNameLst>
                                          <p:attrName>style.visibility</p:attrName>
                                        </p:attrNameLst>
                                      </p:cBhvr>
                                      <p:to>
                                        <p:strVal val="visible"/>
                                      </p:to>
                                    </p:set>
                                    <p:animEffect transition="out" filter="fade">
                                      <p:cBhvr additive="base" accumulate="none">
                                        <p:cTn id="1224" dur="289" fill="hold">
                                          <p:stCondLst>
                                            <p:cond delay="2024"/>
                                          </p:stCondLst>
                                        </p:cTn>
                                        <p:tgtEl>
                                          <p:spTgt spid="206"/>
                                        </p:tgtEl>
                                      </p:cBhvr>
                                    </p:animEffect>
                                    <p:animEffect transition="in" filter="fade">
                                      <p:cBhvr additive="base" accumulate="none">
                                        <p:cTn id="1225" dur="289" fill="hold">
                                          <p:stCondLst>
                                            <p:cond delay="0"/>
                                          </p:stCondLst>
                                        </p:cTn>
                                        <p:tgtEl>
                                          <p:spTgt spid="206"/>
                                        </p:tgtEl>
                                      </p:cBhvr>
                                    </p:animEffect>
                                    <p:set>
                                      <p:cBhvr additive="base" accumulate="none">
                                        <p:cTn id="1226" dur="1" fill="hold">
                                          <p:stCondLst>
                                            <p:cond delay="2311"/>
                                          </p:stCondLst>
                                        </p:cTn>
                                        <p:tgtEl>
                                          <p:spTgt spid="206"/>
                                        </p:tgtEl>
                                        <p:attrNameLst>
                                          <p:attrName>style.visibility</p:attrName>
                                        </p:attrNameLst>
                                      </p:cBhvr>
                                      <p:to>
                                        <p:strVal val="hidden"/>
                                      </p:to>
                                    </p:set>
                                    <p:set>
                                      <p:cBhvr additive="base" accumulate="none">
                                        <p:cTn id="1227" dur="2659" fill="hold">
                                          <p:stCondLst>
                                            <p:cond delay="0"/>
                                          </p:stCondLst>
                                        </p:cTn>
                                        <p:tgtEl>
                                          <p:spTgt spid="206"/>
                                        </p:tgtEl>
                                        <p:attrNameLst>
                                          <p:attrName/>
                                        </p:attrNameLst>
                                      </p:cBhvr>
                                      <p:to>
                                        <p:strVal val=""/>
                                      </p:to>
                                    </p:set>
                                  </p:childTnLst>
                                </p:cTn>
                              </p:par>
                              <p:par>
                                <p:cTn id="1228"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29" dur="2191" spd="-100000" fill="hold"/>
                                        <p:tgtEl>
                                          <p:spTgt spid="206"/>
                                        </p:tgtEl>
                                        <p:attrNameLst>
                                          <p:attrName>ppt_x</p:attrName>
                                          <p:attrName>ppt_y</p:attrName>
                                        </p:attrNameLst>
                                      </p:cBhvr>
                                      <p:rCtr x="-664" y="-17222"/>
                                    </p:animMotion>
                                  </p:childTnLst>
                                </p:cTn>
                              </p:par>
                              <p:par>
                                <p:cTn id="1230" presetID="10" presetClass="entr" presetSubtype="0" repeatCount="indefinite" fill="hold" grpId="0" nodeType="withEffect">
                                  <p:stCondLst>
                                    <p:cond delay="0"/>
                                  </p:stCondLst>
                                  <p:childTnLst>
                                    <p:set>
                                      <p:cBhvr>
                                        <p:cTn id="1231" dur="1" fill="hold">
                                          <p:stCondLst>
                                            <p:cond delay="0"/>
                                          </p:stCondLst>
                                        </p:cTn>
                                        <p:tgtEl>
                                          <p:spTgt spid="207"/>
                                        </p:tgtEl>
                                        <p:attrNameLst>
                                          <p:attrName>style.visibility</p:attrName>
                                        </p:attrNameLst>
                                      </p:cBhvr>
                                      <p:to>
                                        <p:strVal val="visible"/>
                                      </p:to>
                                    </p:set>
                                    <p:animEffect transition="out" filter="fade">
                                      <p:cBhvr additive="base" accumulate="none">
                                        <p:cTn id="1232" dur="346" fill="hold">
                                          <p:stCondLst>
                                            <p:cond delay="2419"/>
                                          </p:stCondLst>
                                        </p:cTn>
                                        <p:tgtEl>
                                          <p:spTgt spid="207"/>
                                        </p:tgtEl>
                                      </p:cBhvr>
                                    </p:animEffect>
                                    <p:animEffect transition="in" filter="fade">
                                      <p:cBhvr additive="base" accumulate="none">
                                        <p:cTn id="1233" dur="346" fill="hold">
                                          <p:stCondLst>
                                            <p:cond delay="0"/>
                                          </p:stCondLst>
                                        </p:cTn>
                                        <p:tgtEl>
                                          <p:spTgt spid="207"/>
                                        </p:tgtEl>
                                      </p:cBhvr>
                                    </p:animEffect>
                                    <p:set>
                                      <p:cBhvr additive="base" accumulate="none">
                                        <p:cTn id="1234" dur="1" fill="hold">
                                          <p:stCondLst>
                                            <p:cond delay="2763"/>
                                          </p:stCondLst>
                                        </p:cTn>
                                        <p:tgtEl>
                                          <p:spTgt spid="207"/>
                                        </p:tgtEl>
                                        <p:attrNameLst>
                                          <p:attrName>style.visibility</p:attrName>
                                        </p:attrNameLst>
                                      </p:cBhvr>
                                      <p:to>
                                        <p:strVal val="hidden"/>
                                      </p:to>
                                    </p:set>
                                    <p:set>
                                      <p:cBhvr additive="base" accumulate="none">
                                        <p:cTn id="1235" dur="3180" fill="hold">
                                          <p:stCondLst>
                                            <p:cond delay="0"/>
                                          </p:stCondLst>
                                        </p:cTn>
                                        <p:tgtEl>
                                          <p:spTgt spid="207"/>
                                        </p:tgtEl>
                                        <p:attrNameLst>
                                          <p:attrName/>
                                        </p:attrNameLst>
                                      </p:cBhvr>
                                      <p:to>
                                        <p:strVal val=""/>
                                      </p:to>
                                    </p:set>
                                  </p:childTnLst>
                                </p:cTn>
                              </p:par>
                              <p:par>
                                <p:cTn id="1236"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37" dur="2340" spd="-100000" fill="hold"/>
                                        <p:tgtEl>
                                          <p:spTgt spid="207"/>
                                        </p:tgtEl>
                                        <p:attrNameLst>
                                          <p:attrName>ppt_x</p:attrName>
                                          <p:attrName>ppt_y</p:attrName>
                                        </p:attrNameLst>
                                      </p:cBhvr>
                                      <p:rCtr x="6771" y="-14560"/>
                                    </p:animMotion>
                                  </p:childTnLst>
                                </p:cTn>
                              </p:par>
                              <p:par>
                                <p:cTn id="1238" presetID="10" presetClass="entr" presetSubtype="0" repeatCount="indefinite" fill="hold" grpId="0" nodeType="withEffect">
                                  <p:stCondLst>
                                    <p:cond delay="0"/>
                                  </p:stCondLst>
                                  <p:childTnLst>
                                    <p:set>
                                      <p:cBhvr>
                                        <p:cTn id="1239" dur="1" fill="hold">
                                          <p:stCondLst>
                                            <p:cond delay="0"/>
                                          </p:stCondLst>
                                        </p:cTn>
                                        <p:tgtEl>
                                          <p:spTgt spid="200"/>
                                        </p:tgtEl>
                                        <p:attrNameLst>
                                          <p:attrName>style.visibility</p:attrName>
                                        </p:attrNameLst>
                                      </p:cBhvr>
                                      <p:to>
                                        <p:strVal val="visible"/>
                                      </p:to>
                                    </p:set>
                                    <p:animEffect transition="out" filter="fade">
                                      <p:cBhvr additive="base" accumulate="none">
                                        <p:cTn id="1240" dur="277" fill="hold">
                                          <p:stCondLst>
                                            <p:cond delay="1937"/>
                                          </p:stCondLst>
                                        </p:cTn>
                                        <p:tgtEl>
                                          <p:spTgt spid="200"/>
                                        </p:tgtEl>
                                      </p:cBhvr>
                                    </p:animEffect>
                                    <p:animEffect transition="in" filter="fade">
                                      <p:cBhvr additive="base" accumulate="none">
                                        <p:cTn id="1241" dur="277" fill="hold">
                                          <p:stCondLst>
                                            <p:cond delay="0"/>
                                          </p:stCondLst>
                                        </p:cTn>
                                        <p:tgtEl>
                                          <p:spTgt spid="200"/>
                                        </p:tgtEl>
                                      </p:cBhvr>
                                    </p:animEffect>
                                    <p:set>
                                      <p:cBhvr additive="base" accumulate="none">
                                        <p:cTn id="1242" dur="1" fill="hold">
                                          <p:stCondLst>
                                            <p:cond delay="2213"/>
                                          </p:stCondLst>
                                        </p:cTn>
                                        <p:tgtEl>
                                          <p:spTgt spid="200"/>
                                        </p:tgtEl>
                                        <p:attrNameLst>
                                          <p:attrName>style.visibility</p:attrName>
                                        </p:attrNameLst>
                                      </p:cBhvr>
                                      <p:to>
                                        <p:strVal val="hidden"/>
                                      </p:to>
                                    </p:set>
                                    <p:set>
                                      <p:cBhvr additive="base" accumulate="none">
                                        <p:cTn id="1243" dur="2546" fill="hold">
                                          <p:stCondLst>
                                            <p:cond delay="0"/>
                                          </p:stCondLst>
                                        </p:cTn>
                                        <p:tgtEl>
                                          <p:spTgt spid="200"/>
                                        </p:tgtEl>
                                        <p:attrNameLst>
                                          <p:attrName/>
                                        </p:attrNameLst>
                                      </p:cBhvr>
                                      <p:to>
                                        <p:strVal val=""/>
                                      </p:to>
                                    </p:set>
                                  </p:childTnLst>
                                </p:cTn>
                              </p:par>
                              <p:par>
                                <p:cTn id="1244"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45" dur="3347" spd="-100000" fill="hold"/>
                                        <p:tgtEl>
                                          <p:spTgt spid="200"/>
                                        </p:tgtEl>
                                        <p:attrNameLst>
                                          <p:attrName>ppt_x</p:attrName>
                                          <p:attrName>ppt_y</p:attrName>
                                        </p:attrNameLst>
                                      </p:cBhvr>
                                      <p:rCtr x="4818" y="-16759"/>
                                    </p:animMotion>
                                  </p:childTnLst>
                                </p:cTn>
                              </p:par>
                              <p:par>
                                <p:cTn id="1246" presetID="10" presetClass="entr" presetSubtype="0" repeatCount="indefinite" fill="hold" grpId="0" nodeType="withEffect">
                                  <p:stCondLst>
                                    <p:cond delay="0"/>
                                  </p:stCondLst>
                                  <p:childTnLst>
                                    <p:set>
                                      <p:cBhvr>
                                        <p:cTn id="1247" dur="1" fill="hold">
                                          <p:stCondLst>
                                            <p:cond delay="0"/>
                                          </p:stCondLst>
                                        </p:cTn>
                                        <p:tgtEl>
                                          <p:spTgt spid="208"/>
                                        </p:tgtEl>
                                        <p:attrNameLst>
                                          <p:attrName>style.visibility</p:attrName>
                                        </p:attrNameLst>
                                      </p:cBhvr>
                                      <p:to>
                                        <p:strVal val="visible"/>
                                      </p:to>
                                    </p:set>
                                    <p:animEffect transition="out" filter="fade">
                                      <p:cBhvr additive="base" accumulate="none">
                                        <p:cTn id="1248" dur="273" fill="hold">
                                          <p:stCondLst>
                                            <p:cond delay="1912"/>
                                          </p:stCondLst>
                                        </p:cTn>
                                        <p:tgtEl>
                                          <p:spTgt spid="208"/>
                                        </p:tgtEl>
                                      </p:cBhvr>
                                    </p:animEffect>
                                    <p:animEffect transition="in" filter="fade">
                                      <p:cBhvr additive="base" accumulate="none">
                                        <p:cTn id="1249" dur="273" fill="hold">
                                          <p:stCondLst>
                                            <p:cond delay="0"/>
                                          </p:stCondLst>
                                        </p:cTn>
                                        <p:tgtEl>
                                          <p:spTgt spid="208"/>
                                        </p:tgtEl>
                                      </p:cBhvr>
                                    </p:animEffect>
                                    <p:set>
                                      <p:cBhvr additive="base" accumulate="none">
                                        <p:cTn id="1250" dur="1" fill="hold">
                                          <p:stCondLst>
                                            <p:cond delay="2184"/>
                                          </p:stCondLst>
                                        </p:cTn>
                                        <p:tgtEl>
                                          <p:spTgt spid="208"/>
                                        </p:tgtEl>
                                        <p:attrNameLst>
                                          <p:attrName>style.visibility</p:attrName>
                                        </p:attrNameLst>
                                      </p:cBhvr>
                                      <p:to>
                                        <p:strVal val="hidden"/>
                                      </p:to>
                                    </p:set>
                                    <p:set>
                                      <p:cBhvr additive="base" accumulate="none">
                                        <p:cTn id="1251" dur="2513" fill="hold">
                                          <p:stCondLst>
                                            <p:cond delay="0"/>
                                          </p:stCondLst>
                                        </p:cTn>
                                        <p:tgtEl>
                                          <p:spTgt spid="208"/>
                                        </p:tgtEl>
                                        <p:attrNameLst>
                                          <p:attrName/>
                                        </p:attrNameLst>
                                      </p:cBhvr>
                                      <p:to>
                                        <p:strVal val=""/>
                                      </p:to>
                                    </p:set>
                                  </p:childTnLst>
                                </p:cTn>
                              </p:par>
                              <p:par>
                                <p:cTn id="1252"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53" dur="2180" spd="-100000" fill="hold"/>
                                        <p:tgtEl>
                                          <p:spTgt spid="208"/>
                                        </p:tgtEl>
                                        <p:attrNameLst>
                                          <p:attrName>ppt_x</p:attrName>
                                          <p:attrName>ppt_y</p:attrName>
                                        </p:attrNameLst>
                                      </p:cBhvr>
                                      <p:rCtr x="6536" y="-11597"/>
                                    </p:animMotion>
                                  </p:childTnLst>
                                </p:cTn>
                              </p:par>
                              <p:par>
                                <p:cTn id="1254" presetID="10" presetClass="entr" presetSubtype="0" repeatCount="indefinite" fill="hold" grpId="0" nodeType="withEffect">
                                  <p:stCondLst>
                                    <p:cond delay="0"/>
                                  </p:stCondLst>
                                  <p:childTnLst>
                                    <p:set>
                                      <p:cBhvr>
                                        <p:cTn id="1255" dur="1" fill="hold">
                                          <p:stCondLst>
                                            <p:cond delay="0"/>
                                          </p:stCondLst>
                                        </p:cTn>
                                        <p:tgtEl>
                                          <p:spTgt spid="209"/>
                                        </p:tgtEl>
                                        <p:attrNameLst>
                                          <p:attrName>style.visibility</p:attrName>
                                        </p:attrNameLst>
                                      </p:cBhvr>
                                      <p:to>
                                        <p:strVal val="visible"/>
                                      </p:to>
                                    </p:set>
                                    <p:animEffect transition="out" filter="fade">
                                      <p:cBhvr additive="base" accumulate="none">
                                        <p:cTn id="1256" dur="224" fill="hold">
                                          <p:stCondLst>
                                            <p:cond delay="1569"/>
                                          </p:stCondLst>
                                        </p:cTn>
                                        <p:tgtEl>
                                          <p:spTgt spid="209"/>
                                        </p:tgtEl>
                                      </p:cBhvr>
                                    </p:animEffect>
                                    <p:animEffect transition="in" filter="fade">
                                      <p:cBhvr additive="base" accumulate="none">
                                        <p:cTn id="1257" dur="224" fill="hold">
                                          <p:stCondLst>
                                            <p:cond delay="0"/>
                                          </p:stCondLst>
                                        </p:cTn>
                                        <p:tgtEl>
                                          <p:spTgt spid="209"/>
                                        </p:tgtEl>
                                      </p:cBhvr>
                                    </p:animEffect>
                                    <p:set>
                                      <p:cBhvr additive="base" accumulate="none">
                                        <p:cTn id="1258" dur="1" fill="hold">
                                          <p:stCondLst>
                                            <p:cond delay="1792"/>
                                          </p:stCondLst>
                                        </p:cTn>
                                        <p:tgtEl>
                                          <p:spTgt spid="209"/>
                                        </p:tgtEl>
                                        <p:attrNameLst>
                                          <p:attrName>style.visibility</p:attrName>
                                        </p:attrNameLst>
                                      </p:cBhvr>
                                      <p:to>
                                        <p:strVal val="hidden"/>
                                      </p:to>
                                    </p:set>
                                    <p:set>
                                      <p:cBhvr additive="base" accumulate="none">
                                        <p:cTn id="1259" dur="2062" fill="hold">
                                          <p:stCondLst>
                                            <p:cond delay="0"/>
                                          </p:stCondLst>
                                        </p:cTn>
                                        <p:tgtEl>
                                          <p:spTgt spid="209"/>
                                        </p:tgtEl>
                                        <p:attrNameLst>
                                          <p:attrName/>
                                        </p:attrNameLst>
                                      </p:cBhvr>
                                      <p:to>
                                        <p:strVal val=""/>
                                      </p:to>
                                    </p:set>
                                  </p:childTnLst>
                                </p:cTn>
                              </p:par>
                              <p:par>
                                <p:cTn id="1260"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61" dur="2645" spd="-100000" fill="hold"/>
                                        <p:tgtEl>
                                          <p:spTgt spid="209"/>
                                        </p:tgtEl>
                                        <p:attrNameLst>
                                          <p:attrName>ppt_x</p:attrName>
                                          <p:attrName>ppt_y</p:attrName>
                                        </p:attrNameLst>
                                      </p:cBhvr>
                                      <p:rCtr x="-2096" y="-18356"/>
                                    </p:animMotion>
                                  </p:childTnLst>
                                </p:cTn>
                              </p:par>
                              <p:par>
                                <p:cTn id="1262" presetID="10" presetClass="entr" presetSubtype="0" repeatCount="indefinite" fill="hold" grpId="0" nodeType="withEffect">
                                  <p:stCondLst>
                                    <p:cond delay="0"/>
                                  </p:stCondLst>
                                  <p:childTnLst>
                                    <p:set>
                                      <p:cBhvr>
                                        <p:cTn id="1263" dur="1" fill="hold">
                                          <p:stCondLst>
                                            <p:cond delay="0"/>
                                          </p:stCondLst>
                                        </p:cTn>
                                        <p:tgtEl>
                                          <p:spTgt spid="210"/>
                                        </p:tgtEl>
                                        <p:attrNameLst>
                                          <p:attrName>style.visibility</p:attrName>
                                        </p:attrNameLst>
                                      </p:cBhvr>
                                      <p:to>
                                        <p:strVal val="visible"/>
                                      </p:to>
                                    </p:set>
                                    <p:animEffect transition="out" filter="fade">
                                      <p:cBhvr additive="base" accumulate="none">
                                        <p:cTn id="1264" dur="389" fill="hold">
                                          <p:stCondLst>
                                            <p:cond delay="2724"/>
                                          </p:stCondLst>
                                        </p:cTn>
                                        <p:tgtEl>
                                          <p:spTgt spid="210"/>
                                        </p:tgtEl>
                                      </p:cBhvr>
                                    </p:animEffect>
                                    <p:animEffect transition="in" filter="fade">
                                      <p:cBhvr additive="base" accumulate="none">
                                        <p:cTn id="1265" dur="389" fill="hold">
                                          <p:stCondLst>
                                            <p:cond delay="0"/>
                                          </p:stCondLst>
                                        </p:cTn>
                                        <p:tgtEl>
                                          <p:spTgt spid="210"/>
                                        </p:tgtEl>
                                      </p:cBhvr>
                                    </p:animEffect>
                                    <p:set>
                                      <p:cBhvr additive="base" accumulate="none">
                                        <p:cTn id="1266" dur="1" fill="hold">
                                          <p:stCondLst>
                                            <p:cond delay="3112"/>
                                          </p:stCondLst>
                                        </p:cTn>
                                        <p:tgtEl>
                                          <p:spTgt spid="210"/>
                                        </p:tgtEl>
                                        <p:attrNameLst>
                                          <p:attrName>style.visibility</p:attrName>
                                        </p:attrNameLst>
                                      </p:cBhvr>
                                      <p:to>
                                        <p:strVal val="hidden"/>
                                      </p:to>
                                    </p:set>
                                    <p:set>
                                      <p:cBhvr additive="base" accumulate="none">
                                        <p:cTn id="1267" dur="3580" fill="hold">
                                          <p:stCondLst>
                                            <p:cond delay="0"/>
                                          </p:stCondLst>
                                        </p:cTn>
                                        <p:tgtEl>
                                          <p:spTgt spid="210"/>
                                        </p:tgtEl>
                                        <p:attrNameLst>
                                          <p:attrName/>
                                        </p:attrNameLst>
                                      </p:cBhvr>
                                      <p:to>
                                        <p:strVal val=""/>
                                      </p:to>
                                    </p:set>
                                  </p:childTnLst>
                                </p:cTn>
                              </p:par>
                              <p:par>
                                <p:cTn id="1268"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69" dur="2595" spd="-100000" fill="hold"/>
                                        <p:tgtEl>
                                          <p:spTgt spid="210"/>
                                        </p:tgtEl>
                                        <p:attrNameLst>
                                          <p:attrName>ppt_x</p:attrName>
                                          <p:attrName>ppt_y</p:attrName>
                                        </p:attrNameLst>
                                      </p:cBhvr>
                                      <p:rCtr x="9414" y="8241"/>
                                    </p:animMotion>
                                  </p:childTnLst>
                                </p:cTn>
                              </p:par>
                              <p:par>
                                <p:cTn id="1270" presetID="10" presetClass="entr" presetSubtype="0" repeatCount="indefinite" fill="hold" grpId="0" nodeType="withEffect">
                                  <p:stCondLst>
                                    <p:cond delay="0"/>
                                  </p:stCondLst>
                                  <p:childTnLst>
                                    <p:set>
                                      <p:cBhvr>
                                        <p:cTn id="1271" dur="1" fill="hold">
                                          <p:stCondLst>
                                            <p:cond delay="0"/>
                                          </p:stCondLst>
                                        </p:cTn>
                                        <p:tgtEl>
                                          <p:spTgt spid="211"/>
                                        </p:tgtEl>
                                        <p:attrNameLst>
                                          <p:attrName>style.visibility</p:attrName>
                                        </p:attrNameLst>
                                      </p:cBhvr>
                                      <p:to>
                                        <p:strVal val="visible"/>
                                      </p:to>
                                    </p:set>
                                    <p:animEffect transition="out" filter="fade">
                                      <p:cBhvr additive="base" accumulate="none">
                                        <p:cTn id="1272" dur="269" fill="hold">
                                          <p:stCondLst>
                                            <p:cond delay="1880"/>
                                          </p:stCondLst>
                                        </p:cTn>
                                        <p:tgtEl>
                                          <p:spTgt spid="211"/>
                                        </p:tgtEl>
                                      </p:cBhvr>
                                    </p:animEffect>
                                    <p:animEffect transition="in" filter="fade">
                                      <p:cBhvr additive="base" accumulate="none">
                                        <p:cTn id="1273" dur="269" fill="hold">
                                          <p:stCondLst>
                                            <p:cond delay="0"/>
                                          </p:stCondLst>
                                        </p:cTn>
                                        <p:tgtEl>
                                          <p:spTgt spid="211"/>
                                        </p:tgtEl>
                                      </p:cBhvr>
                                    </p:animEffect>
                                    <p:set>
                                      <p:cBhvr additive="base" accumulate="none">
                                        <p:cTn id="1274" dur="1" fill="hold">
                                          <p:stCondLst>
                                            <p:cond delay="2147"/>
                                          </p:stCondLst>
                                        </p:cTn>
                                        <p:tgtEl>
                                          <p:spTgt spid="211"/>
                                        </p:tgtEl>
                                        <p:attrNameLst>
                                          <p:attrName>style.visibility</p:attrName>
                                        </p:attrNameLst>
                                      </p:cBhvr>
                                      <p:to>
                                        <p:strVal val="hidden"/>
                                      </p:to>
                                    </p:set>
                                    <p:set>
                                      <p:cBhvr additive="base" accumulate="none">
                                        <p:cTn id="1275" dur="2471" fill="hold">
                                          <p:stCondLst>
                                            <p:cond delay="0"/>
                                          </p:stCondLst>
                                        </p:cTn>
                                        <p:tgtEl>
                                          <p:spTgt spid="211"/>
                                        </p:tgtEl>
                                        <p:attrNameLst>
                                          <p:attrName/>
                                        </p:attrNameLst>
                                      </p:cBhvr>
                                      <p:to>
                                        <p:strVal val=""/>
                                      </p:to>
                                    </p:set>
                                  </p:childTnLst>
                                </p:cTn>
                              </p:par>
                              <p:par>
                                <p:cTn id="1276"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77" dur="2961" spd="-100000" fill="hold"/>
                                        <p:tgtEl>
                                          <p:spTgt spid="211"/>
                                        </p:tgtEl>
                                        <p:attrNameLst>
                                          <p:attrName>ppt_x</p:attrName>
                                          <p:attrName>ppt_y</p:attrName>
                                        </p:attrNameLst>
                                      </p:cBhvr>
                                      <p:rCtr x="-6081" y="-12500"/>
                                    </p:animMotion>
                                  </p:childTnLst>
                                </p:cTn>
                              </p:par>
                              <p:par>
                                <p:cTn id="1278" presetID="10" presetClass="entr" presetSubtype="0" repeatCount="indefinite" fill="hold" grpId="0" nodeType="withEffect">
                                  <p:stCondLst>
                                    <p:cond delay="0"/>
                                  </p:stCondLst>
                                  <p:childTnLst>
                                    <p:set>
                                      <p:cBhvr>
                                        <p:cTn id="1279" dur="1" fill="hold">
                                          <p:stCondLst>
                                            <p:cond delay="0"/>
                                          </p:stCondLst>
                                        </p:cTn>
                                        <p:tgtEl>
                                          <p:spTgt spid="212"/>
                                        </p:tgtEl>
                                        <p:attrNameLst>
                                          <p:attrName>style.visibility</p:attrName>
                                        </p:attrNameLst>
                                      </p:cBhvr>
                                      <p:to>
                                        <p:strVal val="visible"/>
                                      </p:to>
                                    </p:set>
                                    <p:animEffect transition="out" filter="fade">
                                      <p:cBhvr additive="base" accumulate="none">
                                        <p:cTn id="1280" dur="227" fill="hold">
                                          <p:stCondLst>
                                            <p:cond delay="1590"/>
                                          </p:stCondLst>
                                        </p:cTn>
                                        <p:tgtEl>
                                          <p:spTgt spid="212"/>
                                        </p:tgtEl>
                                      </p:cBhvr>
                                    </p:animEffect>
                                    <p:animEffect transition="in" filter="fade">
                                      <p:cBhvr additive="base" accumulate="none">
                                        <p:cTn id="1281" dur="227" fill="hold">
                                          <p:stCondLst>
                                            <p:cond delay="0"/>
                                          </p:stCondLst>
                                        </p:cTn>
                                        <p:tgtEl>
                                          <p:spTgt spid="212"/>
                                        </p:tgtEl>
                                      </p:cBhvr>
                                    </p:animEffect>
                                    <p:set>
                                      <p:cBhvr additive="base" accumulate="none">
                                        <p:cTn id="1282" dur="1" fill="hold">
                                          <p:stCondLst>
                                            <p:cond delay="1816"/>
                                          </p:stCondLst>
                                        </p:cTn>
                                        <p:tgtEl>
                                          <p:spTgt spid="212"/>
                                        </p:tgtEl>
                                        <p:attrNameLst>
                                          <p:attrName>style.visibility</p:attrName>
                                        </p:attrNameLst>
                                      </p:cBhvr>
                                      <p:to>
                                        <p:strVal val="hidden"/>
                                      </p:to>
                                    </p:set>
                                    <p:set>
                                      <p:cBhvr additive="base" accumulate="none">
                                        <p:cTn id="1283" dur="2090" fill="hold">
                                          <p:stCondLst>
                                            <p:cond delay="0"/>
                                          </p:stCondLst>
                                        </p:cTn>
                                        <p:tgtEl>
                                          <p:spTgt spid="212"/>
                                        </p:tgtEl>
                                        <p:attrNameLst>
                                          <p:attrName/>
                                        </p:attrNameLst>
                                      </p:cBhvr>
                                      <p:to>
                                        <p:strVal val=""/>
                                      </p:to>
                                    </p:set>
                                  </p:childTnLst>
                                </p:cTn>
                              </p:par>
                              <p:par>
                                <p:cTn id="1284"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85" dur="2965" spd="-100000" fill="hold"/>
                                        <p:tgtEl>
                                          <p:spTgt spid="212"/>
                                        </p:tgtEl>
                                        <p:attrNameLst>
                                          <p:attrName>ppt_x</p:attrName>
                                          <p:attrName>ppt_y</p:attrName>
                                        </p:attrNameLst>
                                      </p:cBhvr>
                                      <p:rCtr x="12422" y="-12083"/>
                                    </p:animMotion>
                                  </p:childTnLst>
                                </p:cTn>
                              </p:par>
                              <p:par>
                                <p:cTn id="1286" presetID="10" presetClass="entr" presetSubtype="0" repeatCount="indefinite" fill="hold" grpId="0" nodeType="withEffect">
                                  <p:stCondLst>
                                    <p:cond delay="0"/>
                                  </p:stCondLst>
                                  <p:childTnLst>
                                    <p:set>
                                      <p:cBhvr>
                                        <p:cTn id="1287" dur="1" fill="hold">
                                          <p:stCondLst>
                                            <p:cond delay="0"/>
                                          </p:stCondLst>
                                        </p:cTn>
                                        <p:tgtEl>
                                          <p:spTgt spid="213"/>
                                        </p:tgtEl>
                                        <p:attrNameLst>
                                          <p:attrName>style.visibility</p:attrName>
                                        </p:attrNameLst>
                                      </p:cBhvr>
                                      <p:to>
                                        <p:strVal val="visible"/>
                                      </p:to>
                                    </p:set>
                                    <p:animEffect transition="out" filter="fade">
                                      <p:cBhvr additive="base" accumulate="none">
                                        <p:cTn id="1288" dur="345" fill="hold">
                                          <p:stCondLst>
                                            <p:cond delay="2417"/>
                                          </p:stCondLst>
                                        </p:cTn>
                                        <p:tgtEl>
                                          <p:spTgt spid="213"/>
                                        </p:tgtEl>
                                      </p:cBhvr>
                                    </p:animEffect>
                                    <p:animEffect transition="in" filter="fade">
                                      <p:cBhvr additive="base" accumulate="none">
                                        <p:cTn id="1289" dur="345" fill="hold">
                                          <p:stCondLst>
                                            <p:cond delay="0"/>
                                          </p:stCondLst>
                                        </p:cTn>
                                        <p:tgtEl>
                                          <p:spTgt spid="213"/>
                                        </p:tgtEl>
                                      </p:cBhvr>
                                    </p:animEffect>
                                    <p:set>
                                      <p:cBhvr additive="base" accumulate="none">
                                        <p:cTn id="1290" dur="1" fill="hold">
                                          <p:stCondLst>
                                            <p:cond delay="2761"/>
                                          </p:stCondLst>
                                        </p:cTn>
                                        <p:tgtEl>
                                          <p:spTgt spid="213"/>
                                        </p:tgtEl>
                                        <p:attrNameLst>
                                          <p:attrName>style.visibility</p:attrName>
                                        </p:attrNameLst>
                                      </p:cBhvr>
                                      <p:to>
                                        <p:strVal val="hidden"/>
                                      </p:to>
                                    </p:set>
                                    <p:set>
                                      <p:cBhvr additive="base" accumulate="none">
                                        <p:cTn id="1291" dur="3177" fill="hold">
                                          <p:stCondLst>
                                            <p:cond delay="0"/>
                                          </p:stCondLst>
                                        </p:cTn>
                                        <p:tgtEl>
                                          <p:spTgt spid="213"/>
                                        </p:tgtEl>
                                        <p:attrNameLst>
                                          <p:attrName/>
                                        </p:attrNameLst>
                                      </p:cBhvr>
                                      <p:to>
                                        <p:strVal val=""/>
                                      </p:to>
                                    </p:set>
                                  </p:childTnLst>
                                </p:cTn>
                              </p:par>
                              <p:par>
                                <p:cTn id="1292"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93" dur="3510" spd="-100000" fill="hold"/>
                                        <p:tgtEl>
                                          <p:spTgt spid="213"/>
                                        </p:tgtEl>
                                        <p:attrNameLst>
                                          <p:attrName>ppt_x</p:attrName>
                                          <p:attrName>ppt_y</p:attrName>
                                        </p:attrNameLst>
                                      </p:cBhvr>
                                      <p:rCtr x="6875" y="-17384"/>
                                    </p:animMotion>
                                  </p:childTnLst>
                                </p:cTn>
                              </p:par>
                              <p:par>
                                <p:cTn id="1294" presetID="10" presetClass="entr" presetSubtype="0" repeatCount="indefinite" fill="hold" grpId="0" nodeType="withEffect">
                                  <p:stCondLst>
                                    <p:cond delay="0"/>
                                  </p:stCondLst>
                                  <p:childTnLst>
                                    <p:set>
                                      <p:cBhvr>
                                        <p:cTn id="1295" dur="1" fill="hold">
                                          <p:stCondLst>
                                            <p:cond delay="0"/>
                                          </p:stCondLst>
                                        </p:cTn>
                                        <p:tgtEl>
                                          <p:spTgt spid="214"/>
                                        </p:tgtEl>
                                        <p:attrNameLst>
                                          <p:attrName>style.visibility</p:attrName>
                                        </p:attrNameLst>
                                      </p:cBhvr>
                                      <p:to>
                                        <p:strVal val="visible"/>
                                      </p:to>
                                    </p:set>
                                    <p:animEffect transition="out" filter="fade">
                                      <p:cBhvr additive="base" accumulate="none">
                                        <p:cTn id="1296" dur="419" fill="hold">
                                          <p:stCondLst>
                                            <p:cond delay="2934"/>
                                          </p:stCondLst>
                                        </p:cTn>
                                        <p:tgtEl>
                                          <p:spTgt spid="214"/>
                                        </p:tgtEl>
                                      </p:cBhvr>
                                    </p:animEffect>
                                    <p:animEffect transition="in" filter="fade">
                                      <p:cBhvr additive="base" accumulate="none">
                                        <p:cTn id="1297" dur="419" fill="hold">
                                          <p:stCondLst>
                                            <p:cond delay="0"/>
                                          </p:stCondLst>
                                        </p:cTn>
                                        <p:tgtEl>
                                          <p:spTgt spid="214"/>
                                        </p:tgtEl>
                                      </p:cBhvr>
                                    </p:animEffect>
                                    <p:set>
                                      <p:cBhvr additive="base" accumulate="none">
                                        <p:cTn id="1298" dur="1" fill="hold">
                                          <p:stCondLst>
                                            <p:cond delay="3351"/>
                                          </p:stCondLst>
                                        </p:cTn>
                                        <p:tgtEl>
                                          <p:spTgt spid="214"/>
                                        </p:tgtEl>
                                        <p:attrNameLst>
                                          <p:attrName>style.visibility</p:attrName>
                                        </p:attrNameLst>
                                      </p:cBhvr>
                                      <p:to>
                                        <p:strVal val="hidden"/>
                                      </p:to>
                                    </p:set>
                                    <p:set>
                                      <p:cBhvr additive="base" accumulate="none">
                                        <p:cTn id="1299" dur="3856" fill="hold">
                                          <p:stCondLst>
                                            <p:cond delay="0"/>
                                          </p:stCondLst>
                                        </p:cTn>
                                        <p:tgtEl>
                                          <p:spTgt spid="214"/>
                                        </p:tgtEl>
                                        <p:attrNameLst>
                                          <p:attrName/>
                                        </p:attrNameLst>
                                      </p:cBhvr>
                                      <p:to>
                                        <p:strVal val=""/>
                                      </p:to>
                                    </p:set>
                                  </p:childTnLst>
                                </p:cTn>
                              </p:par>
                              <p:par>
                                <p:cTn id="1300"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301" dur="2662" spd="-100000" fill="hold"/>
                                        <p:tgtEl>
                                          <p:spTgt spid="214"/>
                                        </p:tgtEl>
                                        <p:attrNameLst>
                                          <p:attrName>ppt_x</p:attrName>
                                          <p:attrName>ppt_y</p:attrName>
                                        </p:attrNameLst>
                                      </p:cBhvr>
                                      <p:rCtr x="-6589" y="-17477"/>
                                    </p:animMotion>
                                  </p:childTnLst>
                                </p:cTn>
                              </p:par>
                              <p:par>
                                <p:cTn id="1302" presetID="10" presetClass="entr" presetSubtype="0" repeatCount="indefinite" fill="hold" grpId="0" nodeType="withEffect">
                                  <p:stCondLst>
                                    <p:cond delay="0"/>
                                  </p:stCondLst>
                                  <p:childTnLst>
                                    <p:set>
                                      <p:cBhvr>
                                        <p:cTn id="1303" dur="1" fill="hold">
                                          <p:stCondLst>
                                            <p:cond delay="0"/>
                                          </p:stCondLst>
                                        </p:cTn>
                                        <p:tgtEl>
                                          <p:spTgt spid="198"/>
                                        </p:tgtEl>
                                        <p:attrNameLst>
                                          <p:attrName>style.visibility</p:attrName>
                                        </p:attrNameLst>
                                      </p:cBhvr>
                                      <p:to>
                                        <p:strVal val="visible"/>
                                      </p:to>
                                    </p:set>
                                    <p:animEffect transition="out" filter="fade">
                                      <p:cBhvr additive="base" accumulate="none">
                                        <p:cTn id="1304" dur="355" fill="hold">
                                          <p:stCondLst>
                                            <p:cond delay="2487"/>
                                          </p:stCondLst>
                                        </p:cTn>
                                        <p:tgtEl>
                                          <p:spTgt spid="198"/>
                                        </p:tgtEl>
                                      </p:cBhvr>
                                    </p:animEffect>
                                    <p:animEffect transition="in" filter="fade">
                                      <p:cBhvr additive="base" accumulate="none">
                                        <p:cTn id="1305" dur="355" fill="hold">
                                          <p:stCondLst>
                                            <p:cond delay="0"/>
                                          </p:stCondLst>
                                        </p:cTn>
                                        <p:tgtEl>
                                          <p:spTgt spid="198"/>
                                        </p:tgtEl>
                                      </p:cBhvr>
                                    </p:animEffect>
                                    <p:set>
                                      <p:cBhvr additive="base" accumulate="none">
                                        <p:cTn id="1306" dur="1" fill="hold">
                                          <p:stCondLst>
                                            <p:cond delay="2841"/>
                                          </p:stCondLst>
                                        </p:cTn>
                                        <p:tgtEl>
                                          <p:spTgt spid="198"/>
                                        </p:tgtEl>
                                        <p:attrNameLst>
                                          <p:attrName>style.visibility</p:attrName>
                                        </p:attrNameLst>
                                      </p:cBhvr>
                                      <p:to>
                                        <p:strVal val="hidden"/>
                                      </p:to>
                                    </p:set>
                                    <p:set>
                                      <p:cBhvr additive="base" accumulate="none">
                                        <p:cTn id="1307" dur="3269" fill="hold">
                                          <p:stCondLst>
                                            <p:cond delay="0"/>
                                          </p:stCondLst>
                                        </p:cTn>
                                        <p:tgtEl>
                                          <p:spTgt spid="198"/>
                                        </p:tgtEl>
                                        <p:attrNameLst>
                                          <p:attrName/>
                                        </p:attrNameLst>
                                      </p:cBhvr>
                                      <p:to>
                                        <p:strVal val=""/>
                                      </p:to>
                                    </p:set>
                                  </p:childTnLst>
                                </p:cTn>
                              </p:par>
                              <p:par>
                                <p:cTn id="1308"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309" dur="2820" spd="-100000" fill="hold"/>
                                        <p:tgtEl>
                                          <p:spTgt spid="198"/>
                                        </p:tgtEl>
                                        <p:attrNameLst>
                                          <p:attrName>ppt_x</p:attrName>
                                          <p:attrName>ppt_y</p:attrName>
                                        </p:attrNameLst>
                                      </p:cBhvr>
                                      <p:rCtr x="4505" y="-13935"/>
                                    </p:animMotion>
                                  </p:childTnLst>
                                </p:cTn>
                              </p:par>
                              <p:par>
                                <p:cTn id="1310" presetID="10" presetClass="entr" presetSubtype="0" repeatCount="indefinite" fill="hold" grpId="0" nodeType="withEffect">
                                  <p:stCondLst>
                                    <p:cond delay="0"/>
                                  </p:stCondLst>
                                  <p:childTnLst>
                                    <p:set>
                                      <p:cBhvr>
                                        <p:cTn id="1311" dur="1" fill="hold">
                                          <p:stCondLst>
                                            <p:cond delay="0"/>
                                          </p:stCondLst>
                                        </p:cTn>
                                        <p:tgtEl>
                                          <p:spTgt spid="215"/>
                                        </p:tgtEl>
                                        <p:attrNameLst>
                                          <p:attrName>style.visibility</p:attrName>
                                        </p:attrNameLst>
                                      </p:cBhvr>
                                      <p:to>
                                        <p:strVal val="visible"/>
                                      </p:to>
                                    </p:set>
                                    <p:animEffect transition="out" filter="fade">
                                      <p:cBhvr additive="base" accumulate="none">
                                        <p:cTn id="1312" dur="293" fill="hold">
                                          <p:stCondLst>
                                            <p:cond delay="2051"/>
                                          </p:stCondLst>
                                        </p:cTn>
                                        <p:tgtEl>
                                          <p:spTgt spid="215"/>
                                        </p:tgtEl>
                                      </p:cBhvr>
                                    </p:animEffect>
                                    <p:animEffect transition="in" filter="fade">
                                      <p:cBhvr additive="base" accumulate="none">
                                        <p:cTn id="1313" dur="293" fill="hold">
                                          <p:stCondLst>
                                            <p:cond delay="0"/>
                                          </p:stCondLst>
                                        </p:cTn>
                                        <p:tgtEl>
                                          <p:spTgt spid="215"/>
                                        </p:tgtEl>
                                      </p:cBhvr>
                                    </p:animEffect>
                                    <p:set>
                                      <p:cBhvr additive="base" accumulate="none">
                                        <p:cTn id="1314" dur="1" fill="hold">
                                          <p:stCondLst>
                                            <p:cond delay="2343"/>
                                          </p:stCondLst>
                                        </p:cTn>
                                        <p:tgtEl>
                                          <p:spTgt spid="215"/>
                                        </p:tgtEl>
                                        <p:attrNameLst>
                                          <p:attrName>style.visibility</p:attrName>
                                        </p:attrNameLst>
                                      </p:cBhvr>
                                      <p:to>
                                        <p:strVal val="hidden"/>
                                      </p:to>
                                    </p:set>
                                    <p:set>
                                      <p:cBhvr additive="base" accumulate="none">
                                        <p:cTn id="1315" dur="2695" fill="hold">
                                          <p:stCondLst>
                                            <p:cond delay="0"/>
                                          </p:stCondLst>
                                        </p:cTn>
                                        <p:tgtEl>
                                          <p:spTgt spid="215"/>
                                        </p:tgtEl>
                                        <p:attrNameLst>
                                          <p:attrName/>
                                        </p:attrNameLst>
                                      </p:cBhvr>
                                      <p:to>
                                        <p:strVal val=""/>
                                      </p:to>
                                    </p:set>
                                  </p:childTnLst>
                                </p:cTn>
                              </p:par>
                              <p:par>
                                <p:cTn id="1316"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17" dur="2298" spd="-100000" fill="hold"/>
                                        <p:tgtEl>
                                          <p:spTgt spid="215"/>
                                        </p:tgtEl>
                                        <p:attrNameLst>
                                          <p:attrName>ppt_x</p:attrName>
                                          <p:attrName>ppt_y</p:attrName>
                                        </p:attrNameLst>
                                      </p:cBhvr>
                                      <p:rCtr x="6771" y="-14560"/>
                                    </p:animMotion>
                                  </p:childTnLst>
                                </p:cTn>
                              </p:par>
                              <p:par>
                                <p:cTn id="1318" presetID="10" presetClass="entr" presetSubtype="0" repeatCount="indefinite" fill="hold" grpId="0" nodeType="withEffect">
                                  <p:stCondLst>
                                    <p:cond delay="0"/>
                                  </p:stCondLst>
                                  <p:childTnLst>
                                    <p:set>
                                      <p:cBhvr>
                                        <p:cTn id="1319" dur="1" fill="hold">
                                          <p:stCondLst>
                                            <p:cond delay="0"/>
                                          </p:stCondLst>
                                        </p:cTn>
                                        <p:tgtEl>
                                          <p:spTgt spid="216"/>
                                        </p:tgtEl>
                                        <p:attrNameLst>
                                          <p:attrName>style.visibility</p:attrName>
                                        </p:attrNameLst>
                                      </p:cBhvr>
                                      <p:to>
                                        <p:strVal val="visible"/>
                                      </p:to>
                                    </p:set>
                                    <p:animEffect transition="out" filter="fade">
                                      <p:cBhvr additive="base" accumulate="none">
                                        <p:cTn id="1320" dur="336" fill="hold">
                                          <p:stCondLst>
                                            <p:cond delay="2355"/>
                                          </p:stCondLst>
                                        </p:cTn>
                                        <p:tgtEl>
                                          <p:spTgt spid="216"/>
                                        </p:tgtEl>
                                      </p:cBhvr>
                                    </p:animEffect>
                                    <p:animEffect transition="in" filter="fade">
                                      <p:cBhvr additive="base" accumulate="none">
                                        <p:cTn id="1321" dur="336" fill="hold">
                                          <p:stCondLst>
                                            <p:cond delay="0"/>
                                          </p:stCondLst>
                                        </p:cTn>
                                        <p:tgtEl>
                                          <p:spTgt spid="216"/>
                                        </p:tgtEl>
                                      </p:cBhvr>
                                    </p:animEffect>
                                    <p:set>
                                      <p:cBhvr additive="base" accumulate="none">
                                        <p:cTn id="1322" dur="1" fill="hold">
                                          <p:stCondLst>
                                            <p:cond delay="2690"/>
                                          </p:stCondLst>
                                        </p:cTn>
                                        <p:tgtEl>
                                          <p:spTgt spid="216"/>
                                        </p:tgtEl>
                                        <p:attrNameLst>
                                          <p:attrName>style.visibility</p:attrName>
                                        </p:attrNameLst>
                                      </p:cBhvr>
                                      <p:to>
                                        <p:strVal val="hidden"/>
                                      </p:to>
                                    </p:set>
                                    <p:set>
                                      <p:cBhvr additive="base" accumulate="none">
                                        <p:cTn id="1323" dur="3095" fill="hold">
                                          <p:stCondLst>
                                            <p:cond delay="0"/>
                                          </p:stCondLst>
                                        </p:cTn>
                                        <p:tgtEl>
                                          <p:spTgt spid="216"/>
                                        </p:tgtEl>
                                        <p:attrNameLst>
                                          <p:attrName/>
                                        </p:attrNameLst>
                                      </p:cBhvr>
                                      <p:to>
                                        <p:strVal val=""/>
                                      </p:to>
                                    </p:set>
                                  </p:childTnLst>
                                </p:cTn>
                              </p:par>
                              <p:par>
                                <p:cTn id="1324"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25" dur="3846" spd="-100000" fill="hold"/>
                                        <p:tgtEl>
                                          <p:spTgt spid="216"/>
                                        </p:tgtEl>
                                        <p:attrNameLst>
                                          <p:attrName>ppt_x</p:attrName>
                                          <p:attrName>ppt_y</p:attrName>
                                        </p:attrNameLst>
                                      </p:cBhvr>
                                      <p:rCtr x="8138" y="-1852"/>
                                    </p:animMotion>
                                  </p:childTnLst>
                                </p:cTn>
                              </p:par>
                              <p:par>
                                <p:cTn id="1326" presetID="10" presetClass="entr" presetSubtype="0" repeatCount="indefinite" fill="hold" grpId="0" nodeType="withEffect">
                                  <p:stCondLst>
                                    <p:cond delay="0"/>
                                  </p:stCondLst>
                                  <p:childTnLst>
                                    <p:set>
                                      <p:cBhvr>
                                        <p:cTn id="1327" dur="1" fill="hold">
                                          <p:stCondLst>
                                            <p:cond delay="0"/>
                                          </p:stCondLst>
                                        </p:cTn>
                                        <p:tgtEl>
                                          <p:spTgt spid="217"/>
                                        </p:tgtEl>
                                        <p:attrNameLst>
                                          <p:attrName>style.visibility</p:attrName>
                                        </p:attrNameLst>
                                      </p:cBhvr>
                                      <p:to>
                                        <p:strVal val="visible"/>
                                      </p:to>
                                    </p:set>
                                    <p:animEffect transition="out" filter="fade">
                                      <p:cBhvr additive="base" accumulate="none">
                                        <p:cTn id="1328" dur="402" fill="hold">
                                          <p:stCondLst>
                                            <p:cond delay="2811"/>
                                          </p:stCondLst>
                                        </p:cTn>
                                        <p:tgtEl>
                                          <p:spTgt spid="217"/>
                                        </p:tgtEl>
                                      </p:cBhvr>
                                    </p:animEffect>
                                    <p:animEffect transition="in" filter="fade">
                                      <p:cBhvr additive="base" accumulate="none">
                                        <p:cTn id="1329" dur="402" fill="hold">
                                          <p:stCondLst>
                                            <p:cond delay="0"/>
                                          </p:stCondLst>
                                        </p:cTn>
                                        <p:tgtEl>
                                          <p:spTgt spid="217"/>
                                        </p:tgtEl>
                                      </p:cBhvr>
                                    </p:animEffect>
                                    <p:set>
                                      <p:cBhvr additive="base" accumulate="none">
                                        <p:cTn id="1330" dur="1" fill="hold">
                                          <p:stCondLst>
                                            <p:cond delay="3211"/>
                                          </p:stCondLst>
                                        </p:cTn>
                                        <p:tgtEl>
                                          <p:spTgt spid="217"/>
                                        </p:tgtEl>
                                        <p:attrNameLst>
                                          <p:attrName>style.visibility</p:attrName>
                                        </p:attrNameLst>
                                      </p:cBhvr>
                                      <p:to>
                                        <p:strVal val="hidden"/>
                                      </p:to>
                                    </p:set>
                                    <p:set>
                                      <p:cBhvr additive="base" accumulate="none">
                                        <p:cTn id="1331" dur="3694" fill="hold">
                                          <p:stCondLst>
                                            <p:cond delay="0"/>
                                          </p:stCondLst>
                                        </p:cTn>
                                        <p:tgtEl>
                                          <p:spTgt spid="217"/>
                                        </p:tgtEl>
                                        <p:attrNameLst>
                                          <p:attrName/>
                                        </p:attrNameLst>
                                      </p:cBhvr>
                                      <p:to>
                                        <p:strVal val=""/>
                                      </p:to>
                                    </p:set>
                                  </p:childTnLst>
                                </p:cTn>
                              </p:par>
                              <p:par>
                                <p:cTn id="1332"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33" dur="3652" spd="-100000" fill="hold"/>
                                        <p:tgtEl>
                                          <p:spTgt spid="217"/>
                                        </p:tgtEl>
                                        <p:attrNameLst>
                                          <p:attrName>ppt_x</p:attrName>
                                          <p:attrName>ppt_y</p:attrName>
                                        </p:attrNameLst>
                                      </p:cBhvr>
                                      <p:rCtr x="-4727" y="-13079"/>
                                    </p:animMotion>
                                  </p:childTnLst>
                                </p:cTn>
                              </p:par>
                              <p:par>
                                <p:cTn id="1334" presetID="10" presetClass="entr" presetSubtype="0" repeatCount="indefinite" fill="hold" grpId="0" nodeType="withEffect">
                                  <p:stCondLst>
                                    <p:cond delay="0"/>
                                  </p:stCondLst>
                                  <p:childTnLst>
                                    <p:set>
                                      <p:cBhvr>
                                        <p:cTn id="1335" dur="1" fill="hold">
                                          <p:stCondLst>
                                            <p:cond delay="0"/>
                                          </p:stCondLst>
                                        </p:cTn>
                                        <p:tgtEl>
                                          <p:spTgt spid="218"/>
                                        </p:tgtEl>
                                        <p:attrNameLst>
                                          <p:attrName>style.visibility</p:attrName>
                                        </p:attrNameLst>
                                      </p:cBhvr>
                                      <p:to>
                                        <p:strVal val="visible"/>
                                      </p:to>
                                    </p:set>
                                    <p:animEffect transition="out" filter="fade">
                                      <p:cBhvr additive="base" accumulate="none">
                                        <p:cTn id="1336" dur="364" fill="hold">
                                          <p:stCondLst>
                                            <p:cond delay="2545"/>
                                          </p:stCondLst>
                                        </p:cTn>
                                        <p:tgtEl>
                                          <p:spTgt spid="218"/>
                                        </p:tgtEl>
                                      </p:cBhvr>
                                    </p:animEffect>
                                    <p:animEffect transition="in" filter="fade">
                                      <p:cBhvr additive="base" accumulate="none">
                                        <p:cTn id="1337" dur="364" fill="hold">
                                          <p:stCondLst>
                                            <p:cond delay="0"/>
                                          </p:stCondLst>
                                        </p:cTn>
                                        <p:tgtEl>
                                          <p:spTgt spid="218"/>
                                        </p:tgtEl>
                                      </p:cBhvr>
                                    </p:animEffect>
                                    <p:set>
                                      <p:cBhvr additive="base" accumulate="none">
                                        <p:cTn id="1338" dur="1" fill="hold">
                                          <p:stCondLst>
                                            <p:cond delay="2907"/>
                                          </p:stCondLst>
                                        </p:cTn>
                                        <p:tgtEl>
                                          <p:spTgt spid="218"/>
                                        </p:tgtEl>
                                        <p:attrNameLst>
                                          <p:attrName>style.visibility</p:attrName>
                                        </p:attrNameLst>
                                      </p:cBhvr>
                                      <p:to>
                                        <p:strVal val="hidden"/>
                                      </p:to>
                                    </p:set>
                                    <p:set>
                                      <p:cBhvr additive="base" accumulate="none">
                                        <p:cTn id="1339" dur="3345" fill="hold">
                                          <p:stCondLst>
                                            <p:cond delay="0"/>
                                          </p:stCondLst>
                                        </p:cTn>
                                        <p:tgtEl>
                                          <p:spTgt spid="218"/>
                                        </p:tgtEl>
                                        <p:attrNameLst>
                                          <p:attrName/>
                                        </p:attrNameLst>
                                      </p:cBhvr>
                                      <p:to>
                                        <p:strVal val=""/>
                                      </p:to>
                                    </p:set>
                                  </p:childTnLst>
                                </p:cTn>
                              </p:par>
                              <p:par>
                                <p:cTn id="1340"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41" dur="3444" spd="-100000" fill="hold"/>
                                        <p:tgtEl>
                                          <p:spTgt spid="218"/>
                                        </p:tgtEl>
                                        <p:attrNameLst>
                                          <p:attrName>ppt_x</p:attrName>
                                          <p:attrName>ppt_y</p:attrName>
                                        </p:attrNameLst>
                                      </p:cBhvr>
                                      <p:rCtr x="6680" y="-14560"/>
                                    </p:animMotion>
                                  </p:childTnLst>
                                </p:cTn>
                              </p:par>
                              <p:par>
                                <p:cTn id="1342" presetID="10" presetClass="entr" presetSubtype="0" repeatCount="indefinite" fill="hold" grpId="0" nodeType="withEffect">
                                  <p:stCondLst>
                                    <p:cond delay="0"/>
                                  </p:stCondLst>
                                  <p:childTnLst>
                                    <p:set>
                                      <p:cBhvr>
                                        <p:cTn id="1343" dur="1" fill="hold">
                                          <p:stCondLst>
                                            <p:cond delay="0"/>
                                          </p:stCondLst>
                                        </p:cTn>
                                        <p:tgtEl>
                                          <p:spTgt spid="219"/>
                                        </p:tgtEl>
                                        <p:attrNameLst>
                                          <p:attrName>style.visibility</p:attrName>
                                        </p:attrNameLst>
                                      </p:cBhvr>
                                      <p:to>
                                        <p:strVal val="visible"/>
                                      </p:to>
                                    </p:set>
                                    <p:animEffect transition="out" filter="fade">
                                      <p:cBhvr additive="base" accumulate="none">
                                        <p:cTn id="1344" dur="277" fill="hold">
                                          <p:stCondLst>
                                            <p:cond delay="1937"/>
                                          </p:stCondLst>
                                        </p:cTn>
                                        <p:tgtEl>
                                          <p:spTgt spid="219"/>
                                        </p:tgtEl>
                                      </p:cBhvr>
                                    </p:animEffect>
                                    <p:animEffect transition="in" filter="fade">
                                      <p:cBhvr additive="base" accumulate="none">
                                        <p:cTn id="1345" dur="277" fill="hold">
                                          <p:stCondLst>
                                            <p:cond delay="0"/>
                                          </p:stCondLst>
                                        </p:cTn>
                                        <p:tgtEl>
                                          <p:spTgt spid="219"/>
                                        </p:tgtEl>
                                      </p:cBhvr>
                                    </p:animEffect>
                                    <p:set>
                                      <p:cBhvr additive="base" accumulate="none">
                                        <p:cTn id="1346" dur="1" fill="hold">
                                          <p:stCondLst>
                                            <p:cond delay="2213"/>
                                          </p:stCondLst>
                                        </p:cTn>
                                        <p:tgtEl>
                                          <p:spTgt spid="219"/>
                                        </p:tgtEl>
                                        <p:attrNameLst>
                                          <p:attrName>style.visibility</p:attrName>
                                        </p:attrNameLst>
                                      </p:cBhvr>
                                      <p:to>
                                        <p:strVal val="hidden"/>
                                      </p:to>
                                    </p:set>
                                    <p:set>
                                      <p:cBhvr additive="base" accumulate="none">
                                        <p:cTn id="1347" dur="2546" fill="hold">
                                          <p:stCondLst>
                                            <p:cond delay="0"/>
                                          </p:stCondLst>
                                        </p:cTn>
                                        <p:tgtEl>
                                          <p:spTgt spid="219"/>
                                        </p:tgtEl>
                                        <p:attrNameLst>
                                          <p:attrName/>
                                        </p:attrNameLst>
                                      </p:cBhvr>
                                      <p:to>
                                        <p:strVal val=""/>
                                      </p:to>
                                    </p:set>
                                  </p:childTnLst>
                                </p:cTn>
                              </p:par>
                              <p:par>
                                <p:cTn id="1348"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49" dur="3347" spd="-100000" fill="hold"/>
                                        <p:tgtEl>
                                          <p:spTgt spid="219"/>
                                        </p:tgtEl>
                                        <p:attrNameLst>
                                          <p:attrName>ppt_x</p:attrName>
                                          <p:attrName>ppt_y</p:attrName>
                                        </p:attrNameLst>
                                      </p:cBhvr>
                                      <p:rCtr x="4818" y="-16759"/>
                                    </p:animMotion>
                                  </p:childTnLst>
                                </p:cTn>
                              </p:par>
                              <p:par>
                                <p:cTn id="1350" presetID="10" presetClass="entr" presetSubtype="0" repeatCount="indefinite" fill="hold" grpId="0" nodeType="withEffect">
                                  <p:stCondLst>
                                    <p:cond delay="0"/>
                                  </p:stCondLst>
                                  <p:childTnLst>
                                    <p:set>
                                      <p:cBhvr>
                                        <p:cTn id="1351" dur="1" fill="hold">
                                          <p:stCondLst>
                                            <p:cond delay="0"/>
                                          </p:stCondLst>
                                        </p:cTn>
                                        <p:tgtEl>
                                          <p:spTgt spid="220"/>
                                        </p:tgtEl>
                                        <p:attrNameLst>
                                          <p:attrName>style.visibility</p:attrName>
                                        </p:attrNameLst>
                                      </p:cBhvr>
                                      <p:to>
                                        <p:strVal val="visible"/>
                                      </p:to>
                                    </p:set>
                                    <p:animEffect transition="out" filter="fade">
                                      <p:cBhvr additive="base" accumulate="none">
                                        <p:cTn id="1352" dur="345" fill="hold">
                                          <p:stCondLst>
                                            <p:cond delay="2417"/>
                                          </p:stCondLst>
                                        </p:cTn>
                                        <p:tgtEl>
                                          <p:spTgt spid="220"/>
                                        </p:tgtEl>
                                      </p:cBhvr>
                                    </p:animEffect>
                                    <p:animEffect transition="in" filter="fade">
                                      <p:cBhvr additive="base" accumulate="none">
                                        <p:cTn id="1353" dur="345" fill="hold">
                                          <p:stCondLst>
                                            <p:cond delay="0"/>
                                          </p:stCondLst>
                                        </p:cTn>
                                        <p:tgtEl>
                                          <p:spTgt spid="220"/>
                                        </p:tgtEl>
                                      </p:cBhvr>
                                    </p:animEffect>
                                    <p:set>
                                      <p:cBhvr additive="base" accumulate="none">
                                        <p:cTn id="1354" dur="1" fill="hold">
                                          <p:stCondLst>
                                            <p:cond delay="2761"/>
                                          </p:stCondLst>
                                        </p:cTn>
                                        <p:tgtEl>
                                          <p:spTgt spid="220"/>
                                        </p:tgtEl>
                                        <p:attrNameLst>
                                          <p:attrName>style.visibility</p:attrName>
                                        </p:attrNameLst>
                                      </p:cBhvr>
                                      <p:to>
                                        <p:strVal val="hidden"/>
                                      </p:to>
                                    </p:set>
                                    <p:set>
                                      <p:cBhvr additive="base" accumulate="none">
                                        <p:cTn id="1355" dur="3177" fill="hold">
                                          <p:stCondLst>
                                            <p:cond delay="0"/>
                                          </p:stCondLst>
                                        </p:cTn>
                                        <p:tgtEl>
                                          <p:spTgt spid="220"/>
                                        </p:tgtEl>
                                        <p:attrNameLst>
                                          <p:attrName/>
                                        </p:attrNameLst>
                                      </p:cBhvr>
                                      <p:to>
                                        <p:strVal val=""/>
                                      </p:to>
                                    </p:set>
                                  </p:childTnLst>
                                </p:cTn>
                              </p:par>
                              <p:par>
                                <p:cTn id="1356"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57" dur="3510" spd="-100000" fill="hold"/>
                                        <p:tgtEl>
                                          <p:spTgt spid="220"/>
                                        </p:tgtEl>
                                        <p:attrNameLst>
                                          <p:attrName>ppt_x</p:attrName>
                                          <p:attrName>ppt_y</p:attrName>
                                        </p:attrNameLst>
                                      </p:cBhvr>
                                      <p:rCtr x="6875" y="-17384"/>
                                    </p:animMotion>
                                  </p:childTnLst>
                                </p:cTn>
                              </p:par>
                              <p:par>
                                <p:cTn id="1358" presetID="10" presetClass="entr" presetSubtype="0" repeatCount="indefinite" fill="hold" grpId="0" nodeType="withEffect">
                                  <p:stCondLst>
                                    <p:cond delay="0"/>
                                  </p:stCondLst>
                                  <p:childTnLst>
                                    <p:set>
                                      <p:cBhvr>
                                        <p:cTn id="1359" dur="1" fill="hold">
                                          <p:stCondLst>
                                            <p:cond delay="0"/>
                                          </p:stCondLst>
                                        </p:cTn>
                                        <p:tgtEl>
                                          <p:spTgt spid="221"/>
                                        </p:tgtEl>
                                        <p:attrNameLst>
                                          <p:attrName>style.visibility</p:attrName>
                                        </p:attrNameLst>
                                      </p:cBhvr>
                                      <p:to>
                                        <p:strVal val="visible"/>
                                      </p:to>
                                    </p:set>
                                    <p:animEffect transition="out" filter="fade">
                                      <p:cBhvr additive="base" accumulate="none">
                                        <p:cTn id="1360" dur="419" fill="hold">
                                          <p:stCondLst>
                                            <p:cond delay="2934"/>
                                          </p:stCondLst>
                                        </p:cTn>
                                        <p:tgtEl>
                                          <p:spTgt spid="221"/>
                                        </p:tgtEl>
                                      </p:cBhvr>
                                    </p:animEffect>
                                    <p:animEffect transition="in" filter="fade">
                                      <p:cBhvr additive="base" accumulate="none">
                                        <p:cTn id="1361" dur="419" fill="hold">
                                          <p:stCondLst>
                                            <p:cond delay="0"/>
                                          </p:stCondLst>
                                        </p:cTn>
                                        <p:tgtEl>
                                          <p:spTgt spid="221"/>
                                        </p:tgtEl>
                                      </p:cBhvr>
                                    </p:animEffect>
                                    <p:set>
                                      <p:cBhvr additive="base" accumulate="none">
                                        <p:cTn id="1362" dur="1" fill="hold">
                                          <p:stCondLst>
                                            <p:cond delay="3351"/>
                                          </p:stCondLst>
                                        </p:cTn>
                                        <p:tgtEl>
                                          <p:spTgt spid="221"/>
                                        </p:tgtEl>
                                        <p:attrNameLst>
                                          <p:attrName>style.visibility</p:attrName>
                                        </p:attrNameLst>
                                      </p:cBhvr>
                                      <p:to>
                                        <p:strVal val="hidden"/>
                                      </p:to>
                                    </p:set>
                                    <p:set>
                                      <p:cBhvr additive="base" accumulate="none">
                                        <p:cTn id="1363" dur="3856" fill="hold">
                                          <p:stCondLst>
                                            <p:cond delay="0"/>
                                          </p:stCondLst>
                                        </p:cTn>
                                        <p:tgtEl>
                                          <p:spTgt spid="221"/>
                                        </p:tgtEl>
                                        <p:attrNameLst>
                                          <p:attrName/>
                                        </p:attrNameLst>
                                      </p:cBhvr>
                                      <p:to>
                                        <p:strVal val=""/>
                                      </p:to>
                                    </p:set>
                                  </p:childTnLst>
                                </p:cTn>
                              </p:par>
                              <p:par>
                                <p:cTn id="1364"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65" dur="2662" spd="-100000" fill="hold"/>
                                        <p:tgtEl>
                                          <p:spTgt spid="221"/>
                                        </p:tgtEl>
                                        <p:attrNameLst>
                                          <p:attrName>ppt_x</p:attrName>
                                          <p:attrName>ppt_y</p:attrName>
                                        </p:attrNameLst>
                                      </p:cBhvr>
                                      <p:rCtr x="-6576" y="-17477"/>
                                    </p:animMotion>
                                  </p:childTnLst>
                                </p:cTn>
                              </p:par>
                              <p:par>
                                <p:cTn id="1366" presetID="10" presetClass="entr" presetSubtype="0" repeatCount="indefinite" fill="hold" grpId="0" nodeType="withEffect">
                                  <p:stCondLst>
                                    <p:cond delay="0"/>
                                  </p:stCondLst>
                                  <p:childTnLst>
                                    <p:set>
                                      <p:cBhvr>
                                        <p:cTn id="1367" dur="1" fill="hold">
                                          <p:stCondLst>
                                            <p:cond delay="0"/>
                                          </p:stCondLst>
                                        </p:cTn>
                                        <p:tgtEl>
                                          <p:spTgt spid="222"/>
                                        </p:tgtEl>
                                        <p:attrNameLst>
                                          <p:attrName>style.visibility</p:attrName>
                                        </p:attrNameLst>
                                      </p:cBhvr>
                                      <p:to>
                                        <p:strVal val="visible"/>
                                      </p:to>
                                    </p:set>
                                    <p:animEffect transition="out" filter="fade">
                                      <p:cBhvr additive="base" accumulate="none">
                                        <p:cTn id="1368" dur="426" fill="hold">
                                          <p:stCondLst>
                                            <p:cond delay="2983"/>
                                          </p:stCondLst>
                                        </p:cTn>
                                        <p:tgtEl>
                                          <p:spTgt spid="222"/>
                                        </p:tgtEl>
                                      </p:cBhvr>
                                    </p:animEffect>
                                    <p:animEffect transition="in" filter="fade">
                                      <p:cBhvr additive="base" accumulate="none">
                                        <p:cTn id="1369" dur="426" fill="hold">
                                          <p:stCondLst>
                                            <p:cond delay="0"/>
                                          </p:stCondLst>
                                        </p:cTn>
                                        <p:tgtEl>
                                          <p:spTgt spid="222"/>
                                        </p:tgtEl>
                                      </p:cBhvr>
                                    </p:animEffect>
                                    <p:set>
                                      <p:cBhvr additive="base" accumulate="none">
                                        <p:cTn id="1370" dur="1" fill="hold">
                                          <p:stCondLst>
                                            <p:cond delay="3408"/>
                                          </p:stCondLst>
                                        </p:cTn>
                                        <p:tgtEl>
                                          <p:spTgt spid="222"/>
                                        </p:tgtEl>
                                        <p:attrNameLst>
                                          <p:attrName>style.visibility</p:attrName>
                                        </p:attrNameLst>
                                      </p:cBhvr>
                                      <p:to>
                                        <p:strVal val="hidden"/>
                                      </p:to>
                                    </p:set>
                                    <p:set>
                                      <p:cBhvr additive="base" accumulate="none">
                                        <p:cTn id="1371" dur="3921" fill="hold">
                                          <p:stCondLst>
                                            <p:cond delay="0"/>
                                          </p:stCondLst>
                                        </p:cTn>
                                        <p:tgtEl>
                                          <p:spTgt spid="222"/>
                                        </p:tgtEl>
                                        <p:attrNameLst>
                                          <p:attrName/>
                                        </p:attrNameLst>
                                      </p:cBhvr>
                                      <p:to>
                                        <p:strVal val=""/>
                                      </p:to>
                                    </p:set>
                                  </p:childTnLst>
                                </p:cTn>
                              </p:par>
                              <p:par>
                                <p:cTn id="1372"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73" dur="2229" spd="-100000" fill="hold"/>
                                        <p:tgtEl>
                                          <p:spTgt spid="222"/>
                                        </p:tgtEl>
                                        <p:attrNameLst>
                                          <p:attrName>ppt_x</p:attrName>
                                          <p:attrName>ppt_y</p:attrName>
                                        </p:attrNameLst>
                                      </p:cBhvr>
                                      <p:rCtr x="6576" y="-9074"/>
                                    </p:animMotion>
                                  </p:childTnLst>
                                </p:cTn>
                              </p:par>
                              <p:par>
                                <p:cTn id="1374" presetID="10" presetClass="entr" presetSubtype="0" repeatCount="indefinite" fill="hold" grpId="0" nodeType="withEffect">
                                  <p:stCondLst>
                                    <p:cond delay="0"/>
                                  </p:stCondLst>
                                  <p:childTnLst>
                                    <p:set>
                                      <p:cBhvr>
                                        <p:cTn id="1375" dur="1" fill="hold">
                                          <p:stCondLst>
                                            <p:cond delay="0"/>
                                          </p:stCondLst>
                                        </p:cTn>
                                        <p:tgtEl>
                                          <p:spTgt spid="223"/>
                                        </p:tgtEl>
                                        <p:attrNameLst>
                                          <p:attrName>style.visibility</p:attrName>
                                        </p:attrNameLst>
                                      </p:cBhvr>
                                      <p:to>
                                        <p:strVal val="visible"/>
                                      </p:to>
                                    </p:set>
                                    <p:animEffect transition="out" filter="fade">
                                      <p:cBhvr additive="base" accumulate="none">
                                        <p:cTn id="1376" dur="336" fill="hold">
                                          <p:stCondLst>
                                            <p:cond delay="2355"/>
                                          </p:stCondLst>
                                        </p:cTn>
                                        <p:tgtEl>
                                          <p:spTgt spid="223"/>
                                        </p:tgtEl>
                                      </p:cBhvr>
                                    </p:animEffect>
                                    <p:animEffect transition="in" filter="fade">
                                      <p:cBhvr additive="base" accumulate="none">
                                        <p:cTn id="1377" dur="336" fill="hold">
                                          <p:stCondLst>
                                            <p:cond delay="0"/>
                                          </p:stCondLst>
                                        </p:cTn>
                                        <p:tgtEl>
                                          <p:spTgt spid="223"/>
                                        </p:tgtEl>
                                      </p:cBhvr>
                                    </p:animEffect>
                                    <p:set>
                                      <p:cBhvr additive="base" accumulate="none">
                                        <p:cTn id="1378" dur="1" fill="hold">
                                          <p:stCondLst>
                                            <p:cond delay="2690"/>
                                          </p:stCondLst>
                                        </p:cTn>
                                        <p:tgtEl>
                                          <p:spTgt spid="223"/>
                                        </p:tgtEl>
                                        <p:attrNameLst>
                                          <p:attrName>style.visibility</p:attrName>
                                        </p:attrNameLst>
                                      </p:cBhvr>
                                      <p:to>
                                        <p:strVal val="hidden"/>
                                      </p:to>
                                    </p:set>
                                    <p:set>
                                      <p:cBhvr additive="base" accumulate="none">
                                        <p:cTn id="1379" dur="3095" fill="hold">
                                          <p:stCondLst>
                                            <p:cond delay="0"/>
                                          </p:stCondLst>
                                        </p:cTn>
                                        <p:tgtEl>
                                          <p:spTgt spid="223"/>
                                        </p:tgtEl>
                                        <p:attrNameLst>
                                          <p:attrName/>
                                        </p:attrNameLst>
                                      </p:cBhvr>
                                      <p:to>
                                        <p:strVal val=""/>
                                      </p:to>
                                    </p:set>
                                  </p:childTnLst>
                                </p:cTn>
                              </p:par>
                              <p:par>
                                <p:cTn id="1380"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81" dur="3846" spd="-100000" fill="hold"/>
                                        <p:tgtEl>
                                          <p:spTgt spid="223"/>
                                        </p:tgtEl>
                                        <p:attrNameLst>
                                          <p:attrName>ppt_x</p:attrName>
                                          <p:attrName>ppt_y</p:attrName>
                                        </p:attrNameLst>
                                      </p:cBhvr>
                                      <p:rCtr x="8138" y="-1852"/>
                                    </p:animMotion>
                                  </p:childTnLst>
                                </p:cTn>
                              </p:par>
                              <p:par>
                                <p:cTn id="1382" presetID="10" presetClass="entr" presetSubtype="0" repeatCount="indefinite" fill="hold" grpId="0" nodeType="withEffect">
                                  <p:stCondLst>
                                    <p:cond delay="0"/>
                                  </p:stCondLst>
                                  <p:childTnLst>
                                    <p:set>
                                      <p:cBhvr>
                                        <p:cTn id="1383" dur="1" fill="hold">
                                          <p:stCondLst>
                                            <p:cond delay="0"/>
                                          </p:stCondLst>
                                        </p:cTn>
                                        <p:tgtEl>
                                          <p:spTgt spid="224"/>
                                        </p:tgtEl>
                                        <p:attrNameLst>
                                          <p:attrName>style.visibility</p:attrName>
                                        </p:attrNameLst>
                                      </p:cBhvr>
                                      <p:to>
                                        <p:strVal val="visible"/>
                                      </p:to>
                                    </p:set>
                                    <p:animEffect transition="out" filter="fade">
                                      <p:cBhvr additive="base" accumulate="none">
                                        <p:cTn id="1384" dur="250" fill="hold">
                                          <p:stCondLst>
                                            <p:cond delay="1750"/>
                                          </p:stCondLst>
                                        </p:cTn>
                                        <p:tgtEl>
                                          <p:spTgt spid="224"/>
                                        </p:tgtEl>
                                      </p:cBhvr>
                                    </p:animEffect>
                                    <p:animEffect transition="in" filter="fade">
                                      <p:cBhvr additive="base" accumulate="none">
                                        <p:cTn id="1385" dur="250" fill="hold">
                                          <p:stCondLst>
                                            <p:cond delay="0"/>
                                          </p:stCondLst>
                                        </p:cTn>
                                        <p:tgtEl>
                                          <p:spTgt spid="224"/>
                                        </p:tgtEl>
                                      </p:cBhvr>
                                    </p:animEffect>
                                    <p:set>
                                      <p:cBhvr additive="base" accumulate="none">
                                        <p:cTn id="1386" dur="1" fill="hold">
                                          <p:stCondLst>
                                            <p:cond delay="1999"/>
                                          </p:stCondLst>
                                        </p:cTn>
                                        <p:tgtEl>
                                          <p:spTgt spid="224"/>
                                        </p:tgtEl>
                                        <p:attrNameLst>
                                          <p:attrName>style.visibility</p:attrName>
                                        </p:attrNameLst>
                                      </p:cBhvr>
                                      <p:to>
                                        <p:strVal val="hidden"/>
                                      </p:to>
                                    </p:set>
                                    <p:set>
                                      <p:cBhvr additive="base" accumulate="none">
                                        <p:cTn id="1387" dur="2300" fill="hold">
                                          <p:stCondLst>
                                            <p:cond delay="0"/>
                                          </p:stCondLst>
                                        </p:cTn>
                                        <p:tgtEl>
                                          <p:spTgt spid="224"/>
                                        </p:tgtEl>
                                        <p:attrNameLst>
                                          <p:attrName/>
                                        </p:attrNameLst>
                                      </p:cBhvr>
                                      <p:to>
                                        <p:strVal val=""/>
                                      </p:to>
                                    </p:set>
                                  </p:childTnLst>
                                </p:cTn>
                              </p:par>
                              <p:par>
                                <p:cTn id="1388"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89" dur="2300" spd="-100000" fill="hold"/>
                                        <p:tgtEl>
                                          <p:spTgt spid="224"/>
                                        </p:tgtEl>
                                        <p:attrNameLst>
                                          <p:attrName>ppt_x</p:attrName>
                                          <p:attrName>ppt_y</p:attrName>
                                        </p:attrNameLst>
                                      </p:cBhvr>
                                      <p:rCtr x="4505" y="-13935"/>
                                    </p:animMotion>
                                  </p:childTnLst>
                                </p:cTn>
                              </p:par>
                              <p:par>
                                <p:cTn id="1390" presetID="10" presetClass="entr" presetSubtype="0" repeatCount="indefinite" fill="hold" grpId="0" nodeType="withEffect">
                                  <p:stCondLst>
                                    <p:cond delay="0"/>
                                  </p:stCondLst>
                                  <p:childTnLst>
                                    <p:set>
                                      <p:cBhvr>
                                        <p:cTn id="1391" dur="1" fill="hold">
                                          <p:stCondLst>
                                            <p:cond delay="0"/>
                                          </p:stCondLst>
                                        </p:cTn>
                                        <p:tgtEl>
                                          <p:spTgt spid="225"/>
                                        </p:tgtEl>
                                        <p:attrNameLst>
                                          <p:attrName>style.visibility</p:attrName>
                                        </p:attrNameLst>
                                      </p:cBhvr>
                                      <p:to>
                                        <p:strVal val="visible"/>
                                      </p:to>
                                    </p:set>
                                    <p:animEffect transition="out" filter="fade">
                                      <p:cBhvr additive="base" accumulate="none">
                                        <p:cTn id="1392" dur="250" fill="hold">
                                          <p:stCondLst>
                                            <p:cond delay="1750"/>
                                          </p:stCondLst>
                                        </p:cTn>
                                        <p:tgtEl>
                                          <p:spTgt spid="225"/>
                                        </p:tgtEl>
                                      </p:cBhvr>
                                    </p:animEffect>
                                    <p:animEffect transition="in" filter="fade">
                                      <p:cBhvr additive="base" accumulate="none">
                                        <p:cTn id="1393" dur="250" fill="hold">
                                          <p:stCondLst>
                                            <p:cond delay="0"/>
                                          </p:stCondLst>
                                        </p:cTn>
                                        <p:tgtEl>
                                          <p:spTgt spid="225"/>
                                        </p:tgtEl>
                                      </p:cBhvr>
                                    </p:animEffect>
                                    <p:set>
                                      <p:cBhvr additive="base" accumulate="none">
                                        <p:cTn id="1394" dur="1" fill="hold">
                                          <p:stCondLst>
                                            <p:cond delay="1999"/>
                                          </p:stCondLst>
                                        </p:cTn>
                                        <p:tgtEl>
                                          <p:spTgt spid="225"/>
                                        </p:tgtEl>
                                        <p:attrNameLst>
                                          <p:attrName>style.visibility</p:attrName>
                                        </p:attrNameLst>
                                      </p:cBhvr>
                                      <p:to>
                                        <p:strVal val="hidden"/>
                                      </p:to>
                                    </p:set>
                                    <p:set>
                                      <p:cBhvr additive="base" accumulate="none">
                                        <p:cTn id="1395" dur="2300" fill="hold">
                                          <p:stCondLst>
                                            <p:cond delay="0"/>
                                          </p:stCondLst>
                                        </p:cTn>
                                        <p:tgtEl>
                                          <p:spTgt spid="225"/>
                                        </p:tgtEl>
                                        <p:attrNameLst>
                                          <p:attrName/>
                                        </p:attrNameLst>
                                      </p:cBhvr>
                                      <p:to>
                                        <p:strVal val=""/>
                                      </p:to>
                                    </p:set>
                                  </p:childTnLst>
                                </p:cTn>
                              </p:par>
                              <p:par>
                                <p:cTn id="1396"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97" dur="2300" spd="-100000" fill="hold"/>
                                        <p:tgtEl>
                                          <p:spTgt spid="225"/>
                                        </p:tgtEl>
                                        <p:attrNameLst>
                                          <p:attrName>ppt_x</p:attrName>
                                          <p:attrName>ppt_y</p:attrName>
                                        </p:attrNameLst>
                                      </p:cBhvr>
                                      <p:rCtr x="6576" y="-9074"/>
                                    </p:animMotion>
                                  </p:childTnLst>
                                </p:cTn>
                              </p:par>
                              <p:par>
                                <p:cTn id="1398" presetID="10" presetClass="entr" presetSubtype="0" repeatCount="indefinite" fill="hold" grpId="0" nodeType="withEffect">
                                  <p:stCondLst>
                                    <p:cond delay="0"/>
                                  </p:stCondLst>
                                  <p:childTnLst>
                                    <p:set>
                                      <p:cBhvr>
                                        <p:cTn id="1399" dur="1" fill="hold">
                                          <p:stCondLst>
                                            <p:cond delay="0"/>
                                          </p:stCondLst>
                                        </p:cTn>
                                        <p:tgtEl>
                                          <p:spTgt spid="226"/>
                                        </p:tgtEl>
                                        <p:attrNameLst>
                                          <p:attrName>style.visibility</p:attrName>
                                        </p:attrNameLst>
                                      </p:cBhvr>
                                      <p:to>
                                        <p:strVal val="visible"/>
                                      </p:to>
                                    </p:set>
                                    <p:animEffect transition="out" filter="fade">
                                      <p:cBhvr additive="base" accumulate="none">
                                        <p:cTn id="1400" dur="250" fill="hold">
                                          <p:stCondLst>
                                            <p:cond delay="1750"/>
                                          </p:stCondLst>
                                        </p:cTn>
                                        <p:tgtEl>
                                          <p:spTgt spid="226"/>
                                        </p:tgtEl>
                                      </p:cBhvr>
                                    </p:animEffect>
                                    <p:animEffect transition="in" filter="fade">
                                      <p:cBhvr additive="base" accumulate="none">
                                        <p:cTn id="1401" dur="250" fill="hold">
                                          <p:stCondLst>
                                            <p:cond delay="0"/>
                                          </p:stCondLst>
                                        </p:cTn>
                                        <p:tgtEl>
                                          <p:spTgt spid="226"/>
                                        </p:tgtEl>
                                      </p:cBhvr>
                                    </p:animEffect>
                                    <p:set>
                                      <p:cBhvr additive="base" accumulate="none">
                                        <p:cTn id="1402" dur="1" fill="hold">
                                          <p:stCondLst>
                                            <p:cond delay="1999"/>
                                          </p:stCondLst>
                                        </p:cTn>
                                        <p:tgtEl>
                                          <p:spTgt spid="226"/>
                                        </p:tgtEl>
                                        <p:attrNameLst>
                                          <p:attrName>style.visibility</p:attrName>
                                        </p:attrNameLst>
                                      </p:cBhvr>
                                      <p:to>
                                        <p:strVal val="hidden"/>
                                      </p:to>
                                    </p:set>
                                    <p:set>
                                      <p:cBhvr additive="base" accumulate="none">
                                        <p:cTn id="1403" dur="2300" fill="hold">
                                          <p:stCondLst>
                                            <p:cond delay="0"/>
                                          </p:stCondLst>
                                        </p:cTn>
                                        <p:tgtEl>
                                          <p:spTgt spid="226"/>
                                        </p:tgtEl>
                                        <p:attrNameLst>
                                          <p:attrName/>
                                        </p:attrNameLst>
                                      </p:cBhvr>
                                      <p:to>
                                        <p:strVal val=""/>
                                      </p:to>
                                    </p:set>
                                  </p:childTnLst>
                                </p:cTn>
                              </p:par>
                              <p:par>
                                <p:cTn id="1404"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05" dur="2300" spd="-100000" fill="hold"/>
                                        <p:tgtEl>
                                          <p:spTgt spid="226"/>
                                        </p:tgtEl>
                                        <p:attrNameLst>
                                          <p:attrName>ppt_x</p:attrName>
                                          <p:attrName>ppt_y</p:attrName>
                                        </p:attrNameLst>
                                      </p:cBhvr>
                                      <p:rCtr x="8138" y="-1852"/>
                                    </p:animMotion>
                                  </p:childTnLst>
                                </p:cTn>
                              </p:par>
                              <p:par>
                                <p:cTn id="1406" presetID="10" presetClass="entr" presetSubtype="0" repeatCount="indefinite" fill="hold" grpId="0" nodeType="withEffect">
                                  <p:stCondLst>
                                    <p:cond delay="0"/>
                                  </p:stCondLst>
                                  <p:childTnLst>
                                    <p:set>
                                      <p:cBhvr>
                                        <p:cTn id="1407" dur="1" fill="hold">
                                          <p:stCondLst>
                                            <p:cond delay="0"/>
                                          </p:stCondLst>
                                        </p:cTn>
                                        <p:tgtEl>
                                          <p:spTgt spid="227"/>
                                        </p:tgtEl>
                                        <p:attrNameLst>
                                          <p:attrName>style.visibility</p:attrName>
                                        </p:attrNameLst>
                                      </p:cBhvr>
                                      <p:to>
                                        <p:strVal val="visible"/>
                                      </p:to>
                                    </p:set>
                                    <p:animEffect transition="out" filter="fade">
                                      <p:cBhvr additive="base" accumulate="none">
                                        <p:cTn id="1408" dur="250" fill="hold">
                                          <p:stCondLst>
                                            <p:cond delay="1750"/>
                                          </p:stCondLst>
                                        </p:cTn>
                                        <p:tgtEl>
                                          <p:spTgt spid="227"/>
                                        </p:tgtEl>
                                      </p:cBhvr>
                                    </p:animEffect>
                                    <p:animEffect transition="in" filter="fade">
                                      <p:cBhvr additive="base" accumulate="none">
                                        <p:cTn id="1409" dur="250" fill="hold">
                                          <p:stCondLst>
                                            <p:cond delay="0"/>
                                          </p:stCondLst>
                                        </p:cTn>
                                        <p:tgtEl>
                                          <p:spTgt spid="227"/>
                                        </p:tgtEl>
                                      </p:cBhvr>
                                    </p:animEffect>
                                    <p:set>
                                      <p:cBhvr additive="base" accumulate="none">
                                        <p:cTn id="1410" dur="1" fill="hold">
                                          <p:stCondLst>
                                            <p:cond delay="1999"/>
                                          </p:stCondLst>
                                        </p:cTn>
                                        <p:tgtEl>
                                          <p:spTgt spid="227"/>
                                        </p:tgtEl>
                                        <p:attrNameLst>
                                          <p:attrName>style.visibility</p:attrName>
                                        </p:attrNameLst>
                                      </p:cBhvr>
                                      <p:to>
                                        <p:strVal val="hidden"/>
                                      </p:to>
                                    </p:set>
                                    <p:set>
                                      <p:cBhvr additive="base" accumulate="none">
                                        <p:cTn id="1411" dur="2300" fill="hold">
                                          <p:stCondLst>
                                            <p:cond delay="0"/>
                                          </p:stCondLst>
                                        </p:cTn>
                                        <p:tgtEl>
                                          <p:spTgt spid="227"/>
                                        </p:tgtEl>
                                        <p:attrNameLst>
                                          <p:attrName/>
                                        </p:attrNameLst>
                                      </p:cBhvr>
                                      <p:to>
                                        <p:strVal val=""/>
                                      </p:to>
                                    </p:set>
                                  </p:childTnLst>
                                </p:cTn>
                              </p:par>
                              <p:par>
                                <p:cTn id="1412"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13" dur="2300" spd="-100000" fill="hold"/>
                                        <p:tgtEl>
                                          <p:spTgt spid="227"/>
                                        </p:tgtEl>
                                        <p:attrNameLst>
                                          <p:attrName>ppt_x</p:attrName>
                                          <p:attrName>ppt_y</p:attrName>
                                        </p:attrNameLst>
                                      </p:cBhvr>
                                      <p:rCtr x="6771" y="-14560"/>
                                    </p:animMotion>
                                  </p:childTnLst>
                                </p:cTn>
                              </p:par>
                              <p:par>
                                <p:cTn id="1414" presetID="10" presetClass="entr" presetSubtype="0" repeatCount="indefinite" fill="hold" grpId="0" nodeType="withEffect">
                                  <p:stCondLst>
                                    <p:cond delay="0"/>
                                  </p:stCondLst>
                                  <p:childTnLst>
                                    <p:set>
                                      <p:cBhvr>
                                        <p:cTn id="1415" dur="1" fill="hold">
                                          <p:stCondLst>
                                            <p:cond delay="0"/>
                                          </p:stCondLst>
                                        </p:cTn>
                                        <p:tgtEl>
                                          <p:spTgt spid="228"/>
                                        </p:tgtEl>
                                        <p:attrNameLst>
                                          <p:attrName>style.visibility</p:attrName>
                                        </p:attrNameLst>
                                      </p:cBhvr>
                                      <p:to>
                                        <p:strVal val="visible"/>
                                      </p:to>
                                    </p:set>
                                    <p:animEffect transition="out" filter="fade">
                                      <p:cBhvr additive="base" accumulate="none">
                                        <p:cTn id="1416" dur="250" fill="hold">
                                          <p:stCondLst>
                                            <p:cond delay="1750"/>
                                          </p:stCondLst>
                                        </p:cTn>
                                        <p:tgtEl>
                                          <p:spTgt spid="228"/>
                                        </p:tgtEl>
                                      </p:cBhvr>
                                    </p:animEffect>
                                    <p:animEffect transition="in" filter="fade">
                                      <p:cBhvr additive="base" accumulate="none">
                                        <p:cTn id="1417" dur="250" fill="hold">
                                          <p:stCondLst>
                                            <p:cond delay="0"/>
                                          </p:stCondLst>
                                        </p:cTn>
                                        <p:tgtEl>
                                          <p:spTgt spid="228"/>
                                        </p:tgtEl>
                                      </p:cBhvr>
                                    </p:animEffect>
                                    <p:set>
                                      <p:cBhvr additive="base" accumulate="none">
                                        <p:cTn id="1418" dur="1" fill="hold">
                                          <p:stCondLst>
                                            <p:cond delay="1999"/>
                                          </p:stCondLst>
                                        </p:cTn>
                                        <p:tgtEl>
                                          <p:spTgt spid="228"/>
                                        </p:tgtEl>
                                        <p:attrNameLst>
                                          <p:attrName>style.visibility</p:attrName>
                                        </p:attrNameLst>
                                      </p:cBhvr>
                                      <p:to>
                                        <p:strVal val="hidden"/>
                                      </p:to>
                                    </p:set>
                                    <p:set>
                                      <p:cBhvr additive="base" accumulate="none">
                                        <p:cTn id="1419" dur="2300" fill="hold">
                                          <p:stCondLst>
                                            <p:cond delay="0"/>
                                          </p:stCondLst>
                                        </p:cTn>
                                        <p:tgtEl>
                                          <p:spTgt spid="228"/>
                                        </p:tgtEl>
                                        <p:attrNameLst>
                                          <p:attrName/>
                                        </p:attrNameLst>
                                      </p:cBhvr>
                                      <p:to>
                                        <p:strVal val=""/>
                                      </p:to>
                                    </p:set>
                                  </p:childTnLst>
                                </p:cTn>
                              </p:par>
                              <p:par>
                                <p:cTn id="1420"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21" dur="2300" fill="hold"/>
                                        <p:tgtEl>
                                          <p:spTgt spid="228"/>
                                        </p:tgtEl>
                                        <p:attrNameLst>
                                          <p:attrName>ppt_x</p:attrName>
                                          <p:attrName>ppt_y</p:attrName>
                                        </p:attrNameLst>
                                      </p:cBhvr>
                                      <p:rCtr x="-3828" y="17523"/>
                                    </p:animMotion>
                                  </p:childTnLst>
                                </p:cTn>
                              </p:par>
                              <p:par>
                                <p:cTn id="1422" presetID="10" presetClass="entr" presetSubtype="0" repeatCount="indefinite" fill="hold" grpId="0" nodeType="withEffect">
                                  <p:stCondLst>
                                    <p:cond delay="0"/>
                                  </p:stCondLst>
                                  <p:childTnLst>
                                    <p:set>
                                      <p:cBhvr>
                                        <p:cTn id="1423" dur="1" fill="hold">
                                          <p:stCondLst>
                                            <p:cond delay="0"/>
                                          </p:stCondLst>
                                        </p:cTn>
                                        <p:tgtEl>
                                          <p:spTgt spid="229"/>
                                        </p:tgtEl>
                                        <p:attrNameLst>
                                          <p:attrName>style.visibility</p:attrName>
                                        </p:attrNameLst>
                                      </p:cBhvr>
                                      <p:to>
                                        <p:strVal val="visible"/>
                                      </p:to>
                                    </p:set>
                                    <p:animEffect transition="out" filter="fade">
                                      <p:cBhvr additive="base" accumulate="none">
                                        <p:cTn id="1424" dur="250" fill="hold">
                                          <p:stCondLst>
                                            <p:cond delay="1750"/>
                                          </p:stCondLst>
                                        </p:cTn>
                                        <p:tgtEl>
                                          <p:spTgt spid="229"/>
                                        </p:tgtEl>
                                      </p:cBhvr>
                                    </p:animEffect>
                                    <p:animEffect transition="in" filter="fade">
                                      <p:cBhvr additive="base" accumulate="none">
                                        <p:cTn id="1425" dur="250" fill="hold">
                                          <p:stCondLst>
                                            <p:cond delay="0"/>
                                          </p:stCondLst>
                                        </p:cTn>
                                        <p:tgtEl>
                                          <p:spTgt spid="229"/>
                                        </p:tgtEl>
                                      </p:cBhvr>
                                    </p:animEffect>
                                    <p:set>
                                      <p:cBhvr additive="base" accumulate="none">
                                        <p:cTn id="1426" dur="1" fill="hold">
                                          <p:stCondLst>
                                            <p:cond delay="1999"/>
                                          </p:stCondLst>
                                        </p:cTn>
                                        <p:tgtEl>
                                          <p:spTgt spid="229"/>
                                        </p:tgtEl>
                                        <p:attrNameLst>
                                          <p:attrName>style.visibility</p:attrName>
                                        </p:attrNameLst>
                                      </p:cBhvr>
                                      <p:to>
                                        <p:strVal val="hidden"/>
                                      </p:to>
                                    </p:set>
                                    <p:set>
                                      <p:cBhvr additive="base" accumulate="none">
                                        <p:cTn id="1427" dur="2300" fill="hold">
                                          <p:stCondLst>
                                            <p:cond delay="0"/>
                                          </p:stCondLst>
                                        </p:cTn>
                                        <p:tgtEl>
                                          <p:spTgt spid="229"/>
                                        </p:tgtEl>
                                        <p:attrNameLst>
                                          <p:attrName/>
                                        </p:attrNameLst>
                                      </p:cBhvr>
                                      <p:to>
                                        <p:strVal val=""/>
                                      </p:to>
                                    </p:set>
                                  </p:childTnLst>
                                </p:cTn>
                              </p:par>
                              <p:par>
                                <p:cTn id="1428"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29" dur="2300" fill="hold"/>
                                        <p:tgtEl>
                                          <p:spTgt spid="229"/>
                                        </p:tgtEl>
                                        <p:attrNameLst>
                                          <p:attrName>ppt_x</p:attrName>
                                          <p:attrName>ppt_y</p:attrName>
                                        </p:attrNameLst>
                                      </p:cBhvr>
                                      <p:rCtr x="-6628" y="10162"/>
                                    </p:animMotion>
                                  </p:childTnLst>
                                </p:cTn>
                              </p:par>
                              <p:par>
                                <p:cTn id="1430" presetID="10" presetClass="entr" presetSubtype="0" repeatCount="indefinite" fill="hold" grpId="0" nodeType="withEffect">
                                  <p:stCondLst>
                                    <p:cond delay="0"/>
                                  </p:stCondLst>
                                  <p:childTnLst>
                                    <p:set>
                                      <p:cBhvr>
                                        <p:cTn id="1431" dur="1" fill="hold">
                                          <p:stCondLst>
                                            <p:cond delay="0"/>
                                          </p:stCondLst>
                                        </p:cTn>
                                        <p:tgtEl>
                                          <p:spTgt spid="230"/>
                                        </p:tgtEl>
                                        <p:attrNameLst>
                                          <p:attrName>style.visibility</p:attrName>
                                        </p:attrNameLst>
                                      </p:cBhvr>
                                      <p:to>
                                        <p:strVal val="visible"/>
                                      </p:to>
                                    </p:set>
                                    <p:animEffect transition="out" filter="fade">
                                      <p:cBhvr additive="base" accumulate="none">
                                        <p:cTn id="1432" dur="250" fill="hold">
                                          <p:stCondLst>
                                            <p:cond delay="1750"/>
                                          </p:stCondLst>
                                        </p:cTn>
                                        <p:tgtEl>
                                          <p:spTgt spid="230"/>
                                        </p:tgtEl>
                                      </p:cBhvr>
                                    </p:animEffect>
                                    <p:animEffect transition="in" filter="fade">
                                      <p:cBhvr additive="base" accumulate="none">
                                        <p:cTn id="1433" dur="250" fill="hold">
                                          <p:stCondLst>
                                            <p:cond delay="0"/>
                                          </p:stCondLst>
                                        </p:cTn>
                                        <p:tgtEl>
                                          <p:spTgt spid="230"/>
                                        </p:tgtEl>
                                      </p:cBhvr>
                                    </p:animEffect>
                                    <p:set>
                                      <p:cBhvr additive="base" accumulate="none">
                                        <p:cTn id="1434" dur="1" fill="hold">
                                          <p:stCondLst>
                                            <p:cond delay="1999"/>
                                          </p:stCondLst>
                                        </p:cTn>
                                        <p:tgtEl>
                                          <p:spTgt spid="230"/>
                                        </p:tgtEl>
                                        <p:attrNameLst>
                                          <p:attrName>style.visibility</p:attrName>
                                        </p:attrNameLst>
                                      </p:cBhvr>
                                      <p:to>
                                        <p:strVal val="hidden"/>
                                      </p:to>
                                    </p:set>
                                    <p:set>
                                      <p:cBhvr additive="base" accumulate="none">
                                        <p:cTn id="1435" dur="2300" fill="hold">
                                          <p:stCondLst>
                                            <p:cond delay="0"/>
                                          </p:stCondLst>
                                        </p:cTn>
                                        <p:tgtEl>
                                          <p:spTgt spid="230"/>
                                        </p:tgtEl>
                                        <p:attrNameLst>
                                          <p:attrName/>
                                        </p:attrNameLst>
                                      </p:cBhvr>
                                      <p:to>
                                        <p:strVal val=""/>
                                      </p:to>
                                    </p:set>
                                  </p:childTnLst>
                                </p:cTn>
                              </p:par>
                              <p:par>
                                <p:cTn id="1436"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37" dur="2300" spd="-100000" fill="hold"/>
                                        <p:tgtEl>
                                          <p:spTgt spid="230"/>
                                        </p:tgtEl>
                                        <p:attrNameLst>
                                          <p:attrName>ppt_x</p:attrName>
                                          <p:attrName>ppt_y</p:attrName>
                                        </p:attrNameLst>
                                      </p:cBhvr>
                                      <p:rCtr x="6680" y="-14560"/>
                                    </p:animMotion>
                                  </p:childTnLst>
                                </p:cTn>
                              </p:par>
                              <p:par>
                                <p:cTn id="1438" presetID="10" presetClass="entr" presetSubtype="0" repeatCount="indefinite" fill="hold" grpId="0" nodeType="withEffect">
                                  <p:stCondLst>
                                    <p:cond delay="0"/>
                                  </p:stCondLst>
                                  <p:childTnLst>
                                    <p:set>
                                      <p:cBhvr>
                                        <p:cTn id="1439" dur="1" fill="hold">
                                          <p:stCondLst>
                                            <p:cond delay="0"/>
                                          </p:stCondLst>
                                        </p:cTn>
                                        <p:tgtEl>
                                          <p:spTgt spid="231"/>
                                        </p:tgtEl>
                                        <p:attrNameLst>
                                          <p:attrName>style.visibility</p:attrName>
                                        </p:attrNameLst>
                                      </p:cBhvr>
                                      <p:to>
                                        <p:strVal val="visible"/>
                                      </p:to>
                                    </p:set>
                                    <p:animEffect transition="out" filter="fade">
                                      <p:cBhvr additive="base" accumulate="none">
                                        <p:cTn id="1440" dur="419" fill="hold">
                                          <p:stCondLst>
                                            <p:cond delay="2934"/>
                                          </p:stCondLst>
                                        </p:cTn>
                                        <p:tgtEl>
                                          <p:spTgt spid="231"/>
                                        </p:tgtEl>
                                      </p:cBhvr>
                                    </p:animEffect>
                                    <p:animEffect transition="in" filter="fade">
                                      <p:cBhvr additive="base" accumulate="none">
                                        <p:cTn id="1441" dur="419" fill="hold">
                                          <p:stCondLst>
                                            <p:cond delay="0"/>
                                          </p:stCondLst>
                                        </p:cTn>
                                        <p:tgtEl>
                                          <p:spTgt spid="231"/>
                                        </p:tgtEl>
                                      </p:cBhvr>
                                    </p:animEffect>
                                    <p:set>
                                      <p:cBhvr additive="base" accumulate="none">
                                        <p:cTn id="1442" dur="1" fill="hold">
                                          <p:stCondLst>
                                            <p:cond delay="3351"/>
                                          </p:stCondLst>
                                        </p:cTn>
                                        <p:tgtEl>
                                          <p:spTgt spid="231"/>
                                        </p:tgtEl>
                                        <p:attrNameLst>
                                          <p:attrName>style.visibility</p:attrName>
                                        </p:attrNameLst>
                                      </p:cBhvr>
                                      <p:to>
                                        <p:strVal val="hidden"/>
                                      </p:to>
                                    </p:set>
                                    <p:set>
                                      <p:cBhvr additive="base" accumulate="none">
                                        <p:cTn id="1443" dur="3856" fill="hold">
                                          <p:stCondLst>
                                            <p:cond delay="0"/>
                                          </p:stCondLst>
                                        </p:cTn>
                                        <p:tgtEl>
                                          <p:spTgt spid="231"/>
                                        </p:tgtEl>
                                        <p:attrNameLst>
                                          <p:attrName/>
                                        </p:attrNameLst>
                                      </p:cBhvr>
                                      <p:to>
                                        <p:strVal val=""/>
                                      </p:to>
                                    </p:set>
                                  </p:childTnLst>
                                </p:cTn>
                              </p:par>
                              <p:par>
                                <p:cTn id="1444"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45" dur="2662" spd="-100000" fill="hold"/>
                                        <p:tgtEl>
                                          <p:spTgt spid="231"/>
                                        </p:tgtEl>
                                        <p:attrNameLst>
                                          <p:attrName>ppt_x</p:attrName>
                                          <p:attrName>ppt_y</p:attrName>
                                        </p:attrNameLst>
                                      </p:cBhvr>
                                      <p:rCtr x="8802" y="-14028"/>
                                    </p:animMotion>
                                  </p:childTnLst>
                                </p:cTn>
                              </p:par>
                              <p:par>
                                <p:cTn id="1446" presetID="10" presetClass="entr" presetSubtype="0" repeatCount="indefinite" fill="hold" grpId="0" nodeType="withEffect">
                                  <p:stCondLst>
                                    <p:cond delay="0"/>
                                  </p:stCondLst>
                                  <p:childTnLst>
                                    <p:set>
                                      <p:cBhvr>
                                        <p:cTn id="1447" dur="1" fill="hold">
                                          <p:stCondLst>
                                            <p:cond delay="0"/>
                                          </p:stCondLst>
                                        </p:cTn>
                                        <p:tgtEl>
                                          <p:spTgt spid="232"/>
                                        </p:tgtEl>
                                        <p:attrNameLst>
                                          <p:attrName>style.visibility</p:attrName>
                                        </p:attrNameLst>
                                      </p:cBhvr>
                                      <p:to>
                                        <p:strVal val="visible"/>
                                      </p:to>
                                    </p:set>
                                    <p:animEffect transition="out" filter="fade">
                                      <p:cBhvr additive="base" accumulate="none">
                                        <p:cTn id="1448" dur="250" fill="hold">
                                          <p:stCondLst>
                                            <p:cond delay="1750"/>
                                          </p:stCondLst>
                                        </p:cTn>
                                        <p:tgtEl>
                                          <p:spTgt spid="232"/>
                                        </p:tgtEl>
                                      </p:cBhvr>
                                    </p:animEffect>
                                    <p:animEffect transition="in" filter="fade">
                                      <p:cBhvr additive="base" accumulate="none">
                                        <p:cTn id="1449" dur="250" fill="hold">
                                          <p:stCondLst>
                                            <p:cond delay="0"/>
                                          </p:stCondLst>
                                        </p:cTn>
                                        <p:tgtEl>
                                          <p:spTgt spid="232"/>
                                        </p:tgtEl>
                                      </p:cBhvr>
                                    </p:animEffect>
                                    <p:set>
                                      <p:cBhvr additive="base" accumulate="none">
                                        <p:cTn id="1450" dur="1" fill="hold">
                                          <p:stCondLst>
                                            <p:cond delay="1999"/>
                                          </p:stCondLst>
                                        </p:cTn>
                                        <p:tgtEl>
                                          <p:spTgt spid="232"/>
                                        </p:tgtEl>
                                        <p:attrNameLst>
                                          <p:attrName>style.visibility</p:attrName>
                                        </p:attrNameLst>
                                      </p:cBhvr>
                                      <p:to>
                                        <p:strVal val="hidden"/>
                                      </p:to>
                                    </p:set>
                                    <p:set>
                                      <p:cBhvr additive="base" accumulate="none">
                                        <p:cTn id="1451" dur="2300" fill="hold">
                                          <p:stCondLst>
                                            <p:cond delay="0"/>
                                          </p:stCondLst>
                                        </p:cTn>
                                        <p:tgtEl>
                                          <p:spTgt spid="232"/>
                                        </p:tgtEl>
                                        <p:attrNameLst>
                                          <p:attrName/>
                                        </p:attrNameLst>
                                      </p:cBhvr>
                                      <p:to>
                                        <p:strVal val=""/>
                                      </p:to>
                                    </p:set>
                                  </p:childTnLst>
                                </p:cTn>
                              </p:par>
                              <p:par>
                                <p:cTn id="1452"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3" dur="2300" spd="-100000" fill="hold"/>
                                        <p:tgtEl>
                                          <p:spTgt spid="232"/>
                                        </p:tgtEl>
                                        <p:attrNameLst>
                                          <p:attrName>ppt_x</p:attrName>
                                          <p:attrName>ppt_y</p:attrName>
                                        </p:attrNameLst>
                                      </p:cBhvr>
                                      <p:rCtr x="6771" y="-14560"/>
                                    </p:animMotion>
                                  </p:childTnLst>
                                </p:cTn>
                              </p:par>
                              <p:par>
                                <p:cTn id="1454" presetID="10" presetClass="entr" presetSubtype="0" repeatCount="indefinite" fill="hold" grpId="0" nodeType="withEffect">
                                  <p:stCondLst>
                                    <p:cond delay="0"/>
                                  </p:stCondLst>
                                  <p:childTnLst>
                                    <p:set>
                                      <p:cBhvr>
                                        <p:cTn id="1455" dur="1" fill="hold">
                                          <p:stCondLst>
                                            <p:cond delay="0"/>
                                          </p:stCondLst>
                                        </p:cTn>
                                        <p:tgtEl>
                                          <p:spTgt spid="233"/>
                                        </p:tgtEl>
                                        <p:attrNameLst>
                                          <p:attrName>style.visibility</p:attrName>
                                        </p:attrNameLst>
                                      </p:cBhvr>
                                      <p:to>
                                        <p:strVal val="visible"/>
                                      </p:to>
                                    </p:set>
                                    <p:animEffect transition="out" filter="fade">
                                      <p:cBhvr additive="base" accumulate="none">
                                        <p:cTn id="1456" dur="250" fill="hold">
                                          <p:stCondLst>
                                            <p:cond delay="1750"/>
                                          </p:stCondLst>
                                        </p:cTn>
                                        <p:tgtEl>
                                          <p:spTgt spid="233"/>
                                        </p:tgtEl>
                                      </p:cBhvr>
                                    </p:animEffect>
                                    <p:animEffect transition="in" filter="fade">
                                      <p:cBhvr additive="base" accumulate="none">
                                        <p:cTn id="1457" dur="250" fill="hold">
                                          <p:stCondLst>
                                            <p:cond delay="0"/>
                                          </p:stCondLst>
                                        </p:cTn>
                                        <p:tgtEl>
                                          <p:spTgt spid="233"/>
                                        </p:tgtEl>
                                      </p:cBhvr>
                                    </p:animEffect>
                                    <p:set>
                                      <p:cBhvr additive="base" accumulate="none">
                                        <p:cTn id="1458" dur="1" fill="hold">
                                          <p:stCondLst>
                                            <p:cond delay="1999"/>
                                          </p:stCondLst>
                                        </p:cTn>
                                        <p:tgtEl>
                                          <p:spTgt spid="233"/>
                                        </p:tgtEl>
                                        <p:attrNameLst>
                                          <p:attrName>style.visibility</p:attrName>
                                        </p:attrNameLst>
                                      </p:cBhvr>
                                      <p:to>
                                        <p:strVal val="hidden"/>
                                      </p:to>
                                    </p:set>
                                    <p:set>
                                      <p:cBhvr additive="base" accumulate="none">
                                        <p:cTn id="1459" dur="2300" fill="hold">
                                          <p:stCondLst>
                                            <p:cond delay="0"/>
                                          </p:stCondLst>
                                        </p:cTn>
                                        <p:tgtEl>
                                          <p:spTgt spid="233"/>
                                        </p:tgtEl>
                                        <p:attrNameLst>
                                          <p:attrName/>
                                        </p:attrNameLst>
                                      </p:cBhvr>
                                      <p:to>
                                        <p:strVal val=""/>
                                      </p:to>
                                    </p:set>
                                  </p:childTnLst>
                                </p:cTn>
                              </p:par>
                              <p:par>
                                <p:cTn id="1460"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61" dur="2300" spd="-100000" fill="hold"/>
                                        <p:tgtEl>
                                          <p:spTgt spid="233"/>
                                        </p:tgtEl>
                                        <p:attrNameLst>
                                          <p:attrName>ppt_x</p:attrName>
                                          <p:attrName>ppt_y</p:attrName>
                                        </p:attrNameLst>
                                      </p:cBhvr>
                                      <p:rCtr x="-664" y="-17222"/>
                                    </p:animMotion>
                                  </p:childTnLst>
                                </p:cTn>
                              </p:par>
                              <p:par>
                                <p:cTn id="1462" presetID="10" presetClass="entr" presetSubtype="0" repeatCount="indefinite" fill="hold" grpId="0" nodeType="withEffect">
                                  <p:stCondLst>
                                    <p:cond delay="0"/>
                                  </p:stCondLst>
                                  <p:childTnLst>
                                    <p:set>
                                      <p:cBhvr>
                                        <p:cTn id="1463" dur="1" fill="hold">
                                          <p:stCondLst>
                                            <p:cond delay="0"/>
                                          </p:stCondLst>
                                        </p:cTn>
                                        <p:tgtEl>
                                          <p:spTgt spid="234"/>
                                        </p:tgtEl>
                                        <p:attrNameLst>
                                          <p:attrName>style.visibility</p:attrName>
                                        </p:attrNameLst>
                                      </p:cBhvr>
                                      <p:to>
                                        <p:strVal val="visible"/>
                                      </p:to>
                                    </p:set>
                                    <p:animEffect transition="out" filter="fade">
                                      <p:cBhvr additive="base" accumulate="none">
                                        <p:cTn id="1464" dur="250" fill="hold">
                                          <p:stCondLst>
                                            <p:cond delay="1750"/>
                                          </p:stCondLst>
                                        </p:cTn>
                                        <p:tgtEl>
                                          <p:spTgt spid="234"/>
                                        </p:tgtEl>
                                      </p:cBhvr>
                                    </p:animEffect>
                                    <p:animEffect transition="in" filter="fade">
                                      <p:cBhvr additive="base" accumulate="none">
                                        <p:cTn id="1465" dur="250" fill="hold">
                                          <p:stCondLst>
                                            <p:cond delay="0"/>
                                          </p:stCondLst>
                                        </p:cTn>
                                        <p:tgtEl>
                                          <p:spTgt spid="234"/>
                                        </p:tgtEl>
                                      </p:cBhvr>
                                    </p:animEffect>
                                    <p:set>
                                      <p:cBhvr additive="base" accumulate="none">
                                        <p:cTn id="1466" dur="1" fill="hold">
                                          <p:stCondLst>
                                            <p:cond delay="1999"/>
                                          </p:stCondLst>
                                        </p:cTn>
                                        <p:tgtEl>
                                          <p:spTgt spid="234"/>
                                        </p:tgtEl>
                                        <p:attrNameLst>
                                          <p:attrName>style.visibility</p:attrName>
                                        </p:attrNameLst>
                                      </p:cBhvr>
                                      <p:to>
                                        <p:strVal val="hidden"/>
                                      </p:to>
                                    </p:set>
                                    <p:set>
                                      <p:cBhvr additive="base" accumulate="none">
                                        <p:cTn id="1467" dur="2300" fill="hold">
                                          <p:stCondLst>
                                            <p:cond delay="0"/>
                                          </p:stCondLst>
                                        </p:cTn>
                                        <p:tgtEl>
                                          <p:spTgt spid="234"/>
                                        </p:tgtEl>
                                        <p:attrNameLst>
                                          <p:attrName/>
                                        </p:attrNameLst>
                                      </p:cBhvr>
                                      <p:to>
                                        <p:strVal val=""/>
                                      </p:to>
                                    </p:set>
                                  </p:childTnLst>
                                </p:cTn>
                              </p:par>
                              <p:par>
                                <p:cTn id="1468"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69" dur="2300" spd="-100000" fill="hold"/>
                                        <p:tgtEl>
                                          <p:spTgt spid="234"/>
                                        </p:tgtEl>
                                        <p:attrNameLst>
                                          <p:attrName>ppt_x</p:attrName>
                                          <p:attrName>ppt_y</p:attrName>
                                        </p:attrNameLst>
                                      </p:cBhvr>
                                      <p:rCtr x="6771" y="-14560"/>
                                    </p:animMotion>
                                  </p:childTnLst>
                                </p:cTn>
                              </p:par>
                              <p:par>
                                <p:cTn id="1470" presetID="10" presetClass="entr" presetSubtype="0" repeatCount="indefinite" fill="hold" grpId="0" nodeType="withEffect">
                                  <p:stCondLst>
                                    <p:cond delay="0"/>
                                  </p:stCondLst>
                                  <p:childTnLst>
                                    <p:set>
                                      <p:cBhvr>
                                        <p:cTn id="1471" dur="1" fill="hold">
                                          <p:stCondLst>
                                            <p:cond delay="0"/>
                                          </p:stCondLst>
                                        </p:cTn>
                                        <p:tgtEl>
                                          <p:spTgt spid="235"/>
                                        </p:tgtEl>
                                        <p:attrNameLst>
                                          <p:attrName>style.visibility</p:attrName>
                                        </p:attrNameLst>
                                      </p:cBhvr>
                                      <p:to>
                                        <p:strVal val="visible"/>
                                      </p:to>
                                    </p:set>
                                    <p:animEffect transition="out" filter="fade">
                                      <p:cBhvr additive="base" accumulate="none">
                                        <p:cTn id="1472" dur="250" fill="hold">
                                          <p:stCondLst>
                                            <p:cond delay="1750"/>
                                          </p:stCondLst>
                                        </p:cTn>
                                        <p:tgtEl>
                                          <p:spTgt spid="235"/>
                                        </p:tgtEl>
                                      </p:cBhvr>
                                    </p:animEffect>
                                    <p:animEffect transition="in" filter="fade">
                                      <p:cBhvr additive="base" accumulate="none">
                                        <p:cTn id="1473" dur="250" fill="hold">
                                          <p:stCondLst>
                                            <p:cond delay="0"/>
                                          </p:stCondLst>
                                        </p:cTn>
                                        <p:tgtEl>
                                          <p:spTgt spid="235"/>
                                        </p:tgtEl>
                                      </p:cBhvr>
                                    </p:animEffect>
                                    <p:set>
                                      <p:cBhvr additive="base" accumulate="none">
                                        <p:cTn id="1474" dur="1" fill="hold">
                                          <p:stCondLst>
                                            <p:cond delay="1999"/>
                                          </p:stCondLst>
                                        </p:cTn>
                                        <p:tgtEl>
                                          <p:spTgt spid="235"/>
                                        </p:tgtEl>
                                        <p:attrNameLst>
                                          <p:attrName>style.visibility</p:attrName>
                                        </p:attrNameLst>
                                      </p:cBhvr>
                                      <p:to>
                                        <p:strVal val="hidden"/>
                                      </p:to>
                                    </p:set>
                                    <p:set>
                                      <p:cBhvr additive="base" accumulate="none">
                                        <p:cTn id="1475" dur="2300" fill="hold">
                                          <p:stCondLst>
                                            <p:cond delay="0"/>
                                          </p:stCondLst>
                                        </p:cTn>
                                        <p:tgtEl>
                                          <p:spTgt spid="235"/>
                                        </p:tgtEl>
                                        <p:attrNameLst>
                                          <p:attrName/>
                                        </p:attrNameLst>
                                      </p:cBhvr>
                                      <p:to>
                                        <p:strVal val=""/>
                                      </p:to>
                                    </p:set>
                                  </p:childTnLst>
                                </p:cTn>
                              </p:par>
                              <p:par>
                                <p:cTn id="1476"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77" dur="2300" spd="-100000" fill="hold"/>
                                        <p:tgtEl>
                                          <p:spTgt spid="235"/>
                                        </p:tgtEl>
                                        <p:attrNameLst>
                                          <p:attrName>ppt_x</p:attrName>
                                          <p:attrName>ppt_y</p:attrName>
                                        </p:attrNameLst>
                                      </p:cBhvr>
                                      <p:rCtr x="-5456" y="-10856"/>
                                    </p:animMotion>
                                  </p:childTnLst>
                                </p:cTn>
                              </p:par>
                              <p:par>
                                <p:cTn id="1478" presetID="10" presetClass="entr" presetSubtype="0" repeatCount="indefinite" fill="hold" grpId="0" nodeType="withEffect">
                                  <p:stCondLst>
                                    <p:cond delay="0"/>
                                  </p:stCondLst>
                                  <p:childTnLst>
                                    <p:set>
                                      <p:cBhvr>
                                        <p:cTn id="1479" dur="1" fill="hold">
                                          <p:stCondLst>
                                            <p:cond delay="0"/>
                                          </p:stCondLst>
                                        </p:cTn>
                                        <p:tgtEl>
                                          <p:spTgt spid="236"/>
                                        </p:tgtEl>
                                        <p:attrNameLst>
                                          <p:attrName>style.visibility</p:attrName>
                                        </p:attrNameLst>
                                      </p:cBhvr>
                                      <p:to>
                                        <p:strVal val="visible"/>
                                      </p:to>
                                    </p:set>
                                    <p:animEffect transition="out" filter="fade">
                                      <p:cBhvr additive="base" accumulate="none">
                                        <p:cTn id="1480" dur="250" fill="hold">
                                          <p:stCondLst>
                                            <p:cond delay="1750"/>
                                          </p:stCondLst>
                                        </p:cTn>
                                        <p:tgtEl>
                                          <p:spTgt spid="236"/>
                                        </p:tgtEl>
                                      </p:cBhvr>
                                    </p:animEffect>
                                    <p:animEffect transition="in" filter="fade">
                                      <p:cBhvr additive="base" accumulate="none">
                                        <p:cTn id="1481" dur="250" fill="hold">
                                          <p:stCondLst>
                                            <p:cond delay="0"/>
                                          </p:stCondLst>
                                        </p:cTn>
                                        <p:tgtEl>
                                          <p:spTgt spid="236"/>
                                        </p:tgtEl>
                                      </p:cBhvr>
                                    </p:animEffect>
                                    <p:set>
                                      <p:cBhvr additive="base" accumulate="none">
                                        <p:cTn id="1482" dur="1" fill="hold">
                                          <p:stCondLst>
                                            <p:cond delay="1999"/>
                                          </p:stCondLst>
                                        </p:cTn>
                                        <p:tgtEl>
                                          <p:spTgt spid="236"/>
                                        </p:tgtEl>
                                        <p:attrNameLst>
                                          <p:attrName>style.visibility</p:attrName>
                                        </p:attrNameLst>
                                      </p:cBhvr>
                                      <p:to>
                                        <p:strVal val="hidden"/>
                                      </p:to>
                                    </p:set>
                                    <p:set>
                                      <p:cBhvr additive="base" accumulate="none">
                                        <p:cTn id="1483" dur="2300" fill="hold">
                                          <p:stCondLst>
                                            <p:cond delay="0"/>
                                          </p:stCondLst>
                                        </p:cTn>
                                        <p:tgtEl>
                                          <p:spTgt spid="236"/>
                                        </p:tgtEl>
                                        <p:attrNameLst>
                                          <p:attrName/>
                                        </p:attrNameLst>
                                      </p:cBhvr>
                                      <p:to>
                                        <p:strVal val=""/>
                                      </p:to>
                                    </p:set>
                                  </p:childTnLst>
                                </p:cTn>
                              </p:par>
                              <p:par>
                                <p:cTn id="1484"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85" dur="2300" spd="-100000" fill="hold"/>
                                        <p:tgtEl>
                                          <p:spTgt spid="236"/>
                                        </p:tgtEl>
                                        <p:attrNameLst>
                                          <p:attrName>ppt_x</p:attrName>
                                          <p:attrName>ppt_y</p:attrName>
                                        </p:attrNameLst>
                                      </p:cBhvr>
                                      <p:rCtr x="4505" y="-13912"/>
                                    </p:animMotion>
                                  </p:childTnLst>
                                </p:cTn>
                              </p:par>
                              <p:par>
                                <p:cTn id="1486" presetID="10" presetClass="entr" presetSubtype="0" repeatCount="indefinite" fill="hold" grpId="0" nodeType="withEffect">
                                  <p:stCondLst>
                                    <p:cond delay="0"/>
                                  </p:stCondLst>
                                  <p:childTnLst>
                                    <p:set>
                                      <p:cBhvr>
                                        <p:cTn id="1487" dur="1" fill="hold">
                                          <p:stCondLst>
                                            <p:cond delay="0"/>
                                          </p:stCondLst>
                                        </p:cTn>
                                        <p:tgtEl>
                                          <p:spTgt spid="237"/>
                                        </p:tgtEl>
                                        <p:attrNameLst>
                                          <p:attrName>style.visibility</p:attrName>
                                        </p:attrNameLst>
                                      </p:cBhvr>
                                      <p:to>
                                        <p:strVal val="visible"/>
                                      </p:to>
                                    </p:set>
                                    <p:animEffect transition="out" filter="fade">
                                      <p:cBhvr additive="base" accumulate="none">
                                        <p:cTn id="1488" dur="250" fill="hold">
                                          <p:stCondLst>
                                            <p:cond delay="1750"/>
                                          </p:stCondLst>
                                        </p:cTn>
                                        <p:tgtEl>
                                          <p:spTgt spid="237"/>
                                        </p:tgtEl>
                                      </p:cBhvr>
                                    </p:animEffect>
                                    <p:animEffect transition="in" filter="fade">
                                      <p:cBhvr additive="base" accumulate="none">
                                        <p:cTn id="1489" dur="250" fill="hold">
                                          <p:stCondLst>
                                            <p:cond delay="0"/>
                                          </p:stCondLst>
                                        </p:cTn>
                                        <p:tgtEl>
                                          <p:spTgt spid="237"/>
                                        </p:tgtEl>
                                      </p:cBhvr>
                                    </p:animEffect>
                                    <p:set>
                                      <p:cBhvr additive="base" accumulate="none">
                                        <p:cTn id="1490" dur="1" fill="hold">
                                          <p:stCondLst>
                                            <p:cond delay="1999"/>
                                          </p:stCondLst>
                                        </p:cTn>
                                        <p:tgtEl>
                                          <p:spTgt spid="237"/>
                                        </p:tgtEl>
                                        <p:attrNameLst>
                                          <p:attrName>style.visibility</p:attrName>
                                        </p:attrNameLst>
                                      </p:cBhvr>
                                      <p:to>
                                        <p:strVal val="hidden"/>
                                      </p:to>
                                    </p:set>
                                    <p:set>
                                      <p:cBhvr additive="base" accumulate="none">
                                        <p:cTn id="1491" dur="2300" fill="hold">
                                          <p:stCondLst>
                                            <p:cond delay="0"/>
                                          </p:stCondLst>
                                        </p:cTn>
                                        <p:tgtEl>
                                          <p:spTgt spid="237"/>
                                        </p:tgtEl>
                                        <p:attrNameLst>
                                          <p:attrName/>
                                        </p:attrNameLst>
                                      </p:cBhvr>
                                      <p:to>
                                        <p:strVal val=""/>
                                      </p:to>
                                    </p:set>
                                  </p:childTnLst>
                                </p:cTn>
                              </p:par>
                              <p:par>
                                <p:cTn id="1492"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93" dur="2300" spd="-100000" fill="hold"/>
                                        <p:tgtEl>
                                          <p:spTgt spid="237"/>
                                        </p:tgtEl>
                                        <p:attrNameLst>
                                          <p:attrName>ppt_x</p:attrName>
                                          <p:attrName>ppt_y</p:attrName>
                                        </p:attrNameLst>
                                      </p:cBhvr>
                                      <p:rCtr x="6680" y="-14560"/>
                                    </p:animMotion>
                                  </p:childTnLst>
                                </p:cTn>
                              </p:par>
                              <p:par>
                                <p:cTn id="1494" presetID="10" presetClass="entr" presetSubtype="0" repeatCount="indefinite" fill="hold" grpId="0" nodeType="withEffect">
                                  <p:stCondLst>
                                    <p:cond delay="0"/>
                                  </p:stCondLst>
                                  <p:childTnLst>
                                    <p:set>
                                      <p:cBhvr>
                                        <p:cTn id="1495" dur="1" fill="hold">
                                          <p:stCondLst>
                                            <p:cond delay="0"/>
                                          </p:stCondLst>
                                        </p:cTn>
                                        <p:tgtEl>
                                          <p:spTgt spid="238"/>
                                        </p:tgtEl>
                                        <p:attrNameLst>
                                          <p:attrName>style.visibility</p:attrName>
                                        </p:attrNameLst>
                                      </p:cBhvr>
                                      <p:to>
                                        <p:strVal val="visible"/>
                                      </p:to>
                                    </p:set>
                                    <p:animEffect transition="out" filter="fade">
                                      <p:cBhvr additive="base" accumulate="none">
                                        <p:cTn id="1496" dur="250" fill="hold">
                                          <p:stCondLst>
                                            <p:cond delay="1750"/>
                                          </p:stCondLst>
                                        </p:cTn>
                                        <p:tgtEl>
                                          <p:spTgt spid="238"/>
                                        </p:tgtEl>
                                      </p:cBhvr>
                                    </p:animEffect>
                                    <p:animEffect transition="in" filter="fade">
                                      <p:cBhvr additive="base" accumulate="none">
                                        <p:cTn id="1497" dur="250" fill="hold">
                                          <p:stCondLst>
                                            <p:cond delay="0"/>
                                          </p:stCondLst>
                                        </p:cTn>
                                        <p:tgtEl>
                                          <p:spTgt spid="238"/>
                                        </p:tgtEl>
                                      </p:cBhvr>
                                    </p:animEffect>
                                    <p:set>
                                      <p:cBhvr additive="base" accumulate="none">
                                        <p:cTn id="1498" dur="1" fill="hold">
                                          <p:stCondLst>
                                            <p:cond delay="1999"/>
                                          </p:stCondLst>
                                        </p:cTn>
                                        <p:tgtEl>
                                          <p:spTgt spid="238"/>
                                        </p:tgtEl>
                                        <p:attrNameLst>
                                          <p:attrName>style.visibility</p:attrName>
                                        </p:attrNameLst>
                                      </p:cBhvr>
                                      <p:to>
                                        <p:strVal val="hidden"/>
                                      </p:to>
                                    </p:set>
                                    <p:set>
                                      <p:cBhvr additive="base" accumulate="none">
                                        <p:cTn id="1499" dur="2300" fill="hold">
                                          <p:stCondLst>
                                            <p:cond delay="0"/>
                                          </p:stCondLst>
                                        </p:cTn>
                                        <p:tgtEl>
                                          <p:spTgt spid="238"/>
                                        </p:tgtEl>
                                        <p:attrNameLst>
                                          <p:attrName/>
                                        </p:attrNameLst>
                                      </p:cBhvr>
                                      <p:to>
                                        <p:strVal val=""/>
                                      </p:to>
                                    </p:set>
                                  </p:childTnLst>
                                </p:cTn>
                              </p:par>
                              <p:par>
                                <p:cTn id="1500"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501" dur="2300" spd="-100000" fill="hold"/>
                                        <p:tgtEl>
                                          <p:spTgt spid="238"/>
                                        </p:tgtEl>
                                        <p:attrNameLst>
                                          <p:attrName>ppt_x</p:attrName>
                                          <p:attrName>ppt_y</p:attrName>
                                        </p:attrNameLst>
                                      </p:cBhvr>
                                      <p:rCtr x="8138" y="-1852"/>
                                    </p:animMotion>
                                  </p:childTnLst>
                                </p:cTn>
                              </p:par>
                              <p:par>
                                <p:cTn id="1502" presetID="10" presetClass="entr" presetSubtype="0" repeatCount="indefinite" fill="hold" grpId="0" nodeType="withEffect">
                                  <p:stCondLst>
                                    <p:cond delay="0"/>
                                  </p:stCondLst>
                                  <p:childTnLst>
                                    <p:set>
                                      <p:cBhvr>
                                        <p:cTn id="1503" dur="1" fill="hold">
                                          <p:stCondLst>
                                            <p:cond delay="0"/>
                                          </p:stCondLst>
                                        </p:cTn>
                                        <p:tgtEl>
                                          <p:spTgt spid="239"/>
                                        </p:tgtEl>
                                        <p:attrNameLst>
                                          <p:attrName>style.visibility</p:attrName>
                                        </p:attrNameLst>
                                      </p:cBhvr>
                                      <p:to>
                                        <p:strVal val="visible"/>
                                      </p:to>
                                    </p:set>
                                    <p:animEffect transition="out" filter="fade">
                                      <p:cBhvr additive="base" accumulate="none">
                                        <p:cTn id="1504" dur="345" fill="hold">
                                          <p:stCondLst>
                                            <p:cond delay="2417"/>
                                          </p:stCondLst>
                                        </p:cTn>
                                        <p:tgtEl>
                                          <p:spTgt spid="239"/>
                                        </p:tgtEl>
                                      </p:cBhvr>
                                    </p:animEffect>
                                    <p:animEffect transition="in" filter="fade">
                                      <p:cBhvr additive="base" accumulate="none">
                                        <p:cTn id="1505" dur="345" fill="hold">
                                          <p:stCondLst>
                                            <p:cond delay="0"/>
                                          </p:stCondLst>
                                        </p:cTn>
                                        <p:tgtEl>
                                          <p:spTgt spid="239"/>
                                        </p:tgtEl>
                                      </p:cBhvr>
                                    </p:animEffect>
                                    <p:set>
                                      <p:cBhvr additive="base" accumulate="none">
                                        <p:cTn id="1506" dur="1" fill="hold">
                                          <p:stCondLst>
                                            <p:cond delay="2761"/>
                                          </p:stCondLst>
                                        </p:cTn>
                                        <p:tgtEl>
                                          <p:spTgt spid="239"/>
                                        </p:tgtEl>
                                        <p:attrNameLst>
                                          <p:attrName>style.visibility</p:attrName>
                                        </p:attrNameLst>
                                      </p:cBhvr>
                                      <p:to>
                                        <p:strVal val="hidden"/>
                                      </p:to>
                                    </p:set>
                                    <p:set>
                                      <p:cBhvr additive="base" accumulate="none">
                                        <p:cTn id="1507" dur="3177" fill="hold">
                                          <p:stCondLst>
                                            <p:cond delay="0"/>
                                          </p:stCondLst>
                                        </p:cTn>
                                        <p:tgtEl>
                                          <p:spTgt spid="239"/>
                                        </p:tgtEl>
                                        <p:attrNameLst>
                                          <p:attrName/>
                                        </p:attrNameLst>
                                      </p:cBhvr>
                                      <p:to>
                                        <p:strVal val=""/>
                                      </p:to>
                                    </p:set>
                                  </p:childTnLst>
                                </p:cTn>
                              </p:par>
                              <p:par>
                                <p:cTn id="1508"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509"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1" grpId="0"/>
      <p:bldP spid="2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cs typeface="+mn-ea"/>
                <a:sym typeface="+mn-lt"/>
              </a:rPr>
              <a:t>PART 02</a:t>
            </a:r>
            <a:endParaRPr lang="zh-CN" altLang="en-US" sz="6000" b="1" spc="300" dirty="0">
              <a:solidFill>
                <a:srgbClr val="688F65"/>
              </a:solidFill>
              <a:cs typeface="+mn-ea"/>
              <a:sym typeface="+mn-lt"/>
            </a:endParaRPr>
          </a:p>
        </p:txBody>
      </p:sp>
      <p:cxnSp>
        <p:nvCxnSpPr>
          <p:cNvPr id="12" name="直接连接符 11"/>
          <p:cNvCxnSpPr/>
          <p:nvPr/>
        </p:nvCxnSpPr>
        <p:spPr>
          <a:xfrm>
            <a:off x="4058653" y="3031296"/>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489982" y="3214764"/>
            <a:ext cx="7301132" cy="707886"/>
          </a:xfrm>
          <a:prstGeom prst="rect">
            <a:avLst/>
          </a:prstGeom>
          <a:noFill/>
        </p:spPr>
        <p:txBody>
          <a:bodyPr wrap="square" rtlCol="0">
            <a:spAutoFit/>
          </a:bodyPr>
          <a:lstStyle/>
          <a:p>
            <a:pPr algn="ctr"/>
            <a:r>
              <a:rPr lang="zh-CN" altLang="en-US" sz="4000" b="1" dirty="0">
                <a:solidFill>
                  <a:srgbClr val="688F65"/>
                </a:solidFill>
                <a:cs typeface="+mn-ea"/>
                <a:sym typeface="+mn-lt"/>
              </a:rPr>
              <a:t>Click to enter title two</a:t>
            </a:r>
          </a:p>
        </p:txBody>
      </p:sp>
      <p:cxnSp>
        <p:nvCxnSpPr>
          <p:cNvPr id="31" name="直接连接符 30"/>
          <p:cNvCxnSpPr/>
          <p:nvPr/>
        </p:nvCxnSpPr>
        <p:spPr>
          <a:xfrm>
            <a:off x="4058653" y="4106117"/>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960396" y="4212078"/>
            <a:ext cx="4271209" cy="830997"/>
          </a:xfrm>
          <a:prstGeom prst="rect">
            <a:avLst/>
          </a:prstGeom>
        </p:spPr>
        <p:txBody>
          <a:bodyPr wrap="square">
            <a:spAutoFit/>
          </a:bodyPr>
          <a:lstStyle/>
          <a:p>
            <a:r>
              <a:rPr lang="en-US" altLang="zh-CN" sz="1200" dirty="0">
                <a:solidFill>
                  <a:srgbClr val="688F65"/>
                </a:solidFill>
                <a:cs typeface="+mn-ea"/>
                <a:sym typeface="+mn-lt"/>
              </a:rPr>
              <a:t>Kapok is a very beautiful. </a:t>
            </a:r>
            <a:r>
              <a:rPr lang="en-US" altLang="zh-CN" sz="1200" dirty="0" err="1">
                <a:solidFill>
                  <a:srgbClr val="688F65"/>
                </a:solidFill>
                <a:cs typeface="+mn-ea"/>
                <a:sym typeface="+mn-lt"/>
              </a:rPr>
              <a:t>Flower. Ⅰ.</a:t>
            </a:r>
            <a:r>
              <a:rPr lang="en-US" altLang="zh-CN" sz="1200" dirty="0">
                <a:solidFill>
                  <a:srgbClr val="688F65"/>
                </a:solidFill>
                <a:cs typeface="+mn-ea"/>
                <a:sym typeface="+mn-lt"/>
              </a:rPr>
              <a:t> like it. </a:t>
            </a:r>
            <a:r>
              <a:rPr lang="en-US" altLang="zh-CN" sz="1200" dirty="0" err="1">
                <a:solidFill>
                  <a:srgbClr val="688F65"/>
                </a:solidFill>
                <a:cs typeface="+mn-ea"/>
                <a:sym typeface="+mn-lt"/>
              </a:rPr>
              <a:t>Best. It.</a:t>
            </a:r>
            <a:r>
              <a:rPr lang="en-US" altLang="zh-CN" sz="1200" dirty="0">
                <a:solidFill>
                  <a:srgbClr val="688F65"/>
                </a:solidFill>
                <a:cs typeface="+mn-ea"/>
                <a:sym typeface="+mn-lt"/>
              </a:rPr>
              <a:t> Has straight. </a:t>
            </a:r>
            <a:r>
              <a:rPr lang="en-US" altLang="zh-CN" sz="1200" dirty="0" err="1">
                <a:solidFill>
                  <a:srgbClr val="688F65"/>
                </a:solidFill>
                <a:cs typeface="+mn-ea"/>
                <a:sym typeface="+mn-lt"/>
              </a:rPr>
              <a:t>trunk, and.</a:t>
            </a:r>
            <a:r>
              <a:rPr lang="en-US" altLang="zh-CN" sz="1200" dirty="0">
                <a:solidFill>
                  <a:srgbClr val="688F65"/>
                </a:solidFill>
                <a:cs typeface="+mn-ea"/>
                <a:sym typeface="+mn-lt"/>
              </a:rPr>
              <a:t> It's beautiful. </a:t>
            </a:r>
            <a:r>
              <a:rPr lang="en-US" altLang="zh-CN" sz="1200" dirty="0" err="1">
                <a:solidFill>
                  <a:srgbClr val="688F65"/>
                </a:solidFill>
                <a:cs typeface="+mn-ea"/>
                <a:sym typeface="+mn-lt"/>
              </a:rPr>
              <a:t>Flowers. The.</a:t>
            </a:r>
            <a:r>
              <a:rPr lang="en-US" altLang="zh-CN" sz="1200" dirty="0">
                <a:solidFill>
                  <a:srgbClr val="688F65"/>
                </a:solidFill>
                <a:cs typeface="+mn-ea"/>
                <a:sym typeface="+mn-lt"/>
              </a:rPr>
              <a:t> color of the flower is usually. </a:t>
            </a:r>
            <a:r>
              <a:rPr lang="en-US" altLang="zh-CN" sz="1200" dirty="0" err="1">
                <a:solidFill>
                  <a:srgbClr val="688F65"/>
                </a:solidFill>
                <a:cs typeface="+mn-ea"/>
                <a:sym typeface="+mn-lt"/>
              </a:rPr>
              <a:t>redwhich.</a:t>
            </a:r>
            <a:r>
              <a:rPr lang="en-US" altLang="zh-CN" sz="1200" dirty="0">
                <a:solidFill>
                  <a:srgbClr val="688F65"/>
                </a:solidFill>
                <a:cs typeface="+mn-ea"/>
                <a:sym typeface="+mn-lt"/>
              </a:rPr>
              <a:t> is very popular Chineseamong.</a:t>
            </a:r>
            <a:endParaRPr lang="zh-CN" altLang="en-US" sz="1200" dirty="0">
              <a:solidFill>
                <a:srgbClr val="688F65"/>
              </a:solidFill>
              <a:cs typeface="+mn-ea"/>
              <a:sym typeface="+mn-lt"/>
            </a:endParaRPr>
          </a:p>
        </p:txBody>
      </p:sp>
    </p:spTree>
    <p:extLst>
      <p:ext uri="{BB962C8B-B14F-4D97-AF65-F5344CB8AC3E}">
        <p14:creationId xmlns:p14="http://schemas.microsoft.com/office/powerpoint/2010/main" val="2016614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4"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24" name="MH_Other_1"/>
          <p:cNvSpPr/>
          <p:nvPr/>
        </p:nvSpPr>
        <p:spPr>
          <a:xfrm>
            <a:off x="4736465" y="2319655"/>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618D7E"/>
          </a:solidFill>
          <a:ln w="12700" cap="flat" cmpd="sng" algn="ctr">
            <a:noFill/>
            <a:prstDash val="solid"/>
            <a:miter lim="800000"/>
          </a:ln>
          <a:effectLst/>
        </p:spPr>
        <p:txBody>
          <a:bodyPr lIns="272320" tIns="313011" rIns="272320" bIns="313011" spcCol="1270" anchor="ctr">
            <a:normAutofit/>
          </a:bodyPr>
          <a:lstStyle/>
          <a:p>
            <a:pPr algn="ctr" defTabSz="1600200">
              <a:lnSpc>
                <a:spcPct val="90000"/>
              </a:lnSpc>
              <a:spcBef>
                <a:spcPct val="0"/>
              </a:spcBef>
              <a:spcAft>
                <a:spcPct val="35000"/>
              </a:spcAft>
              <a:defRPr/>
            </a:pPr>
            <a:endParaRPr lang="zh-CN" altLang="en-US" sz="3600" kern="0">
              <a:solidFill>
                <a:prstClr val="black"/>
              </a:solidFill>
              <a:cs typeface="+mn-ea"/>
              <a:sym typeface="+mn-lt"/>
            </a:endParaRPr>
          </a:p>
        </p:txBody>
      </p:sp>
      <p:sp>
        <p:nvSpPr>
          <p:cNvPr id="25" name="MH_Other_2"/>
          <p:cNvSpPr/>
          <p:nvPr/>
        </p:nvSpPr>
        <p:spPr>
          <a:xfrm>
            <a:off x="6400165" y="3322955"/>
            <a:ext cx="1026795"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618D7E"/>
          </a:solidFill>
          <a:ln w="12700" cap="flat" cmpd="sng" algn="ctr">
            <a:noFill/>
            <a:prstDash val="solid"/>
            <a:miter lim="800000"/>
          </a:ln>
          <a:effectLst/>
        </p:spPr>
        <p:txBody>
          <a:bodyPr lIns="272320" tIns="313011" rIns="272320" bIns="313011" spcCol="1270" anchor="ctr">
            <a:normAutofit/>
          </a:bodyPr>
          <a:lstStyle/>
          <a:p>
            <a:pPr algn="ctr" defTabSz="1600200">
              <a:lnSpc>
                <a:spcPct val="90000"/>
              </a:lnSpc>
              <a:spcAft>
                <a:spcPct val="35000"/>
              </a:spcAft>
              <a:defRPr/>
            </a:pPr>
            <a:endParaRPr lang="zh-CN" altLang="en-US" sz="3600" kern="0">
              <a:solidFill>
                <a:prstClr val="black"/>
              </a:solidFill>
              <a:cs typeface="+mn-ea"/>
              <a:sym typeface="+mn-lt"/>
            </a:endParaRPr>
          </a:p>
        </p:txBody>
      </p:sp>
      <p:sp>
        <p:nvSpPr>
          <p:cNvPr id="26" name="MH_Other_3"/>
          <p:cNvSpPr/>
          <p:nvPr/>
        </p:nvSpPr>
        <p:spPr>
          <a:xfrm>
            <a:off x="4736465" y="4326255"/>
            <a:ext cx="1026795" cy="11811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618D7E"/>
          </a:solidFill>
          <a:ln w="12700" cap="flat" cmpd="sng" algn="ctr">
            <a:noFill/>
            <a:prstDash val="solid"/>
            <a:miter lim="800000"/>
          </a:ln>
          <a:effectLst/>
        </p:spPr>
        <p:txBody>
          <a:bodyPr lIns="272320" tIns="313011" rIns="272320" bIns="313011" spcCol="1270" anchor="ctr">
            <a:normAutofit/>
          </a:bodyPr>
          <a:lstStyle/>
          <a:p>
            <a:pPr algn="ctr" defTabSz="1600200">
              <a:lnSpc>
                <a:spcPct val="90000"/>
              </a:lnSpc>
              <a:spcAft>
                <a:spcPct val="35000"/>
              </a:spcAft>
              <a:defRPr/>
            </a:pPr>
            <a:endParaRPr lang="zh-CN" altLang="en-US" sz="3600" kern="0">
              <a:solidFill>
                <a:prstClr val="black"/>
              </a:solidFill>
              <a:cs typeface="+mn-ea"/>
              <a:sym typeface="+mn-lt"/>
            </a:endParaRPr>
          </a:p>
        </p:txBody>
      </p:sp>
      <p:sp>
        <p:nvSpPr>
          <p:cNvPr id="27" name="MH_Other_4"/>
          <p:cNvSpPr>
            <a:spLocks noEditPoints="1"/>
          </p:cNvSpPr>
          <p:nvPr/>
        </p:nvSpPr>
        <p:spPr>
          <a:xfrm>
            <a:off x="5064760" y="4732655"/>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alpha val="100000"/>
            </a:srgbClr>
          </a:solidFill>
          <a:ln w="9525">
            <a:noFill/>
          </a:ln>
        </p:spPr>
        <p:txBody>
          <a:bodyPr/>
          <a:lstStyle/>
          <a:p>
            <a:endParaRPr lang="zh-CN" altLang="en-US">
              <a:solidFill>
                <a:prstClr val="black"/>
              </a:solidFill>
              <a:cs typeface="+mn-ea"/>
              <a:sym typeface="+mn-lt"/>
            </a:endParaRPr>
          </a:p>
        </p:txBody>
      </p:sp>
      <p:sp>
        <p:nvSpPr>
          <p:cNvPr id="28" name="MH_Other_5"/>
          <p:cNvSpPr>
            <a:spLocks noEditPoints="1"/>
          </p:cNvSpPr>
          <p:nvPr/>
        </p:nvSpPr>
        <p:spPr>
          <a:xfrm>
            <a:off x="6728460" y="3746500"/>
            <a:ext cx="368300" cy="370205"/>
          </a:xfrm>
          <a:custGeom>
            <a:avLst/>
            <a:gdLst/>
            <a:ahLst/>
            <a:cxnLst>
              <a:cxn ang="0">
                <a:pos x="2147483646" y="0"/>
              </a:cxn>
              <a:cxn ang="0">
                <a:pos x="2147483646" y="2147483646"/>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alpha val="100000"/>
            </a:srgbClr>
          </a:solidFill>
          <a:ln w="9525">
            <a:noFill/>
          </a:ln>
        </p:spPr>
        <p:txBody>
          <a:bodyPr/>
          <a:lstStyle/>
          <a:p>
            <a:endParaRPr lang="zh-CN" altLang="en-US">
              <a:solidFill>
                <a:prstClr val="black"/>
              </a:solidFill>
              <a:cs typeface="+mn-ea"/>
              <a:sym typeface="+mn-lt"/>
            </a:endParaRPr>
          </a:p>
        </p:txBody>
      </p:sp>
      <p:sp>
        <p:nvSpPr>
          <p:cNvPr id="29" name="MH_Other_6"/>
          <p:cNvSpPr>
            <a:spLocks noEditPoints="1"/>
          </p:cNvSpPr>
          <p:nvPr/>
        </p:nvSpPr>
        <p:spPr>
          <a:xfrm>
            <a:off x="5064760" y="2738755"/>
            <a:ext cx="370205" cy="368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alpha val="100000"/>
            </a:srgbClr>
          </a:solidFill>
          <a:ln w="9525">
            <a:noFill/>
          </a:ln>
        </p:spPr>
        <p:txBody>
          <a:bodyPr/>
          <a:lstStyle/>
          <a:p>
            <a:endParaRPr lang="zh-CN" altLang="en-US">
              <a:solidFill>
                <a:prstClr val="black"/>
              </a:solidFill>
              <a:cs typeface="+mn-ea"/>
              <a:sym typeface="+mn-lt"/>
            </a:endParaRPr>
          </a:p>
        </p:txBody>
      </p:sp>
      <p:sp>
        <p:nvSpPr>
          <p:cNvPr id="30" name="MH_Other_7"/>
          <p:cNvSpPr/>
          <p:nvPr/>
        </p:nvSpPr>
        <p:spPr>
          <a:xfrm>
            <a:off x="5841365" y="2319655"/>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a:bodyPr>
          <a:lstStyle/>
          <a:p>
            <a:pPr algn="ctr" defTabSz="1600200">
              <a:lnSpc>
                <a:spcPct val="90000"/>
              </a:lnSpc>
              <a:spcAft>
                <a:spcPct val="35000"/>
              </a:spcAft>
              <a:defRPr/>
            </a:pPr>
            <a:endParaRPr lang="zh-CN" altLang="en-US" sz="3600" kern="0">
              <a:solidFill>
                <a:prstClr val="black"/>
              </a:solidFill>
              <a:cs typeface="+mn-ea"/>
              <a:sym typeface="+mn-lt"/>
            </a:endParaRPr>
          </a:p>
        </p:txBody>
      </p:sp>
      <p:sp>
        <p:nvSpPr>
          <p:cNvPr id="31" name="MH_Other_8"/>
          <p:cNvSpPr/>
          <p:nvPr/>
        </p:nvSpPr>
        <p:spPr>
          <a:xfrm>
            <a:off x="5841365" y="4319905"/>
            <a:ext cx="102870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a:bodyPr>
          <a:lstStyle/>
          <a:p>
            <a:pPr algn="ctr" defTabSz="1600200">
              <a:lnSpc>
                <a:spcPct val="90000"/>
              </a:lnSpc>
              <a:spcAft>
                <a:spcPct val="35000"/>
              </a:spcAft>
              <a:defRPr/>
            </a:pPr>
            <a:endParaRPr lang="zh-CN" altLang="en-US" sz="3600" kern="0">
              <a:solidFill>
                <a:prstClr val="black"/>
              </a:solidFill>
              <a:cs typeface="+mn-ea"/>
              <a:sym typeface="+mn-lt"/>
            </a:endParaRPr>
          </a:p>
        </p:txBody>
      </p:sp>
      <p:sp>
        <p:nvSpPr>
          <p:cNvPr id="32" name="MH_Other_9"/>
          <p:cNvSpPr/>
          <p:nvPr/>
        </p:nvSpPr>
        <p:spPr>
          <a:xfrm>
            <a:off x="4178935" y="3322955"/>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a:bodyPr>
          <a:lstStyle/>
          <a:p>
            <a:pPr algn="ctr" defTabSz="1600200">
              <a:lnSpc>
                <a:spcPct val="90000"/>
              </a:lnSpc>
              <a:spcAft>
                <a:spcPct val="35000"/>
              </a:spcAft>
              <a:defRPr/>
            </a:pPr>
            <a:endParaRPr lang="zh-CN" altLang="en-US" sz="3600" kern="0">
              <a:solidFill>
                <a:prstClr val="black"/>
              </a:solidFill>
              <a:cs typeface="+mn-ea"/>
              <a:sym typeface="+mn-lt"/>
            </a:endParaRPr>
          </a:p>
        </p:txBody>
      </p:sp>
      <p:sp>
        <p:nvSpPr>
          <p:cNvPr id="33" name="MH_SubTitle_1"/>
          <p:cNvSpPr/>
          <p:nvPr/>
        </p:nvSpPr>
        <p:spPr>
          <a:xfrm>
            <a:off x="1392703" y="2581275"/>
            <a:ext cx="3246608" cy="646430"/>
          </a:xfrm>
          <a:prstGeom prst="rect">
            <a:avLst/>
          </a:prstGeom>
          <a:noFill/>
          <a:ln w="9525">
            <a:noFill/>
            <a:miter/>
          </a:ln>
        </p:spPr>
        <p:txBody>
          <a:bodyPr/>
          <a:lstStyle/>
          <a:p>
            <a:pPr algn="r"/>
            <a:r>
              <a:rPr lang="zh-CN" altLang="en-US" sz="1400" dirty="0">
                <a:solidFill>
                  <a:prstClr val="black">
                    <a:lumMod val="65000"/>
                    <a:lumOff val="35000"/>
                  </a:prstClr>
                </a:solidFill>
                <a:cs typeface="+mn-ea"/>
                <a:sym typeface="+mn-lt"/>
              </a:rPr>
              <a:t>Enter your text here, click here to enter your text.</a:t>
            </a:r>
          </a:p>
        </p:txBody>
      </p:sp>
      <p:sp>
        <p:nvSpPr>
          <p:cNvPr id="34" name="MH_SubTitle_2"/>
          <p:cNvSpPr/>
          <p:nvPr/>
        </p:nvSpPr>
        <p:spPr>
          <a:xfrm>
            <a:off x="844439" y="3592830"/>
            <a:ext cx="3247501" cy="645795"/>
          </a:xfrm>
          <a:prstGeom prst="rect">
            <a:avLst/>
          </a:prstGeom>
          <a:noFill/>
          <a:ln w="9525">
            <a:noFill/>
            <a:miter/>
          </a:ln>
        </p:spPr>
        <p:txBody>
          <a:bodyPr/>
          <a:lstStyle/>
          <a:p>
            <a:pPr algn="r"/>
            <a:r>
              <a:rPr lang="zh-CN" altLang="en-US" sz="1400" dirty="0">
                <a:solidFill>
                  <a:prstClr val="black">
                    <a:lumMod val="65000"/>
                    <a:lumOff val="35000"/>
                  </a:prstClr>
                </a:solidFill>
                <a:cs typeface="+mn-ea"/>
                <a:sym typeface="+mn-lt"/>
              </a:rPr>
              <a:t>Enter your text here, click here to enter your text.</a:t>
            </a:r>
          </a:p>
        </p:txBody>
      </p:sp>
      <p:sp>
        <p:nvSpPr>
          <p:cNvPr id="35" name="MH_SubTitle_3"/>
          <p:cNvSpPr/>
          <p:nvPr/>
        </p:nvSpPr>
        <p:spPr>
          <a:xfrm>
            <a:off x="1392703" y="4606925"/>
            <a:ext cx="3246608" cy="646430"/>
          </a:xfrm>
          <a:prstGeom prst="rect">
            <a:avLst/>
          </a:prstGeom>
          <a:noFill/>
          <a:ln w="9525">
            <a:noFill/>
            <a:miter/>
          </a:ln>
        </p:spPr>
        <p:txBody>
          <a:bodyPr/>
          <a:lstStyle/>
          <a:p>
            <a:pPr algn="r"/>
            <a:r>
              <a:rPr lang="zh-CN" altLang="en-US" sz="1400" dirty="0">
                <a:solidFill>
                  <a:prstClr val="black">
                    <a:lumMod val="65000"/>
                    <a:lumOff val="35000"/>
                  </a:prstClr>
                </a:solidFill>
                <a:cs typeface="+mn-ea"/>
                <a:sym typeface="+mn-lt"/>
              </a:rPr>
              <a:t>Enter your text here, click here to enter your text.</a:t>
            </a:r>
          </a:p>
        </p:txBody>
      </p:sp>
      <p:sp>
        <p:nvSpPr>
          <p:cNvPr id="36" name="MH_SubTitle_4"/>
          <p:cNvSpPr/>
          <p:nvPr/>
        </p:nvSpPr>
        <p:spPr>
          <a:xfrm>
            <a:off x="6965315" y="2581275"/>
            <a:ext cx="3444777" cy="646430"/>
          </a:xfrm>
          <a:prstGeom prst="rect">
            <a:avLst/>
          </a:prstGeom>
          <a:noFill/>
          <a:ln w="9525">
            <a:noFill/>
            <a:miter/>
          </a:ln>
        </p:spPr>
        <p:txBody>
          <a:bodyPr/>
          <a:lstStyle/>
          <a:p>
            <a:r>
              <a:rPr lang="zh-CN" altLang="en-US" sz="1400" dirty="0">
                <a:solidFill>
                  <a:prstClr val="black">
                    <a:lumMod val="65000"/>
                    <a:lumOff val="35000"/>
                  </a:prstClr>
                </a:solidFill>
                <a:cs typeface="+mn-ea"/>
                <a:sym typeface="+mn-lt"/>
              </a:rPr>
              <a:t>Enter your text here, click here to enter your text.</a:t>
            </a:r>
          </a:p>
        </p:txBody>
      </p:sp>
      <p:sp>
        <p:nvSpPr>
          <p:cNvPr id="37" name="MH_SubTitle_5"/>
          <p:cNvSpPr/>
          <p:nvPr/>
        </p:nvSpPr>
        <p:spPr>
          <a:xfrm>
            <a:off x="7531735" y="3592830"/>
            <a:ext cx="3445724" cy="645795"/>
          </a:xfrm>
          <a:prstGeom prst="rect">
            <a:avLst/>
          </a:prstGeom>
          <a:noFill/>
          <a:ln w="9525">
            <a:noFill/>
            <a:miter/>
          </a:ln>
        </p:spPr>
        <p:txBody>
          <a:bodyPr/>
          <a:lstStyle/>
          <a:p>
            <a:r>
              <a:rPr lang="zh-CN" altLang="en-US" sz="1400" dirty="0">
                <a:solidFill>
                  <a:prstClr val="black">
                    <a:lumMod val="65000"/>
                    <a:lumOff val="35000"/>
                  </a:prstClr>
                </a:solidFill>
                <a:cs typeface="+mn-ea"/>
                <a:sym typeface="+mn-lt"/>
              </a:rPr>
              <a:t>Enter your text here, click here to enter your text.</a:t>
            </a:r>
          </a:p>
        </p:txBody>
      </p:sp>
      <p:sp>
        <p:nvSpPr>
          <p:cNvPr id="38" name="MH_SubTitle_6"/>
          <p:cNvSpPr/>
          <p:nvPr/>
        </p:nvSpPr>
        <p:spPr>
          <a:xfrm>
            <a:off x="6965315" y="4606925"/>
            <a:ext cx="3444777" cy="646430"/>
          </a:xfrm>
          <a:prstGeom prst="rect">
            <a:avLst/>
          </a:prstGeom>
          <a:noFill/>
          <a:ln w="9525">
            <a:noFill/>
            <a:miter/>
          </a:ln>
        </p:spPr>
        <p:txBody>
          <a:bodyPr/>
          <a:lstStyle/>
          <a:p>
            <a:r>
              <a:rPr lang="zh-CN" altLang="en-US" sz="1400" dirty="0">
                <a:solidFill>
                  <a:prstClr val="black">
                    <a:lumMod val="65000"/>
                    <a:lumOff val="35000"/>
                  </a:prstClr>
                </a:solidFill>
                <a:cs typeface="+mn-ea"/>
                <a:sym typeface="+mn-lt"/>
              </a:rPr>
              <a:t>L Enter your text here, click here to enter your text.</a:t>
            </a:r>
          </a:p>
        </p:txBody>
      </p:sp>
      <p:sp>
        <p:nvSpPr>
          <p:cNvPr id="39" name="MH_Title_1"/>
          <p:cNvSpPr/>
          <p:nvPr/>
        </p:nvSpPr>
        <p:spPr>
          <a:xfrm>
            <a:off x="5293360" y="3322955"/>
            <a:ext cx="1027430" cy="118237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C7AD81"/>
          </a:solidFill>
          <a:ln w="12700" cap="flat" cmpd="sng" algn="ctr">
            <a:noFill/>
            <a:prstDash val="solid"/>
            <a:miter lim="800000"/>
          </a:ln>
          <a:effectLst/>
        </p:spPr>
        <p:txBody>
          <a:bodyPr lIns="272320" tIns="313011" rIns="272320" bIns="313011" spcCol="1270" anchor="ctr">
            <a:normAutofit fontScale="42500" lnSpcReduction="20000"/>
          </a:bodyPr>
          <a:lstStyle/>
          <a:p>
            <a:pPr algn="ctr" defTabSz="1600200">
              <a:lnSpc>
                <a:spcPct val="90000"/>
              </a:lnSpc>
              <a:spcAft>
                <a:spcPct val="35000"/>
              </a:spcAft>
              <a:defRPr/>
            </a:pPr>
            <a:r>
              <a:rPr lang="zh-CN" altLang="en-US" sz="3600" kern="0" dirty="0">
                <a:solidFill>
                  <a:prstClr val="white"/>
                </a:solidFill>
                <a:cs typeface="+mn-ea"/>
                <a:sym typeface="+mn-lt"/>
              </a:rPr>
              <a:t>Keywords.</a:t>
            </a:r>
          </a:p>
        </p:txBody>
      </p:sp>
      <p:sp>
        <p:nvSpPr>
          <p:cNvPr id="40" name="MH_Other_10"/>
          <p:cNvSpPr/>
          <p:nvPr/>
        </p:nvSpPr>
        <p:spPr>
          <a:xfrm>
            <a:off x="4544060" y="3742055"/>
            <a:ext cx="297180" cy="356870"/>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cap="flat" cmpd="sng" algn="ctr">
            <a:noFill/>
            <a:prstDash val="solid"/>
            <a:miter lim="800000"/>
          </a:ln>
          <a:effectLst/>
        </p:spPr>
        <p:txBody>
          <a:bodyPr anchor="ctr">
            <a:normAutofit lnSpcReduction="10000"/>
            <a:scene3d>
              <a:camera prst="orthographicFront"/>
              <a:lightRig rig="threePt" dir="t"/>
            </a:scene3d>
            <a:sp3d contourW="12700">
              <a:contourClr>
                <a:srgbClr val="FFFFFF"/>
              </a:contourClr>
            </a:sp3d>
          </a:bodyPr>
          <a:lstStyle/>
          <a:p>
            <a:pPr algn="ctr">
              <a:defRPr/>
            </a:pPr>
            <a:endParaRPr lang="zh-CN" altLang="en-US" kern="0" dirty="0">
              <a:solidFill>
                <a:prstClr val="black"/>
              </a:solidFill>
              <a:cs typeface="+mn-ea"/>
              <a:sym typeface="+mn-lt"/>
            </a:endParaRPr>
          </a:p>
        </p:txBody>
      </p:sp>
      <p:sp>
        <p:nvSpPr>
          <p:cNvPr id="41" name="MH_Other_11"/>
          <p:cNvSpPr/>
          <p:nvPr/>
        </p:nvSpPr>
        <p:spPr bwMode="auto">
          <a:xfrm>
            <a:off x="6125210" y="2767330"/>
            <a:ext cx="460375" cy="34099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normAutofit fontScale="25000" lnSpcReduction="20000"/>
            <a:scene3d>
              <a:camera prst="orthographicFront"/>
              <a:lightRig rig="threePt" dir="t"/>
            </a:scene3d>
            <a:sp3d contourW="12700">
              <a:contourClr>
                <a:srgbClr val="FFFFFF"/>
              </a:contourClr>
            </a:sp3d>
          </a:bodyPr>
          <a:lstStyle/>
          <a:p>
            <a:pPr algn="ctr">
              <a:defRPr/>
            </a:pPr>
            <a:endParaRPr lang="zh-CN" altLang="en-US" dirty="0">
              <a:solidFill>
                <a:prstClr val="black"/>
              </a:solidFill>
              <a:cs typeface="+mn-ea"/>
              <a:sym typeface="+mn-lt"/>
            </a:endParaRPr>
          </a:p>
        </p:txBody>
      </p:sp>
      <p:sp>
        <p:nvSpPr>
          <p:cNvPr id="42" name="MH_Other_12"/>
          <p:cNvSpPr/>
          <p:nvPr/>
        </p:nvSpPr>
        <p:spPr bwMode="auto">
          <a:xfrm>
            <a:off x="6177915" y="4726305"/>
            <a:ext cx="355600" cy="36830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anchor="ctr">
            <a:normAutofit/>
            <a:scene3d>
              <a:camera prst="orthographicFront"/>
              <a:lightRig rig="threePt" dir="t"/>
            </a:scene3d>
            <a:sp3d contourW="12700">
              <a:contourClr>
                <a:srgbClr val="FFFFFF"/>
              </a:contourClr>
            </a:sp3d>
          </a:bodyPr>
          <a:lstStyle/>
          <a:p>
            <a:pPr algn="ctr">
              <a:defRPr/>
            </a:pPr>
            <a:endParaRPr lang="zh-CN" altLang="en-US">
              <a:solidFill>
                <a:prstClr val="black"/>
              </a:solidFill>
              <a:cs typeface="+mn-ea"/>
              <a:sym typeface="+mn-lt"/>
            </a:endParaRPr>
          </a:p>
        </p:txBody>
      </p:sp>
    </p:spTree>
    <p:extLst>
      <p:ext uri="{BB962C8B-B14F-4D97-AF65-F5344CB8AC3E}">
        <p14:creationId xmlns:p14="http://schemas.microsoft.com/office/powerpoint/2010/main" val="2152079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16="http://schemas.microsoft.com/office/drawing/2014/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Effect transition="in" filter="fade">
                                      <p:cBhvr>
                                        <p:cTn id="100" dur="500"/>
                                        <p:tgtEl>
                                          <p:spTgt spid="4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5" grpId="0"/>
      <p:bldP spid="36" grpId="0"/>
      <p:bldP spid="37" grpId="0"/>
      <p:bldP spid="38" grpId="0"/>
      <p:bldP spid="39"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4"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27" name="任意多边形 4"/>
          <p:cNvSpPr/>
          <p:nvPr/>
        </p:nvSpPr>
        <p:spPr>
          <a:xfrm>
            <a:off x="2207870" y="1912808"/>
            <a:ext cx="2093383" cy="4145779"/>
          </a:xfrm>
          <a:custGeom>
            <a:avLst/>
            <a:gdLst>
              <a:gd name="connsiteX0" fmla="*/ 23404 w 2390620"/>
              <a:gd name="connsiteY0" fmla="*/ 0 h 4734432"/>
              <a:gd name="connsiteX1" fmla="*/ 2390620 w 2390620"/>
              <a:gd name="connsiteY1" fmla="*/ 2367216 h 4734432"/>
              <a:gd name="connsiteX2" fmla="*/ 23404 w 2390620"/>
              <a:gd name="connsiteY2" fmla="*/ 4734432 h 4734432"/>
              <a:gd name="connsiteX3" fmla="*/ 0 w 2390620"/>
              <a:gd name="connsiteY3" fmla="*/ 4733250 h 4734432"/>
              <a:gd name="connsiteX4" fmla="*/ 0 w 2390620"/>
              <a:gd name="connsiteY4" fmla="*/ 1182 h 4734432"/>
              <a:gd name="connsiteX5" fmla="*/ 23404 w 2390620"/>
              <a:gd name="connsiteY5" fmla="*/ 0 h 473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0620" h="4734432">
                <a:moveTo>
                  <a:pt x="23404" y="0"/>
                </a:moveTo>
                <a:cubicBezTo>
                  <a:pt x="1330781" y="0"/>
                  <a:pt x="2390620" y="1059839"/>
                  <a:pt x="2390620" y="2367216"/>
                </a:cubicBezTo>
                <a:cubicBezTo>
                  <a:pt x="2390620" y="3674593"/>
                  <a:pt x="1330781" y="4734432"/>
                  <a:pt x="23404" y="4734432"/>
                </a:cubicBezTo>
                <a:lnTo>
                  <a:pt x="0" y="4733250"/>
                </a:lnTo>
                <a:lnTo>
                  <a:pt x="0" y="1182"/>
                </a:lnTo>
                <a:lnTo>
                  <a:pt x="23404" y="0"/>
                </a:lnTo>
                <a:close/>
              </a:path>
            </a:pathLst>
          </a:custGeom>
          <a:noFill/>
          <a:ln w="12700" cap="flat" cmpd="sng" algn="ctr">
            <a:solidFill>
              <a:srgbClr val="3E8F84"/>
            </a:solidFill>
            <a:prstDash val="solid"/>
            <a:miter lim="800000"/>
          </a:ln>
          <a:effectLst/>
          <a:extLst>
            <a:ext uri="{909E8E84-426E-40DD-AFC4-6F175D3DCCD1}">
              <a14:hiddenFill xmlns:a14="http://schemas.microsoft.com/office/drawing/2010/main">
                <a:solidFill>
                  <a:srgbClr val="497C59"/>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8" name="椭圆 27"/>
          <p:cNvSpPr/>
          <p:nvPr/>
        </p:nvSpPr>
        <p:spPr>
          <a:xfrm>
            <a:off x="606175" y="2432379"/>
            <a:ext cx="3106638" cy="3106638"/>
          </a:xfrm>
          <a:prstGeom prst="ellipse">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prstClr val="white"/>
                </a:solidFill>
                <a:effectLst/>
                <a:uLnTx/>
                <a:uFillTx/>
                <a:cs typeface="+mn-ea"/>
                <a:sym typeface="+mn-lt"/>
              </a:rPr>
              <a:t>Keywords</a:t>
            </a:r>
          </a:p>
        </p:txBody>
      </p:sp>
      <p:cxnSp>
        <p:nvCxnSpPr>
          <p:cNvPr id="29" name="直接连接符 28"/>
          <p:cNvCxnSpPr/>
          <p:nvPr/>
        </p:nvCxnSpPr>
        <p:spPr>
          <a:xfrm>
            <a:off x="3175626" y="2186526"/>
            <a:ext cx="2532410" cy="0"/>
          </a:xfrm>
          <a:prstGeom prst="line">
            <a:avLst/>
          </a:prstGeom>
          <a:noFill/>
          <a:ln w="6350" cap="flat" cmpd="sng" algn="ctr">
            <a:solidFill>
              <a:srgbClr val="3E8F84"/>
            </a:solidFill>
            <a:prstDash val="solid"/>
            <a:miter lim="800000"/>
          </a:ln>
          <a:effectLst/>
        </p:spPr>
      </p:cxnSp>
      <p:cxnSp>
        <p:nvCxnSpPr>
          <p:cNvPr id="30" name="直接连接符 29"/>
          <p:cNvCxnSpPr/>
          <p:nvPr/>
        </p:nvCxnSpPr>
        <p:spPr>
          <a:xfrm>
            <a:off x="4139892" y="3326805"/>
            <a:ext cx="2532410" cy="0"/>
          </a:xfrm>
          <a:prstGeom prst="line">
            <a:avLst/>
          </a:prstGeom>
          <a:solidFill>
            <a:srgbClr val="A67346"/>
          </a:solidFill>
          <a:ln w="6350" cap="flat" cmpd="sng" algn="ctr">
            <a:solidFill>
              <a:srgbClr val="A67346"/>
            </a:solidFill>
            <a:prstDash val="solid"/>
            <a:miter lim="800000"/>
          </a:ln>
          <a:effectLst/>
        </p:spPr>
      </p:cxnSp>
      <p:cxnSp>
        <p:nvCxnSpPr>
          <p:cNvPr id="31" name="直接连接符 30"/>
          <p:cNvCxnSpPr/>
          <p:nvPr/>
        </p:nvCxnSpPr>
        <p:spPr>
          <a:xfrm>
            <a:off x="4153862" y="4687853"/>
            <a:ext cx="2532410" cy="0"/>
          </a:xfrm>
          <a:prstGeom prst="line">
            <a:avLst/>
          </a:prstGeom>
          <a:noFill/>
          <a:ln w="6350" cap="flat" cmpd="sng" algn="ctr">
            <a:solidFill>
              <a:srgbClr val="3E8F84"/>
            </a:solidFill>
            <a:prstDash val="solid"/>
            <a:miter lim="800000"/>
          </a:ln>
          <a:effectLst/>
        </p:spPr>
      </p:cxnSp>
      <p:cxnSp>
        <p:nvCxnSpPr>
          <p:cNvPr id="32" name="直接连接符 31"/>
          <p:cNvCxnSpPr/>
          <p:nvPr/>
        </p:nvCxnSpPr>
        <p:spPr>
          <a:xfrm>
            <a:off x="3161656" y="5812735"/>
            <a:ext cx="2532410" cy="0"/>
          </a:xfrm>
          <a:prstGeom prst="line">
            <a:avLst/>
          </a:prstGeom>
          <a:noFill/>
          <a:ln w="6350" cap="flat" cmpd="sng" algn="ctr">
            <a:solidFill>
              <a:srgbClr val="A67346"/>
            </a:solidFill>
            <a:prstDash val="solid"/>
            <a:miter lim="800000"/>
          </a:ln>
          <a:effectLst/>
        </p:spPr>
      </p:cxnSp>
      <p:sp>
        <p:nvSpPr>
          <p:cNvPr id="33" name="椭圆 32"/>
          <p:cNvSpPr/>
          <p:nvPr/>
        </p:nvSpPr>
        <p:spPr>
          <a:xfrm>
            <a:off x="5588667" y="1793439"/>
            <a:ext cx="786174" cy="786174"/>
          </a:xfrm>
          <a:prstGeom prst="ellipse">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1</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34" name="椭圆 33"/>
          <p:cNvSpPr/>
          <p:nvPr/>
        </p:nvSpPr>
        <p:spPr>
          <a:xfrm>
            <a:off x="6566903" y="2933718"/>
            <a:ext cx="786174" cy="786174"/>
          </a:xfrm>
          <a:prstGeom prst="ellipse">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2</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35" name="椭圆 34"/>
          <p:cNvSpPr/>
          <p:nvPr/>
        </p:nvSpPr>
        <p:spPr>
          <a:xfrm>
            <a:off x="6566903" y="4303532"/>
            <a:ext cx="786174" cy="786174"/>
          </a:xfrm>
          <a:prstGeom prst="ellipse">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3</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36" name="椭圆 35"/>
          <p:cNvSpPr/>
          <p:nvPr/>
        </p:nvSpPr>
        <p:spPr>
          <a:xfrm>
            <a:off x="5588667" y="5419648"/>
            <a:ext cx="786174" cy="786174"/>
          </a:xfrm>
          <a:prstGeom prst="ellipse">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prstClr val="white"/>
                </a:solidFill>
                <a:effectLst/>
                <a:uLnTx/>
                <a:uFillTx/>
                <a:cs typeface="+mn-ea"/>
                <a:sym typeface="+mn-lt"/>
              </a:rPr>
              <a:t>4</a:t>
            </a: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37" name="文本框 15"/>
          <p:cNvSpPr txBox="1"/>
          <p:nvPr/>
        </p:nvSpPr>
        <p:spPr>
          <a:xfrm>
            <a:off x="6567170" y="1995170"/>
            <a:ext cx="431546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kern="0" dirty="0">
                <a:solidFill>
                  <a:prstClr val="black">
                    <a:lumMod val="75000"/>
                    <a:lumOff val="25000"/>
                  </a:prstClr>
                </a:solidFill>
                <a:cs typeface="+mn-ea"/>
                <a:sym typeface="+mn-lt"/>
              </a:rPr>
              <a:t>Enter your description here and your description here.</a:t>
            </a:r>
          </a:p>
        </p:txBody>
      </p:sp>
      <p:sp>
        <p:nvSpPr>
          <p:cNvPr id="38" name="文本框 16"/>
          <p:cNvSpPr txBox="1"/>
          <p:nvPr/>
        </p:nvSpPr>
        <p:spPr>
          <a:xfrm>
            <a:off x="6566902" y="1650488"/>
            <a:ext cx="236605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kern="0" dirty="0">
                <a:solidFill>
                  <a:prstClr val="black">
                    <a:lumMod val="75000"/>
                    <a:lumOff val="25000"/>
                  </a:prstClr>
                </a:solidFill>
                <a:cs typeface="+mn-ea"/>
                <a:sym typeface="+mn-lt"/>
              </a:rPr>
              <a:t>Keywords.</a:t>
            </a:r>
          </a:p>
        </p:txBody>
      </p:sp>
      <p:sp>
        <p:nvSpPr>
          <p:cNvPr id="39" name="文本框 17"/>
          <p:cNvSpPr txBox="1"/>
          <p:nvPr/>
        </p:nvSpPr>
        <p:spPr>
          <a:xfrm>
            <a:off x="7353300" y="3234690"/>
            <a:ext cx="431546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kern="0" dirty="0">
                <a:solidFill>
                  <a:prstClr val="black">
                    <a:lumMod val="75000"/>
                    <a:lumOff val="25000"/>
                  </a:prstClr>
                </a:solidFill>
                <a:cs typeface="+mn-ea"/>
                <a:sym typeface="+mn-lt"/>
              </a:rPr>
              <a:t>Enter your description here and your description here.</a:t>
            </a:r>
          </a:p>
        </p:txBody>
      </p:sp>
      <p:sp>
        <p:nvSpPr>
          <p:cNvPr id="40" name="文本框 18"/>
          <p:cNvSpPr txBox="1"/>
          <p:nvPr/>
        </p:nvSpPr>
        <p:spPr>
          <a:xfrm>
            <a:off x="7353076" y="2890626"/>
            <a:ext cx="236605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kern="0" dirty="0">
                <a:solidFill>
                  <a:prstClr val="black">
                    <a:lumMod val="75000"/>
                    <a:lumOff val="25000"/>
                  </a:prstClr>
                </a:solidFill>
                <a:cs typeface="+mn-ea"/>
                <a:sym typeface="+mn-lt"/>
              </a:rPr>
              <a:t>Keywords.</a:t>
            </a:r>
          </a:p>
        </p:txBody>
      </p:sp>
      <p:sp>
        <p:nvSpPr>
          <p:cNvPr id="41" name="文本框 19"/>
          <p:cNvSpPr txBox="1"/>
          <p:nvPr/>
        </p:nvSpPr>
        <p:spPr>
          <a:xfrm>
            <a:off x="7399020" y="4566285"/>
            <a:ext cx="431546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kern="0" dirty="0">
                <a:solidFill>
                  <a:prstClr val="black">
                    <a:lumMod val="75000"/>
                    <a:lumOff val="25000"/>
                  </a:prstClr>
                </a:solidFill>
                <a:cs typeface="+mn-ea"/>
                <a:sym typeface="+mn-lt"/>
              </a:rPr>
              <a:t>Enter your description here and your description here.</a:t>
            </a:r>
          </a:p>
        </p:txBody>
      </p:sp>
      <p:sp>
        <p:nvSpPr>
          <p:cNvPr id="42" name="文本框 20"/>
          <p:cNvSpPr txBox="1"/>
          <p:nvPr/>
        </p:nvSpPr>
        <p:spPr>
          <a:xfrm>
            <a:off x="7399117" y="4222118"/>
            <a:ext cx="236605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kern="0" dirty="0">
                <a:solidFill>
                  <a:prstClr val="black">
                    <a:lumMod val="75000"/>
                    <a:lumOff val="25000"/>
                  </a:prstClr>
                </a:solidFill>
                <a:cs typeface="+mn-ea"/>
                <a:sym typeface="+mn-lt"/>
              </a:rPr>
              <a:t>Keywords.</a:t>
            </a:r>
          </a:p>
        </p:txBody>
      </p:sp>
      <p:sp>
        <p:nvSpPr>
          <p:cNvPr id="43" name="文本框 21"/>
          <p:cNvSpPr txBox="1"/>
          <p:nvPr/>
        </p:nvSpPr>
        <p:spPr>
          <a:xfrm>
            <a:off x="6473190" y="5749290"/>
            <a:ext cx="431546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kern="0" dirty="0">
                <a:solidFill>
                  <a:prstClr val="black">
                    <a:lumMod val="75000"/>
                    <a:lumOff val="25000"/>
                  </a:prstClr>
                </a:solidFill>
                <a:cs typeface="+mn-ea"/>
                <a:sym typeface="+mn-lt"/>
              </a:rPr>
              <a:t>Enter your description here and your description here.</a:t>
            </a:r>
          </a:p>
        </p:txBody>
      </p:sp>
      <p:sp>
        <p:nvSpPr>
          <p:cNvPr id="44" name="文本框 22"/>
          <p:cNvSpPr txBox="1"/>
          <p:nvPr/>
        </p:nvSpPr>
        <p:spPr>
          <a:xfrm>
            <a:off x="6473140" y="5404772"/>
            <a:ext cx="236605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kern="0" dirty="0">
                <a:solidFill>
                  <a:prstClr val="black">
                    <a:lumMod val="75000"/>
                    <a:lumOff val="25000"/>
                  </a:prstClr>
                </a:solidFill>
                <a:cs typeface="+mn-ea"/>
                <a:sym typeface="+mn-lt"/>
              </a:rPr>
              <a:t>Keywords.</a:t>
            </a:r>
          </a:p>
        </p:txBody>
      </p:sp>
      <p:sp>
        <p:nvSpPr>
          <p:cNvPr id="45" name="椭圆 44"/>
          <p:cNvSpPr/>
          <p:nvPr/>
        </p:nvSpPr>
        <p:spPr>
          <a:xfrm>
            <a:off x="3023267" y="2011426"/>
            <a:ext cx="420953" cy="420953"/>
          </a:xfrm>
          <a:prstGeom prst="ellipse">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46" name="椭圆 45"/>
          <p:cNvSpPr/>
          <p:nvPr/>
        </p:nvSpPr>
        <p:spPr>
          <a:xfrm>
            <a:off x="4001502" y="3151705"/>
            <a:ext cx="420953" cy="420953"/>
          </a:xfrm>
          <a:prstGeom prst="ellipse">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47" name="椭圆 46"/>
          <p:cNvSpPr/>
          <p:nvPr/>
        </p:nvSpPr>
        <p:spPr>
          <a:xfrm>
            <a:off x="4001502" y="4521519"/>
            <a:ext cx="420953" cy="420953"/>
          </a:xfrm>
          <a:prstGeom prst="ellipse">
            <a:avLst/>
          </a:prstGeom>
          <a:solidFill>
            <a:srgbClr val="B5B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
        <p:nvSpPr>
          <p:cNvPr id="48" name="椭圆 47"/>
          <p:cNvSpPr/>
          <p:nvPr/>
        </p:nvSpPr>
        <p:spPr>
          <a:xfrm>
            <a:off x="3023267" y="5637635"/>
            <a:ext cx="420953" cy="420953"/>
          </a:xfrm>
          <a:prstGeom prst="ellipse">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152079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14="http://schemas.microsoft.com/office/drawing/2010/main" xmlns:a16="http://schemas.microsoft.com/office/drawing/2014/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0-#ppt_w/2"/>
                                          </p:val>
                                        </p:tav>
                                        <p:tav tm="100000">
                                          <p:val>
                                            <p:strVal val="#ppt_x"/>
                                          </p:val>
                                        </p:tav>
                                      </p:tavLst>
                                    </p:anim>
                                    <p:anim calcmode="lin" valueType="num">
                                      <p:cBhvr additive="base">
                                        <p:cTn id="29" dur="500" fill="hold"/>
                                        <p:tgtEl>
                                          <p:spTgt spid="4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0-#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0-#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0-#ppt_w/2"/>
                                          </p:val>
                                        </p:tav>
                                        <p:tav tm="100000">
                                          <p:val>
                                            <p:strVal val="#ppt_x"/>
                                          </p:val>
                                        </p:tav>
                                      </p:tavLst>
                                    </p:anim>
                                    <p:anim calcmode="lin" valueType="num">
                                      <p:cBhvr additive="base">
                                        <p:cTn id="4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0-#ppt_w/2"/>
                                          </p:val>
                                        </p:tav>
                                        <p:tav tm="100000">
                                          <p:val>
                                            <p:strVal val="#ppt_x"/>
                                          </p:val>
                                        </p:tav>
                                      </p:tavLst>
                                    </p:anim>
                                    <p:anim calcmode="lin" valueType="num">
                                      <p:cBhvr additive="base">
                                        <p:cTn id="51" dur="500" fill="hold"/>
                                        <p:tgtEl>
                                          <p:spTgt spid="3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0-#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1+#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1+#ppt_w/2"/>
                                          </p:val>
                                        </p:tav>
                                        <p:tav tm="100000">
                                          <p:val>
                                            <p:strVal val="#ppt_x"/>
                                          </p:val>
                                        </p:tav>
                                      </p:tavLst>
                                    </p:anim>
                                    <p:anim calcmode="lin" valueType="num">
                                      <p:cBhvr additive="base">
                                        <p:cTn id="69" dur="500" fill="hold"/>
                                        <p:tgtEl>
                                          <p:spTgt spid="34"/>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1+#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1+#ppt_w/2"/>
                                          </p:val>
                                        </p:tav>
                                        <p:tav tm="100000">
                                          <p:val>
                                            <p:strVal val="#ppt_x"/>
                                          </p:val>
                                        </p:tav>
                                      </p:tavLst>
                                    </p:anim>
                                    <p:anim calcmode="lin" valueType="num">
                                      <p:cBhvr additive="base">
                                        <p:cTn id="77" dur="500" fill="hold"/>
                                        <p:tgtEl>
                                          <p:spTgt spid="3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1+#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1+#ppt_w/2"/>
                                          </p:val>
                                        </p:tav>
                                        <p:tav tm="100000">
                                          <p:val>
                                            <p:strVal val="#ppt_x"/>
                                          </p:val>
                                        </p:tav>
                                      </p:tavLst>
                                    </p:anim>
                                    <p:anim calcmode="lin" valueType="num">
                                      <p:cBhvr additive="base">
                                        <p:cTn id="85" dur="500" fill="hold"/>
                                        <p:tgtEl>
                                          <p:spTgt spid="38"/>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fill="hold"/>
                                        <p:tgtEl>
                                          <p:spTgt spid="39"/>
                                        </p:tgtEl>
                                        <p:attrNameLst>
                                          <p:attrName>ppt_x</p:attrName>
                                        </p:attrNameLst>
                                      </p:cBhvr>
                                      <p:tavLst>
                                        <p:tav tm="0">
                                          <p:val>
                                            <p:strVal val="1+#ppt_w/2"/>
                                          </p:val>
                                        </p:tav>
                                        <p:tav tm="100000">
                                          <p:val>
                                            <p:strVal val="#ppt_x"/>
                                          </p:val>
                                        </p:tav>
                                      </p:tavLst>
                                    </p:anim>
                                    <p:anim calcmode="lin" valueType="num">
                                      <p:cBhvr additive="base">
                                        <p:cTn id="89" dur="500" fill="hold"/>
                                        <p:tgtEl>
                                          <p:spTgt spid="39"/>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additive="base">
                                        <p:cTn id="96" dur="500" fill="hold"/>
                                        <p:tgtEl>
                                          <p:spTgt spid="41"/>
                                        </p:tgtEl>
                                        <p:attrNameLst>
                                          <p:attrName>ppt_x</p:attrName>
                                        </p:attrNameLst>
                                      </p:cBhvr>
                                      <p:tavLst>
                                        <p:tav tm="0">
                                          <p:val>
                                            <p:strVal val="1+#ppt_w/2"/>
                                          </p:val>
                                        </p:tav>
                                        <p:tav tm="100000">
                                          <p:val>
                                            <p:strVal val="#ppt_x"/>
                                          </p:val>
                                        </p:tav>
                                      </p:tavLst>
                                    </p:anim>
                                    <p:anim calcmode="lin" valueType="num">
                                      <p:cBhvr additive="base">
                                        <p:cTn id="97" dur="500" fill="hold"/>
                                        <p:tgtEl>
                                          <p:spTgt spid="41"/>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500" fill="hold"/>
                                        <p:tgtEl>
                                          <p:spTgt spid="42"/>
                                        </p:tgtEl>
                                        <p:attrNameLst>
                                          <p:attrName>ppt_x</p:attrName>
                                        </p:attrNameLst>
                                      </p:cBhvr>
                                      <p:tavLst>
                                        <p:tav tm="0">
                                          <p:val>
                                            <p:strVal val="1+#ppt_w/2"/>
                                          </p:val>
                                        </p:tav>
                                        <p:tav tm="100000">
                                          <p:val>
                                            <p:strVal val="#ppt_x"/>
                                          </p:val>
                                        </p:tav>
                                      </p:tavLst>
                                    </p:anim>
                                    <p:anim calcmode="lin" valueType="num">
                                      <p:cBhvr additive="base">
                                        <p:cTn id="101" dur="500" fill="hold"/>
                                        <p:tgtEl>
                                          <p:spTgt spid="42"/>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additive="base">
                                        <p:cTn id="104" dur="500" fill="hold"/>
                                        <p:tgtEl>
                                          <p:spTgt spid="43"/>
                                        </p:tgtEl>
                                        <p:attrNameLst>
                                          <p:attrName>ppt_x</p:attrName>
                                        </p:attrNameLst>
                                      </p:cBhvr>
                                      <p:tavLst>
                                        <p:tav tm="0">
                                          <p:val>
                                            <p:strVal val="1+#ppt_w/2"/>
                                          </p:val>
                                        </p:tav>
                                        <p:tav tm="100000">
                                          <p:val>
                                            <p:strVal val="#ppt_x"/>
                                          </p:val>
                                        </p:tav>
                                      </p:tavLst>
                                    </p:anim>
                                    <p:anim calcmode="lin" valueType="num">
                                      <p:cBhvr additive="base">
                                        <p:cTn id="105" dur="500" fill="hold"/>
                                        <p:tgtEl>
                                          <p:spTgt spid="43"/>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1+#ppt_w/2"/>
                                          </p:val>
                                        </p:tav>
                                        <p:tav tm="100000">
                                          <p:val>
                                            <p:strVal val="#ppt_x"/>
                                          </p:val>
                                        </p:tav>
                                      </p:tavLst>
                                    </p:anim>
                                    <p:anim calcmode="lin" valueType="num">
                                      <p:cBhvr additive="base">
                                        <p:cTn id="10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animBg="1"/>
      <p:bldP spid="28"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4"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pic>
        <p:nvPicPr>
          <p:cNvPr id="17" name="图片 16" descr="XIBPemROQ9iJdUMOOBmG_IMG_1863-1200x800.jpg"/>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2617470" y="1885950"/>
            <a:ext cx="3110230" cy="1859280"/>
          </a:xfrm>
          <a:prstGeom prst="rect">
            <a:avLst/>
          </a:prstGeom>
        </p:spPr>
      </p:pic>
      <p:sp>
        <p:nvSpPr>
          <p:cNvPr id="18" name="矩形 17"/>
          <p:cNvSpPr/>
          <p:nvPr/>
        </p:nvSpPr>
        <p:spPr>
          <a:xfrm>
            <a:off x="63500" y="1880235"/>
            <a:ext cx="2481580" cy="1864995"/>
          </a:xfrm>
          <a:prstGeom prst="rect">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矩形 18"/>
          <p:cNvSpPr/>
          <p:nvPr/>
        </p:nvSpPr>
        <p:spPr>
          <a:xfrm>
            <a:off x="5765165" y="1880235"/>
            <a:ext cx="3059430" cy="1864995"/>
          </a:xfrm>
          <a:prstGeom prst="rect">
            <a:avLst/>
          </a:prstGeom>
          <a:solidFill>
            <a:srgbClr val="618D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矩形 19"/>
          <p:cNvSpPr/>
          <p:nvPr/>
        </p:nvSpPr>
        <p:spPr>
          <a:xfrm>
            <a:off x="4413885" y="3819525"/>
            <a:ext cx="7680325" cy="2582545"/>
          </a:xfrm>
          <a:prstGeom prst="rect">
            <a:avLst/>
          </a:prstGeom>
          <a:solidFill>
            <a:srgbClr val="C7AD8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21" name="图片 20" descr="XIBPemROQ9iJdUMOOBmG_IMG_1863-1200x800.jpg"/>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7630" y="3844290"/>
            <a:ext cx="4268470" cy="2551430"/>
          </a:xfrm>
          <a:prstGeom prst="rect">
            <a:avLst/>
          </a:prstGeom>
        </p:spPr>
      </p:pic>
      <p:sp>
        <p:nvSpPr>
          <p:cNvPr id="22" name="Freeform 5"/>
          <p:cNvSpPr>
            <a:spLocks noEditPoints="1"/>
          </p:cNvSpPr>
          <p:nvPr/>
        </p:nvSpPr>
        <p:spPr bwMode="auto">
          <a:xfrm>
            <a:off x="1043940" y="198755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3" name="文本框 11"/>
          <p:cNvSpPr txBox="1"/>
          <p:nvPr/>
        </p:nvSpPr>
        <p:spPr>
          <a:xfrm>
            <a:off x="5075555" y="4956810"/>
            <a:ext cx="662305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kern="0" dirty="0">
                <a:solidFill>
                  <a:prstClr val="white"/>
                </a:solidFill>
                <a:cs typeface="+mn-ea"/>
                <a:sym typeface="+mn-lt"/>
              </a:rPr>
              <a:t>Enter your description here and your description here.</a:t>
            </a:r>
          </a:p>
        </p:txBody>
      </p:sp>
      <p:sp>
        <p:nvSpPr>
          <p:cNvPr id="24" name="文本框 12"/>
          <p:cNvSpPr txBox="1"/>
          <p:nvPr/>
        </p:nvSpPr>
        <p:spPr>
          <a:xfrm>
            <a:off x="5061585" y="4490720"/>
            <a:ext cx="313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da-DK" sz="2400" b="1" dirty="0">
                <a:solidFill>
                  <a:prstClr val="white"/>
                </a:solidFill>
                <a:cs typeface="+mn-ea"/>
                <a:sym typeface="+mn-lt"/>
              </a:rPr>
              <a:t>Enter the title</a:t>
            </a:r>
            <a:endParaRPr lang="zh-CN" altLang="da-DK" sz="2400" b="1" kern="0" dirty="0">
              <a:solidFill>
                <a:prstClr val="white"/>
              </a:solidFill>
              <a:cs typeface="+mn-ea"/>
              <a:sym typeface="+mn-lt"/>
            </a:endParaRPr>
          </a:p>
        </p:txBody>
      </p:sp>
      <p:pic>
        <p:nvPicPr>
          <p:cNvPr id="25" name="图片 24" descr="XIBPemROQ9iJdUMOOBmG_IMG_1863-1200x800.jpg"/>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8912225" y="1885950"/>
            <a:ext cx="3110230" cy="1859280"/>
          </a:xfrm>
          <a:prstGeom prst="rect">
            <a:avLst/>
          </a:prstGeom>
        </p:spPr>
      </p:pic>
      <p:sp>
        <p:nvSpPr>
          <p:cNvPr id="26" name="Freeform 5"/>
          <p:cNvSpPr>
            <a:spLocks noEditPoints="1"/>
          </p:cNvSpPr>
          <p:nvPr/>
        </p:nvSpPr>
        <p:spPr bwMode="auto">
          <a:xfrm>
            <a:off x="7011035" y="1958340"/>
            <a:ext cx="499110" cy="506730"/>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7" name="文本框 15"/>
          <p:cNvSpPr txBox="1"/>
          <p:nvPr/>
        </p:nvSpPr>
        <p:spPr>
          <a:xfrm>
            <a:off x="93345" y="2588895"/>
            <a:ext cx="247142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da-DK" sz="1200" dirty="0">
                <a:solidFill>
                  <a:prstClr val="white"/>
                </a:solidFill>
                <a:cs typeface="+mn-ea"/>
                <a:sym typeface="+mn-lt"/>
              </a:rPr>
              <a:t>Click here to enter text.</a:t>
            </a:r>
            <a:r>
              <a:rPr lang="zh-CN" altLang="en-US" sz="1200" dirty="0">
                <a:solidFill>
                  <a:prstClr val="white"/>
                </a:solidFill>
                <a:cs typeface="+mn-ea"/>
                <a:sym typeface="+mn-lt"/>
              </a:rPr>
              <a:t>,</a:t>
            </a:r>
            <a:r>
              <a:rPr lang="zh-CN" altLang="da-DK" sz="1200" dirty="0">
                <a:solidFill>
                  <a:prstClr val="white"/>
                </a:solidFill>
                <a:cs typeface="+mn-ea"/>
                <a:sym typeface="+mn-lt"/>
              </a:rPr>
              <a:t>Click here to enter text.</a:t>
            </a:r>
          </a:p>
        </p:txBody>
      </p:sp>
      <p:sp>
        <p:nvSpPr>
          <p:cNvPr id="28" name="文本框 16"/>
          <p:cNvSpPr txBox="1"/>
          <p:nvPr/>
        </p:nvSpPr>
        <p:spPr>
          <a:xfrm>
            <a:off x="6075680" y="2574925"/>
            <a:ext cx="247142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da-DK" sz="1200" dirty="0">
                <a:solidFill>
                  <a:prstClr val="white"/>
                </a:solidFill>
                <a:cs typeface="+mn-ea"/>
                <a:sym typeface="+mn-lt"/>
              </a:rPr>
              <a:t>Click here to enter text.</a:t>
            </a:r>
            <a:r>
              <a:rPr lang="zh-CN" altLang="en-US" sz="1200" dirty="0">
                <a:solidFill>
                  <a:prstClr val="white"/>
                </a:solidFill>
                <a:cs typeface="+mn-ea"/>
                <a:sym typeface="+mn-lt"/>
              </a:rPr>
              <a:t>,</a:t>
            </a:r>
            <a:r>
              <a:rPr lang="zh-CN" altLang="da-DK" sz="1200" dirty="0">
                <a:solidFill>
                  <a:prstClr val="white"/>
                </a:solidFill>
                <a:cs typeface="+mn-ea"/>
                <a:sym typeface="+mn-lt"/>
              </a:rPr>
              <a:t>Click here to enter text.</a:t>
            </a:r>
          </a:p>
        </p:txBody>
      </p:sp>
    </p:spTree>
    <p:extLst>
      <p:ext uri="{BB962C8B-B14F-4D97-AF65-F5344CB8AC3E}">
        <p14:creationId xmlns:p14="http://schemas.microsoft.com/office/powerpoint/2010/main" val="21520790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14="http://schemas.microsoft.com/office/drawing/2010/main" xmlns:a16="http://schemas.microsoft.com/office/drawing/2014/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90"/>
                                          </p:val>
                                        </p:tav>
                                        <p:tav tm="100000">
                                          <p:val>
                                            <p:fltVal val="0"/>
                                          </p:val>
                                        </p:tav>
                                      </p:tavLst>
                                    </p:anim>
                                    <p:animEffect transition="in" filter="fade">
                                      <p:cBhvr>
                                        <p:cTn id="21" dur="1000"/>
                                        <p:tgtEl>
                                          <p:spTgt spid="1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style.rotation</p:attrName>
                                        </p:attrNameLst>
                                      </p:cBhvr>
                                      <p:tavLst>
                                        <p:tav tm="0">
                                          <p:val>
                                            <p:fltVal val="90"/>
                                          </p:val>
                                        </p:tav>
                                        <p:tav tm="100000">
                                          <p:val>
                                            <p:fltVal val="0"/>
                                          </p:val>
                                        </p:tav>
                                      </p:tavLst>
                                    </p:anim>
                                    <p:animEffect transition="in" filter="fade">
                                      <p:cBhvr>
                                        <p:cTn id="27" dur="1000"/>
                                        <p:tgtEl>
                                          <p:spTgt spid="18"/>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fltVal val="0"/>
                                          </p:val>
                                        </p:tav>
                                        <p:tav tm="100000">
                                          <p:val>
                                            <p:strVal val="#ppt_w"/>
                                          </p:val>
                                        </p:tav>
                                      </p:tavLst>
                                    </p:anim>
                                    <p:anim calcmode="lin" valueType="num">
                                      <p:cBhvr>
                                        <p:cTn id="31" dur="1000" fill="hold"/>
                                        <p:tgtEl>
                                          <p:spTgt spid="22"/>
                                        </p:tgtEl>
                                        <p:attrNameLst>
                                          <p:attrName>ppt_h</p:attrName>
                                        </p:attrNameLst>
                                      </p:cBhvr>
                                      <p:tavLst>
                                        <p:tav tm="0">
                                          <p:val>
                                            <p:fltVal val="0"/>
                                          </p:val>
                                        </p:tav>
                                        <p:tav tm="100000">
                                          <p:val>
                                            <p:strVal val="#ppt_h"/>
                                          </p:val>
                                        </p:tav>
                                      </p:tavLst>
                                    </p:anim>
                                    <p:anim calcmode="lin" valueType="num">
                                      <p:cBhvr>
                                        <p:cTn id="32" dur="1000" fill="hold"/>
                                        <p:tgtEl>
                                          <p:spTgt spid="22"/>
                                        </p:tgtEl>
                                        <p:attrNameLst>
                                          <p:attrName>style.rotation</p:attrName>
                                        </p:attrNameLst>
                                      </p:cBhvr>
                                      <p:tavLst>
                                        <p:tav tm="0">
                                          <p:val>
                                            <p:fltVal val="90"/>
                                          </p:val>
                                        </p:tav>
                                        <p:tav tm="100000">
                                          <p:val>
                                            <p:fltVal val="0"/>
                                          </p:val>
                                        </p:tav>
                                      </p:tavLst>
                                    </p:anim>
                                    <p:animEffect transition="in" filter="fade">
                                      <p:cBhvr>
                                        <p:cTn id="33" dur="1000"/>
                                        <p:tgtEl>
                                          <p:spTgt spid="2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par>
                                <p:cTn id="48" presetID="31"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1000" fill="hold"/>
                                        <p:tgtEl>
                                          <p:spTgt spid="25"/>
                                        </p:tgtEl>
                                        <p:attrNameLst>
                                          <p:attrName>ppt_w</p:attrName>
                                        </p:attrNameLst>
                                      </p:cBhvr>
                                      <p:tavLst>
                                        <p:tav tm="0">
                                          <p:val>
                                            <p:fltVal val="0"/>
                                          </p:val>
                                        </p:tav>
                                        <p:tav tm="100000">
                                          <p:val>
                                            <p:strVal val="#ppt_w"/>
                                          </p:val>
                                        </p:tav>
                                      </p:tavLst>
                                    </p:anim>
                                    <p:anim calcmode="lin" valueType="num">
                                      <p:cBhvr>
                                        <p:cTn id="51" dur="1000" fill="hold"/>
                                        <p:tgtEl>
                                          <p:spTgt spid="25"/>
                                        </p:tgtEl>
                                        <p:attrNameLst>
                                          <p:attrName>ppt_h</p:attrName>
                                        </p:attrNameLst>
                                      </p:cBhvr>
                                      <p:tavLst>
                                        <p:tav tm="0">
                                          <p:val>
                                            <p:fltVal val="0"/>
                                          </p:val>
                                        </p:tav>
                                        <p:tav tm="100000">
                                          <p:val>
                                            <p:strVal val="#ppt_h"/>
                                          </p:val>
                                        </p:tav>
                                      </p:tavLst>
                                    </p:anim>
                                    <p:anim calcmode="lin" valueType="num">
                                      <p:cBhvr>
                                        <p:cTn id="52" dur="1000" fill="hold"/>
                                        <p:tgtEl>
                                          <p:spTgt spid="25"/>
                                        </p:tgtEl>
                                        <p:attrNameLst>
                                          <p:attrName>style.rotation</p:attrName>
                                        </p:attrNameLst>
                                      </p:cBhvr>
                                      <p:tavLst>
                                        <p:tav tm="0">
                                          <p:val>
                                            <p:fltVal val="90"/>
                                          </p:val>
                                        </p:tav>
                                        <p:tav tm="100000">
                                          <p:val>
                                            <p:fltVal val="0"/>
                                          </p:val>
                                        </p:tav>
                                      </p:tavLst>
                                    </p:anim>
                                    <p:animEffect transition="in" filter="fade">
                                      <p:cBhvr>
                                        <p:cTn id="53" dur="1000"/>
                                        <p:tgtEl>
                                          <p:spTgt spid="25"/>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fltVal val="0"/>
                                          </p:val>
                                        </p:tav>
                                        <p:tav tm="100000">
                                          <p:val>
                                            <p:strVal val="#ppt_w"/>
                                          </p:val>
                                        </p:tav>
                                      </p:tavLst>
                                    </p:anim>
                                    <p:anim calcmode="lin" valueType="num">
                                      <p:cBhvr>
                                        <p:cTn id="57" dur="1000" fill="hold"/>
                                        <p:tgtEl>
                                          <p:spTgt spid="26"/>
                                        </p:tgtEl>
                                        <p:attrNameLst>
                                          <p:attrName>ppt_h</p:attrName>
                                        </p:attrNameLst>
                                      </p:cBhvr>
                                      <p:tavLst>
                                        <p:tav tm="0">
                                          <p:val>
                                            <p:fltVal val="0"/>
                                          </p:val>
                                        </p:tav>
                                        <p:tav tm="100000">
                                          <p:val>
                                            <p:strVal val="#ppt_h"/>
                                          </p:val>
                                        </p:tav>
                                      </p:tavLst>
                                    </p:anim>
                                    <p:anim calcmode="lin" valueType="num">
                                      <p:cBhvr>
                                        <p:cTn id="58" dur="1000" fill="hold"/>
                                        <p:tgtEl>
                                          <p:spTgt spid="26"/>
                                        </p:tgtEl>
                                        <p:attrNameLst>
                                          <p:attrName>style.rotation</p:attrName>
                                        </p:attrNameLst>
                                      </p:cBhvr>
                                      <p:tavLst>
                                        <p:tav tm="0">
                                          <p:val>
                                            <p:fltVal val="90"/>
                                          </p:val>
                                        </p:tav>
                                        <p:tav tm="100000">
                                          <p:val>
                                            <p:fltVal val="0"/>
                                          </p:val>
                                        </p:tav>
                                      </p:tavLst>
                                    </p:anim>
                                    <p:animEffect transition="in" filter="fade">
                                      <p:cBhvr>
                                        <p:cTn id="59" dur="1000"/>
                                        <p:tgtEl>
                                          <p:spTgt spid="26"/>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fltVal val="0"/>
                                          </p:val>
                                        </p:tav>
                                        <p:tav tm="100000">
                                          <p:val>
                                            <p:strVal val="#ppt_w"/>
                                          </p:val>
                                        </p:tav>
                                      </p:tavLst>
                                    </p:anim>
                                    <p:anim calcmode="lin" valueType="num">
                                      <p:cBhvr>
                                        <p:cTn id="63" dur="1000" fill="hold"/>
                                        <p:tgtEl>
                                          <p:spTgt spid="28"/>
                                        </p:tgtEl>
                                        <p:attrNameLst>
                                          <p:attrName>ppt_h</p:attrName>
                                        </p:attrNameLst>
                                      </p:cBhvr>
                                      <p:tavLst>
                                        <p:tav tm="0">
                                          <p:val>
                                            <p:fltVal val="0"/>
                                          </p:val>
                                        </p:tav>
                                        <p:tav tm="100000">
                                          <p:val>
                                            <p:strVal val="#ppt_h"/>
                                          </p:val>
                                        </p:tav>
                                      </p:tavLst>
                                    </p:anim>
                                    <p:anim calcmode="lin" valueType="num">
                                      <p:cBhvr>
                                        <p:cTn id="64" dur="1000" fill="hold"/>
                                        <p:tgtEl>
                                          <p:spTgt spid="28"/>
                                        </p:tgtEl>
                                        <p:attrNameLst>
                                          <p:attrName>style.rotation</p:attrName>
                                        </p:attrNameLst>
                                      </p:cBhvr>
                                      <p:tavLst>
                                        <p:tav tm="0">
                                          <p:val>
                                            <p:fltVal val="90"/>
                                          </p:val>
                                        </p:tav>
                                        <p:tav tm="100000">
                                          <p:val>
                                            <p:fltVal val="0"/>
                                          </p:val>
                                        </p:tav>
                                      </p:tavLst>
                                    </p:anim>
                                    <p:animEffect transition="in" filter="fade">
                                      <p:cBhvr>
                                        <p:cTn id="65" dur="10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randombar(horizontal)">
                                      <p:cBhvr>
                                        <p:cTn id="70" dur="500"/>
                                        <p:tgtEl>
                                          <p:spTgt spid="20"/>
                                        </p:tgtEl>
                                      </p:cBhvr>
                                    </p:animEffect>
                                  </p:childTnLst>
                                </p:cTn>
                              </p:par>
                              <p:par>
                                <p:cTn id="71" presetID="14" presetClass="entr" presetSubtype="1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randombar(horizontal)">
                                      <p:cBhvr>
                                        <p:cTn id="73" dur="500"/>
                                        <p:tgtEl>
                                          <p:spTgt spid="21"/>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randombar(horizontal)">
                                      <p:cBhvr>
                                        <p:cTn id="76" dur="500"/>
                                        <p:tgtEl>
                                          <p:spTgt spid="23"/>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randombar(horizontal)">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animBg="1"/>
      <p:bldP spid="19" grpId="0" animBg="1"/>
      <p:bldP spid="20" grpId="0" animBg="1"/>
      <p:bldP spid="22" grpId="0" animBg="1"/>
      <p:bldP spid="23" grpId="0"/>
      <p:bldP spid="24" grpId="0"/>
      <p:bldP spid="26" grpId="0" animBg="1"/>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42" name="矩形 3"/>
          <p:cNvSpPr>
            <a:spLocks noChangeArrowheads="1"/>
          </p:cNvSpPr>
          <p:nvPr/>
        </p:nvSpPr>
        <p:spPr bwMode="auto">
          <a:xfrm>
            <a:off x="7325120" y="4599619"/>
            <a:ext cx="4252912" cy="1408112"/>
          </a:xfrm>
          <a:prstGeom prst="rect">
            <a:avLst/>
          </a:prstGeom>
          <a:solidFill>
            <a:srgbClr val="618D7E"/>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latin typeface="+mn-lt"/>
              <a:ea typeface="+mn-ea"/>
              <a:cs typeface="+mn-ea"/>
              <a:sym typeface="+mn-lt"/>
            </a:endParaRPr>
          </a:p>
        </p:txBody>
      </p:sp>
      <p:sp>
        <p:nvSpPr>
          <p:cNvPr id="43" name="Freeform 6"/>
          <p:cNvSpPr>
            <a:spLocks/>
          </p:cNvSpPr>
          <p:nvPr/>
        </p:nvSpPr>
        <p:spPr bwMode="auto">
          <a:xfrm>
            <a:off x="6701013" y="5764621"/>
            <a:ext cx="219075" cy="525462"/>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44" name="Freeform 7"/>
          <p:cNvSpPr>
            <a:spLocks/>
          </p:cNvSpPr>
          <p:nvPr/>
        </p:nvSpPr>
        <p:spPr bwMode="auto">
          <a:xfrm>
            <a:off x="5105575" y="6602821"/>
            <a:ext cx="338138" cy="268287"/>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45" name="Freeform 8"/>
          <p:cNvSpPr>
            <a:spLocks/>
          </p:cNvSpPr>
          <p:nvPr/>
        </p:nvSpPr>
        <p:spPr bwMode="auto">
          <a:xfrm>
            <a:off x="3603800" y="5115333"/>
            <a:ext cx="1165225" cy="1282700"/>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46" name="Freeform 9"/>
          <p:cNvSpPr>
            <a:spLocks/>
          </p:cNvSpPr>
          <p:nvPr/>
        </p:nvSpPr>
        <p:spPr bwMode="auto">
          <a:xfrm>
            <a:off x="4584875" y="5620158"/>
            <a:ext cx="990600" cy="752475"/>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47" name="Freeform 10"/>
          <p:cNvSpPr>
            <a:spLocks/>
          </p:cNvSpPr>
          <p:nvPr/>
        </p:nvSpPr>
        <p:spPr bwMode="auto">
          <a:xfrm>
            <a:off x="6129513" y="5239158"/>
            <a:ext cx="554037" cy="730250"/>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48" name="Freeform 11"/>
          <p:cNvSpPr>
            <a:spLocks/>
          </p:cNvSpPr>
          <p:nvPr/>
        </p:nvSpPr>
        <p:spPr bwMode="auto">
          <a:xfrm>
            <a:off x="4453113" y="5135971"/>
            <a:ext cx="798512" cy="717550"/>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49" name="Freeform 12"/>
          <p:cNvSpPr>
            <a:spLocks/>
          </p:cNvSpPr>
          <p:nvPr/>
        </p:nvSpPr>
        <p:spPr bwMode="auto">
          <a:xfrm>
            <a:off x="5134150" y="4985158"/>
            <a:ext cx="709613" cy="88106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0" name="Freeform 13"/>
          <p:cNvSpPr>
            <a:spLocks/>
          </p:cNvSpPr>
          <p:nvPr/>
        </p:nvSpPr>
        <p:spPr bwMode="auto">
          <a:xfrm>
            <a:off x="5775500" y="4964521"/>
            <a:ext cx="623888" cy="900112"/>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1" name="Freeform 14"/>
          <p:cNvSpPr>
            <a:spLocks/>
          </p:cNvSpPr>
          <p:nvPr/>
        </p:nvSpPr>
        <p:spPr bwMode="auto">
          <a:xfrm>
            <a:off x="3670475" y="4334283"/>
            <a:ext cx="1287463" cy="130810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C7AD81"/>
          </a:solidFill>
          <a:ln w="8" cap="flat" cmpd="sng">
            <a:noFill/>
            <a:round/>
            <a:headEnd/>
            <a:tailEnd/>
          </a:ln>
        </p:spPr>
        <p:txBody>
          <a:bodyPr/>
          <a:lstStyle/>
          <a:p>
            <a:endParaRPr lang="zh-CN" altLang="en-US">
              <a:solidFill>
                <a:prstClr val="black"/>
              </a:solidFill>
              <a:cs typeface="+mn-ea"/>
              <a:sym typeface="+mn-lt"/>
            </a:endParaRPr>
          </a:p>
        </p:txBody>
      </p:sp>
      <p:sp>
        <p:nvSpPr>
          <p:cNvPr id="52" name="Freeform 15"/>
          <p:cNvSpPr>
            <a:spLocks/>
          </p:cNvSpPr>
          <p:nvPr/>
        </p:nvSpPr>
        <p:spPr bwMode="auto">
          <a:xfrm>
            <a:off x="1265413" y="3719921"/>
            <a:ext cx="2590800" cy="165417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3" name="Freeform 16"/>
          <p:cNvSpPr>
            <a:spLocks/>
          </p:cNvSpPr>
          <p:nvPr/>
        </p:nvSpPr>
        <p:spPr bwMode="auto">
          <a:xfrm>
            <a:off x="6347000" y="4870858"/>
            <a:ext cx="487363" cy="498475"/>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4" name="Freeform 17"/>
          <p:cNvSpPr>
            <a:spLocks/>
          </p:cNvSpPr>
          <p:nvPr/>
        </p:nvSpPr>
        <p:spPr bwMode="auto">
          <a:xfrm>
            <a:off x="4691238" y="4653371"/>
            <a:ext cx="612775" cy="663575"/>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5" name="Freeform 18"/>
          <p:cNvSpPr>
            <a:spLocks/>
          </p:cNvSpPr>
          <p:nvPr/>
        </p:nvSpPr>
        <p:spPr bwMode="auto">
          <a:xfrm>
            <a:off x="5078588" y="4521608"/>
            <a:ext cx="996950" cy="631825"/>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6" name="Freeform 19"/>
          <p:cNvSpPr>
            <a:spLocks/>
          </p:cNvSpPr>
          <p:nvPr/>
        </p:nvSpPr>
        <p:spPr bwMode="auto">
          <a:xfrm>
            <a:off x="5904088" y="4250146"/>
            <a:ext cx="614362" cy="782637"/>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7" name="Freeform 20"/>
          <p:cNvSpPr>
            <a:spLocks/>
          </p:cNvSpPr>
          <p:nvPr/>
        </p:nvSpPr>
        <p:spPr bwMode="auto">
          <a:xfrm>
            <a:off x="6058075" y="4150133"/>
            <a:ext cx="725488" cy="735013"/>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8" name="Freeform 21"/>
          <p:cNvSpPr>
            <a:spLocks/>
          </p:cNvSpPr>
          <p:nvPr/>
        </p:nvSpPr>
        <p:spPr bwMode="auto">
          <a:xfrm>
            <a:off x="5324650" y="4008846"/>
            <a:ext cx="739775" cy="741362"/>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59" name="Freeform 22"/>
          <p:cNvSpPr>
            <a:spLocks/>
          </p:cNvSpPr>
          <p:nvPr/>
        </p:nvSpPr>
        <p:spPr bwMode="auto">
          <a:xfrm>
            <a:off x="4735688" y="3526246"/>
            <a:ext cx="650875" cy="1200150"/>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0" name="Freeform 23"/>
          <p:cNvSpPr>
            <a:spLocks/>
          </p:cNvSpPr>
          <p:nvPr/>
        </p:nvSpPr>
        <p:spPr bwMode="auto">
          <a:xfrm>
            <a:off x="2740200" y="3451633"/>
            <a:ext cx="1647825" cy="122713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1" name="Freeform 24"/>
          <p:cNvSpPr>
            <a:spLocks/>
          </p:cNvSpPr>
          <p:nvPr/>
        </p:nvSpPr>
        <p:spPr bwMode="auto">
          <a:xfrm>
            <a:off x="5283375" y="3350033"/>
            <a:ext cx="452438" cy="917575"/>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2" name="Freeform 25"/>
          <p:cNvSpPr>
            <a:spLocks/>
          </p:cNvSpPr>
          <p:nvPr/>
        </p:nvSpPr>
        <p:spPr bwMode="auto">
          <a:xfrm>
            <a:off x="5872338" y="3691346"/>
            <a:ext cx="847725" cy="576262"/>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B5BC61"/>
          </a:solidFill>
          <a:ln w="8" cap="flat" cmpd="sng">
            <a:noFill/>
            <a:round/>
            <a:headEnd/>
            <a:tailEnd/>
          </a:ln>
        </p:spPr>
        <p:txBody>
          <a:bodyPr/>
          <a:lstStyle/>
          <a:p>
            <a:endParaRPr lang="zh-CN" altLang="en-US">
              <a:solidFill>
                <a:prstClr val="black"/>
              </a:solidFill>
              <a:cs typeface="+mn-ea"/>
              <a:sym typeface="+mn-lt"/>
            </a:endParaRPr>
          </a:p>
        </p:txBody>
      </p:sp>
      <p:sp>
        <p:nvSpPr>
          <p:cNvPr id="63" name="Freeform 26"/>
          <p:cNvSpPr>
            <a:spLocks/>
          </p:cNvSpPr>
          <p:nvPr/>
        </p:nvSpPr>
        <p:spPr bwMode="auto">
          <a:xfrm>
            <a:off x="4559475" y="3556408"/>
            <a:ext cx="365125" cy="60960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4" name="Freeform 27"/>
          <p:cNvSpPr>
            <a:spLocks/>
          </p:cNvSpPr>
          <p:nvPr/>
        </p:nvSpPr>
        <p:spPr bwMode="auto">
          <a:xfrm>
            <a:off x="5648500" y="2978558"/>
            <a:ext cx="706438" cy="1058863"/>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5" name="Freeform 28"/>
          <p:cNvSpPr>
            <a:spLocks/>
          </p:cNvSpPr>
          <p:nvPr/>
        </p:nvSpPr>
        <p:spPr bwMode="auto">
          <a:xfrm>
            <a:off x="1020938" y="1840321"/>
            <a:ext cx="2622550" cy="2055812"/>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6" name="Freeform 29"/>
          <p:cNvSpPr>
            <a:spLocks/>
          </p:cNvSpPr>
          <p:nvPr/>
        </p:nvSpPr>
        <p:spPr bwMode="auto">
          <a:xfrm>
            <a:off x="3794300" y="1351371"/>
            <a:ext cx="2889250" cy="2490787"/>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7" name="Freeform 30"/>
          <p:cNvSpPr>
            <a:spLocks/>
          </p:cNvSpPr>
          <p:nvPr/>
        </p:nvSpPr>
        <p:spPr bwMode="auto">
          <a:xfrm>
            <a:off x="5840588" y="3256371"/>
            <a:ext cx="311150" cy="36195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8" name="Freeform 31"/>
          <p:cNvSpPr>
            <a:spLocks/>
          </p:cNvSpPr>
          <p:nvPr/>
        </p:nvSpPr>
        <p:spPr bwMode="auto">
          <a:xfrm>
            <a:off x="6227938" y="2799171"/>
            <a:ext cx="782637" cy="744537"/>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69" name="Freeform 32"/>
          <p:cNvSpPr>
            <a:spLocks/>
          </p:cNvSpPr>
          <p:nvPr/>
        </p:nvSpPr>
        <p:spPr bwMode="auto">
          <a:xfrm>
            <a:off x="6385100" y="2359433"/>
            <a:ext cx="1128713" cy="75088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70" name="Freeform 33"/>
          <p:cNvSpPr>
            <a:spLocks/>
          </p:cNvSpPr>
          <p:nvPr/>
        </p:nvSpPr>
        <p:spPr bwMode="auto">
          <a:xfrm>
            <a:off x="6173963" y="1284696"/>
            <a:ext cx="1473200" cy="1379537"/>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71" name="Freeform 34"/>
          <p:cNvSpPr>
            <a:spLocks/>
          </p:cNvSpPr>
          <p:nvPr/>
        </p:nvSpPr>
        <p:spPr bwMode="auto">
          <a:xfrm>
            <a:off x="3195813" y="2922996"/>
            <a:ext cx="1874837" cy="167163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sp>
        <p:nvSpPr>
          <p:cNvPr id="72" name="Freeform 35"/>
          <p:cNvSpPr>
            <a:spLocks/>
          </p:cNvSpPr>
          <p:nvPr/>
        </p:nvSpPr>
        <p:spPr bwMode="auto">
          <a:xfrm>
            <a:off x="5256388" y="5740808"/>
            <a:ext cx="1038225" cy="803275"/>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618D7E"/>
          </a:solidFill>
          <a:ln w="8" cap="flat" cmpd="sng">
            <a:noFill/>
            <a:round/>
            <a:headEnd/>
            <a:tailEnd/>
          </a:ln>
        </p:spPr>
        <p:txBody>
          <a:bodyPr/>
          <a:lstStyle/>
          <a:p>
            <a:endParaRPr lang="zh-CN" altLang="en-US">
              <a:solidFill>
                <a:prstClr val="black"/>
              </a:solidFill>
              <a:cs typeface="+mn-ea"/>
              <a:sym typeface="+mn-lt"/>
            </a:endParaRPr>
          </a:p>
        </p:txBody>
      </p:sp>
      <p:pic>
        <p:nvPicPr>
          <p:cNvPr id="73" name="组合 3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6000" y="3656421"/>
            <a:ext cx="3724275" cy="536575"/>
          </a:xfrm>
          <a:prstGeom prst="rect">
            <a:avLst/>
          </a:prstGeom>
          <a:noFill/>
          <a:ln w="9525" cmpd="sng">
            <a:noFill/>
            <a:miter lim="800000"/>
            <a:headEnd/>
            <a:tailEnd/>
          </a:ln>
          <a:extLst>
            <a:ext uri="{909E8E84-426E-40DD-AFC4-6F175D3DCCD1}">
              <a14:hiddenFill xmlns:a14="http://schemas.microsoft.com/office/drawing/2010/main">
                <a:solidFill>
                  <a:srgbClr val="FFFFFF"/>
                </a:solidFill>
              </a14:hiddenFill>
            </a:ext>
          </a:extLst>
        </p:spPr>
      </p:pic>
      <p:sp>
        <p:nvSpPr>
          <p:cNvPr id="74" name="文本框 180"/>
          <p:cNvSpPr txBox="1">
            <a:spLocks noChangeArrowheads="1"/>
          </p:cNvSpPr>
          <p:nvPr/>
        </p:nvSpPr>
        <p:spPr bwMode="auto">
          <a:xfrm>
            <a:off x="7103784" y="3189898"/>
            <a:ext cx="2676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00"/>
                </a:solidFill>
                <a:latin typeface="+mn-lt"/>
                <a:ea typeface="+mn-ea"/>
                <a:cs typeface="+mn-ea"/>
                <a:sym typeface="+mn-lt"/>
              </a:rPr>
              <a:t>Add a title.</a:t>
            </a:r>
          </a:p>
        </p:txBody>
      </p:sp>
      <p:sp>
        <p:nvSpPr>
          <p:cNvPr id="75" name="文本框 180"/>
          <p:cNvSpPr txBox="1">
            <a:spLocks noChangeArrowheads="1"/>
          </p:cNvSpPr>
          <p:nvPr/>
        </p:nvSpPr>
        <p:spPr bwMode="auto">
          <a:xfrm>
            <a:off x="504457" y="5532846"/>
            <a:ext cx="266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000000"/>
                </a:solidFill>
                <a:latin typeface="+mn-lt"/>
                <a:ea typeface="+mn-ea"/>
                <a:cs typeface="+mn-ea"/>
                <a:sym typeface="+mn-lt"/>
              </a:rPr>
              <a:t>Add a title.</a:t>
            </a:r>
          </a:p>
        </p:txBody>
      </p:sp>
      <p:pic>
        <p:nvPicPr>
          <p:cNvPr id="76" name="组合 43"/>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488" y="4967696"/>
            <a:ext cx="37179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77" name="TextBox 55"/>
          <p:cNvSpPr txBox="1">
            <a:spLocks noChangeArrowheads="1"/>
          </p:cNvSpPr>
          <p:nvPr/>
        </p:nvSpPr>
        <p:spPr bwMode="auto">
          <a:xfrm>
            <a:off x="7486251" y="4740683"/>
            <a:ext cx="393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prstClr val="white"/>
                </a:solidFill>
                <a:latin typeface="+mn-lt"/>
                <a:ea typeface="+mn-ea"/>
                <a:cs typeface="+mn-ea"/>
                <a:sym typeface="+mn-lt"/>
              </a:rPr>
              <a:t>Add text Add text Add text Add text Add text Add text Add text Add text add text.</a:t>
            </a: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31"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300" fill="hold"/>
                                        <p:tgtEl>
                                          <p:spTgt spid="43"/>
                                        </p:tgtEl>
                                        <p:attrNameLst>
                                          <p:attrName>ppt_w</p:attrName>
                                        </p:attrNameLst>
                                      </p:cBhvr>
                                      <p:tavLst>
                                        <p:tav tm="0">
                                          <p:val>
                                            <p:fltVal val="0"/>
                                          </p:val>
                                        </p:tav>
                                        <p:tav tm="100000">
                                          <p:val>
                                            <p:strVal val="#ppt_w"/>
                                          </p:val>
                                        </p:tav>
                                      </p:tavLst>
                                    </p:anim>
                                    <p:anim calcmode="lin" valueType="num">
                                      <p:cBhvr>
                                        <p:cTn id="18" dur="300" fill="hold"/>
                                        <p:tgtEl>
                                          <p:spTgt spid="43"/>
                                        </p:tgtEl>
                                        <p:attrNameLst>
                                          <p:attrName>ppt_h</p:attrName>
                                        </p:attrNameLst>
                                      </p:cBhvr>
                                      <p:tavLst>
                                        <p:tav tm="0">
                                          <p:val>
                                            <p:fltVal val="0"/>
                                          </p:val>
                                        </p:tav>
                                        <p:tav tm="100000">
                                          <p:val>
                                            <p:strVal val="#ppt_h"/>
                                          </p:val>
                                        </p:tav>
                                      </p:tavLst>
                                    </p:anim>
                                    <p:anim calcmode="lin" valueType="num">
                                      <p:cBhvr>
                                        <p:cTn id="19" dur="300" fill="hold"/>
                                        <p:tgtEl>
                                          <p:spTgt spid="43"/>
                                        </p:tgtEl>
                                        <p:attrNameLst>
                                          <p:attrName>style.rotation</p:attrName>
                                        </p:attrNameLst>
                                      </p:cBhvr>
                                      <p:tavLst>
                                        <p:tav tm="0">
                                          <p:val>
                                            <p:fltVal val="90"/>
                                          </p:val>
                                        </p:tav>
                                        <p:tav tm="100000">
                                          <p:val>
                                            <p:fltVal val="0"/>
                                          </p:val>
                                        </p:tav>
                                      </p:tavLst>
                                    </p:anim>
                                    <p:animEffect transition="in" filter="fade">
                                      <p:cBhvr>
                                        <p:cTn id="20" dur="300"/>
                                        <p:tgtEl>
                                          <p:spTgt spid="43"/>
                                        </p:tgtEl>
                                      </p:cBhvr>
                                    </p:animEffect>
                                  </p:childTnLst>
                                </p:cTn>
                              </p:par>
                              <p:par>
                                <p:cTn id="21" presetID="3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300" fill="hold"/>
                                        <p:tgtEl>
                                          <p:spTgt spid="44"/>
                                        </p:tgtEl>
                                        <p:attrNameLst>
                                          <p:attrName>ppt_w</p:attrName>
                                        </p:attrNameLst>
                                      </p:cBhvr>
                                      <p:tavLst>
                                        <p:tav tm="0">
                                          <p:val>
                                            <p:fltVal val="0"/>
                                          </p:val>
                                        </p:tav>
                                        <p:tav tm="100000">
                                          <p:val>
                                            <p:strVal val="#ppt_w"/>
                                          </p:val>
                                        </p:tav>
                                      </p:tavLst>
                                    </p:anim>
                                    <p:anim calcmode="lin" valueType="num">
                                      <p:cBhvr>
                                        <p:cTn id="24" dur="300" fill="hold"/>
                                        <p:tgtEl>
                                          <p:spTgt spid="44"/>
                                        </p:tgtEl>
                                        <p:attrNameLst>
                                          <p:attrName>ppt_h</p:attrName>
                                        </p:attrNameLst>
                                      </p:cBhvr>
                                      <p:tavLst>
                                        <p:tav tm="0">
                                          <p:val>
                                            <p:fltVal val="0"/>
                                          </p:val>
                                        </p:tav>
                                        <p:tav tm="100000">
                                          <p:val>
                                            <p:strVal val="#ppt_h"/>
                                          </p:val>
                                        </p:tav>
                                      </p:tavLst>
                                    </p:anim>
                                    <p:anim calcmode="lin" valueType="num">
                                      <p:cBhvr>
                                        <p:cTn id="25" dur="300" fill="hold"/>
                                        <p:tgtEl>
                                          <p:spTgt spid="44"/>
                                        </p:tgtEl>
                                        <p:attrNameLst>
                                          <p:attrName>style.rotation</p:attrName>
                                        </p:attrNameLst>
                                      </p:cBhvr>
                                      <p:tavLst>
                                        <p:tav tm="0">
                                          <p:val>
                                            <p:fltVal val="90"/>
                                          </p:val>
                                        </p:tav>
                                        <p:tav tm="100000">
                                          <p:val>
                                            <p:fltVal val="0"/>
                                          </p:val>
                                        </p:tav>
                                      </p:tavLst>
                                    </p:anim>
                                    <p:animEffect transition="in" filter="fade">
                                      <p:cBhvr>
                                        <p:cTn id="26" dur="300"/>
                                        <p:tgtEl>
                                          <p:spTgt spid="44"/>
                                        </p:tgtEl>
                                      </p:cBhvr>
                                    </p:animEffect>
                                  </p:childTnLst>
                                </p:cTn>
                              </p:par>
                              <p:par>
                                <p:cTn id="27" presetID="3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300" fill="hold"/>
                                        <p:tgtEl>
                                          <p:spTgt spid="45"/>
                                        </p:tgtEl>
                                        <p:attrNameLst>
                                          <p:attrName>ppt_w</p:attrName>
                                        </p:attrNameLst>
                                      </p:cBhvr>
                                      <p:tavLst>
                                        <p:tav tm="0">
                                          <p:val>
                                            <p:fltVal val="0"/>
                                          </p:val>
                                        </p:tav>
                                        <p:tav tm="100000">
                                          <p:val>
                                            <p:strVal val="#ppt_w"/>
                                          </p:val>
                                        </p:tav>
                                      </p:tavLst>
                                    </p:anim>
                                    <p:anim calcmode="lin" valueType="num">
                                      <p:cBhvr>
                                        <p:cTn id="30" dur="300" fill="hold"/>
                                        <p:tgtEl>
                                          <p:spTgt spid="45"/>
                                        </p:tgtEl>
                                        <p:attrNameLst>
                                          <p:attrName>ppt_h</p:attrName>
                                        </p:attrNameLst>
                                      </p:cBhvr>
                                      <p:tavLst>
                                        <p:tav tm="0">
                                          <p:val>
                                            <p:fltVal val="0"/>
                                          </p:val>
                                        </p:tav>
                                        <p:tav tm="100000">
                                          <p:val>
                                            <p:strVal val="#ppt_h"/>
                                          </p:val>
                                        </p:tav>
                                      </p:tavLst>
                                    </p:anim>
                                    <p:anim calcmode="lin" valueType="num">
                                      <p:cBhvr>
                                        <p:cTn id="31" dur="300" fill="hold"/>
                                        <p:tgtEl>
                                          <p:spTgt spid="45"/>
                                        </p:tgtEl>
                                        <p:attrNameLst>
                                          <p:attrName>style.rotation</p:attrName>
                                        </p:attrNameLst>
                                      </p:cBhvr>
                                      <p:tavLst>
                                        <p:tav tm="0">
                                          <p:val>
                                            <p:fltVal val="90"/>
                                          </p:val>
                                        </p:tav>
                                        <p:tav tm="100000">
                                          <p:val>
                                            <p:fltVal val="0"/>
                                          </p:val>
                                        </p:tav>
                                      </p:tavLst>
                                    </p:anim>
                                    <p:animEffect transition="in" filter="fade">
                                      <p:cBhvr>
                                        <p:cTn id="32" dur="300"/>
                                        <p:tgtEl>
                                          <p:spTgt spid="45"/>
                                        </p:tgtEl>
                                      </p:cBhvr>
                                    </p:animEffect>
                                  </p:childTnLst>
                                </p:cTn>
                              </p:par>
                              <p:par>
                                <p:cTn id="33" presetID="3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300" fill="hold"/>
                                        <p:tgtEl>
                                          <p:spTgt spid="46"/>
                                        </p:tgtEl>
                                        <p:attrNameLst>
                                          <p:attrName>ppt_w</p:attrName>
                                        </p:attrNameLst>
                                      </p:cBhvr>
                                      <p:tavLst>
                                        <p:tav tm="0">
                                          <p:val>
                                            <p:fltVal val="0"/>
                                          </p:val>
                                        </p:tav>
                                        <p:tav tm="100000">
                                          <p:val>
                                            <p:strVal val="#ppt_w"/>
                                          </p:val>
                                        </p:tav>
                                      </p:tavLst>
                                    </p:anim>
                                    <p:anim calcmode="lin" valueType="num">
                                      <p:cBhvr>
                                        <p:cTn id="36" dur="300" fill="hold"/>
                                        <p:tgtEl>
                                          <p:spTgt spid="46"/>
                                        </p:tgtEl>
                                        <p:attrNameLst>
                                          <p:attrName>ppt_h</p:attrName>
                                        </p:attrNameLst>
                                      </p:cBhvr>
                                      <p:tavLst>
                                        <p:tav tm="0">
                                          <p:val>
                                            <p:fltVal val="0"/>
                                          </p:val>
                                        </p:tav>
                                        <p:tav tm="100000">
                                          <p:val>
                                            <p:strVal val="#ppt_h"/>
                                          </p:val>
                                        </p:tav>
                                      </p:tavLst>
                                    </p:anim>
                                    <p:anim calcmode="lin" valueType="num">
                                      <p:cBhvr>
                                        <p:cTn id="37" dur="300" fill="hold"/>
                                        <p:tgtEl>
                                          <p:spTgt spid="46"/>
                                        </p:tgtEl>
                                        <p:attrNameLst>
                                          <p:attrName>style.rotation</p:attrName>
                                        </p:attrNameLst>
                                      </p:cBhvr>
                                      <p:tavLst>
                                        <p:tav tm="0">
                                          <p:val>
                                            <p:fltVal val="90"/>
                                          </p:val>
                                        </p:tav>
                                        <p:tav tm="100000">
                                          <p:val>
                                            <p:fltVal val="0"/>
                                          </p:val>
                                        </p:tav>
                                      </p:tavLst>
                                    </p:anim>
                                    <p:animEffect transition="in" filter="fade">
                                      <p:cBhvr>
                                        <p:cTn id="38" dur="300"/>
                                        <p:tgtEl>
                                          <p:spTgt spid="46"/>
                                        </p:tgtEl>
                                      </p:cBhvr>
                                    </p:animEffect>
                                  </p:childTnLst>
                                </p:cTn>
                              </p:par>
                              <p:par>
                                <p:cTn id="39" presetID="3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300" fill="hold"/>
                                        <p:tgtEl>
                                          <p:spTgt spid="47"/>
                                        </p:tgtEl>
                                        <p:attrNameLst>
                                          <p:attrName>ppt_w</p:attrName>
                                        </p:attrNameLst>
                                      </p:cBhvr>
                                      <p:tavLst>
                                        <p:tav tm="0">
                                          <p:val>
                                            <p:fltVal val="0"/>
                                          </p:val>
                                        </p:tav>
                                        <p:tav tm="100000">
                                          <p:val>
                                            <p:strVal val="#ppt_w"/>
                                          </p:val>
                                        </p:tav>
                                      </p:tavLst>
                                    </p:anim>
                                    <p:anim calcmode="lin" valueType="num">
                                      <p:cBhvr>
                                        <p:cTn id="42" dur="300" fill="hold"/>
                                        <p:tgtEl>
                                          <p:spTgt spid="47"/>
                                        </p:tgtEl>
                                        <p:attrNameLst>
                                          <p:attrName>ppt_h</p:attrName>
                                        </p:attrNameLst>
                                      </p:cBhvr>
                                      <p:tavLst>
                                        <p:tav tm="0">
                                          <p:val>
                                            <p:fltVal val="0"/>
                                          </p:val>
                                        </p:tav>
                                        <p:tav tm="100000">
                                          <p:val>
                                            <p:strVal val="#ppt_h"/>
                                          </p:val>
                                        </p:tav>
                                      </p:tavLst>
                                    </p:anim>
                                    <p:anim calcmode="lin" valueType="num">
                                      <p:cBhvr>
                                        <p:cTn id="43" dur="300" fill="hold"/>
                                        <p:tgtEl>
                                          <p:spTgt spid="47"/>
                                        </p:tgtEl>
                                        <p:attrNameLst>
                                          <p:attrName>style.rotation</p:attrName>
                                        </p:attrNameLst>
                                      </p:cBhvr>
                                      <p:tavLst>
                                        <p:tav tm="0">
                                          <p:val>
                                            <p:fltVal val="90"/>
                                          </p:val>
                                        </p:tav>
                                        <p:tav tm="100000">
                                          <p:val>
                                            <p:fltVal val="0"/>
                                          </p:val>
                                        </p:tav>
                                      </p:tavLst>
                                    </p:anim>
                                    <p:animEffect transition="in" filter="fade">
                                      <p:cBhvr>
                                        <p:cTn id="44" dur="300"/>
                                        <p:tgtEl>
                                          <p:spTgt spid="47"/>
                                        </p:tgtEl>
                                      </p:cBhvr>
                                    </p:animEffect>
                                  </p:childTnLst>
                                </p:cTn>
                              </p:par>
                              <p:par>
                                <p:cTn id="45" presetID="3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300" fill="hold"/>
                                        <p:tgtEl>
                                          <p:spTgt spid="48"/>
                                        </p:tgtEl>
                                        <p:attrNameLst>
                                          <p:attrName>ppt_w</p:attrName>
                                        </p:attrNameLst>
                                      </p:cBhvr>
                                      <p:tavLst>
                                        <p:tav tm="0">
                                          <p:val>
                                            <p:fltVal val="0"/>
                                          </p:val>
                                        </p:tav>
                                        <p:tav tm="100000">
                                          <p:val>
                                            <p:strVal val="#ppt_w"/>
                                          </p:val>
                                        </p:tav>
                                      </p:tavLst>
                                    </p:anim>
                                    <p:anim calcmode="lin" valueType="num">
                                      <p:cBhvr>
                                        <p:cTn id="48" dur="300" fill="hold"/>
                                        <p:tgtEl>
                                          <p:spTgt spid="48"/>
                                        </p:tgtEl>
                                        <p:attrNameLst>
                                          <p:attrName>ppt_h</p:attrName>
                                        </p:attrNameLst>
                                      </p:cBhvr>
                                      <p:tavLst>
                                        <p:tav tm="0">
                                          <p:val>
                                            <p:fltVal val="0"/>
                                          </p:val>
                                        </p:tav>
                                        <p:tav tm="100000">
                                          <p:val>
                                            <p:strVal val="#ppt_h"/>
                                          </p:val>
                                        </p:tav>
                                      </p:tavLst>
                                    </p:anim>
                                    <p:anim calcmode="lin" valueType="num">
                                      <p:cBhvr>
                                        <p:cTn id="49" dur="300" fill="hold"/>
                                        <p:tgtEl>
                                          <p:spTgt spid="48"/>
                                        </p:tgtEl>
                                        <p:attrNameLst>
                                          <p:attrName>style.rotation</p:attrName>
                                        </p:attrNameLst>
                                      </p:cBhvr>
                                      <p:tavLst>
                                        <p:tav tm="0">
                                          <p:val>
                                            <p:fltVal val="90"/>
                                          </p:val>
                                        </p:tav>
                                        <p:tav tm="100000">
                                          <p:val>
                                            <p:fltVal val="0"/>
                                          </p:val>
                                        </p:tav>
                                      </p:tavLst>
                                    </p:anim>
                                    <p:animEffect transition="in" filter="fade">
                                      <p:cBhvr>
                                        <p:cTn id="50" dur="300"/>
                                        <p:tgtEl>
                                          <p:spTgt spid="48"/>
                                        </p:tgtEl>
                                      </p:cBhvr>
                                    </p:animEffect>
                                  </p:childTnLst>
                                </p:cTn>
                              </p:par>
                              <p:par>
                                <p:cTn id="51" presetID="3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300" fill="hold"/>
                                        <p:tgtEl>
                                          <p:spTgt spid="49"/>
                                        </p:tgtEl>
                                        <p:attrNameLst>
                                          <p:attrName>ppt_w</p:attrName>
                                        </p:attrNameLst>
                                      </p:cBhvr>
                                      <p:tavLst>
                                        <p:tav tm="0">
                                          <p:val>
                                            <p:fltVal val="0"/>
                                          </p:val>
                                        </p:tav>
                                        <p:tav tm="100000">
                                          <p:val>
                                            <p:strVal val="#ppt_w"/>
                                          </p:val>
                                        </p:tav>
                                      </p:tavLst>
                                    </p:anim>
                                    <p:anim calcmode="lin" valueType="num">
                                      <p:cBhvr>
                                        <p:cTn id="54" dur="300" fill="hold"/>
                                        <p:tgtEl>
                                          <p:spTgt spid="49"/>
                                        </p:tgtEl>
                                        <p:attrNameLst>
                                          <p:attrName>ppt_h</p:attrName>
                                        </p:attrNameLst>
                                      </p:cBhvr>
                                      <p:tavLst>
                                        <p:tav tm="0">
                                          <p:val>
                                            <p:fltVal val="0"/>
                                          </p:val>
                                        </p:tav>
                                        <p:tav tm="100000">
                                          <p:val>
                                            <p:strVal val="#ppt_h"/>
                                          </p:val>
                                        </p:tav>
                                      </p:tavLst>
                                    </p:anim>
                                    <p:anim calcmode="lin" valueType="num">
                                      <p:cBhvr>
                                        <p:cTn id="55" dur="300" fill="hold"/>
                                        <p:tgtEl>
                                          <p:spTgt spid="49"/>
                                        </p:tgtEl>
                                        <p:attrNameLst>
                                          <p:attrName>style.rotation</p:attrName>
                                        </p:attrNameLst>
                                      </p:cBhvr>
                                      <p:tavLst>
                                        <p:tav tm="0">
                                          <p:val>
                                            <p:fltVal val="90"/>
                                          </p:val>
                                        </p:tav>
                                        <p:tav tm="100000">
                                          <p:val>
                                            <p:fltVal val="0"/>
                                          </p:val>
                                        </p:tav>
                                      </p:tavLst>
                                    </p:anim>
                                    <p:animEffect transition="in" filter="fade">
                                      <p:cBhvr>
                                        <p:cTn id="56" dur="300"/>
                                        <p:tgtEl>
                                          <p:spTgt spid="49"/>
                                        </p:tgtEl>
                                      </p:cBhvr>
                                    </p:animEffect>
                                  </p:childTnLst>
                                </p:cTn>
                              </p:par>
                              <p:par>
                                <p:cTn id="57" presetID="3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300" fill="hold"/>
                                        <p:tgtEl>
                                          <p:spTgt spid="50"/>
                                        </p:tgtEl>
                                        <p:attrNameLst>
                                          <p:attrName>ppt_w</p:attrName>
                                        </p:attrNameLst>
                                      </p:cBhvr>
                                      <p:tavLst>
                                        <p:tav tm="0">
                                          <p:val>
                                            <p:fltVal val="0"/>
                                          </p:val>
                                        </p:tav>
                                        <p:tav tm="100000">
                                          <p:val>
                                            <p:strVal val="#ppt_w"/>
                                          </p:val>
                                        </p:tav>
                                      </p:tavLst>
                                    </p:anim>
                                    <p:anim calcmode="lin" valueType="num">
                                      <p:cBhvr>
                                        <p:cTn id="60" dur="300" fill="hold"/>
                                        <p:tgtEl>
                                          <p:spTgt spid="50"/>
                                        </p:tgtEl>
                                        <p:attrNameLst>
                                          <p:attrName>ppt_h</p:attrName>
                                        </p:attrNameLst>
                                      </p:cBhvr>
                                      <p:tavLst>
                                        <p:tav tm="0">
                                          <p:val>
                                            <p:fltVal val="0"/>
                                          </p:val>
                                        </p:tav>
                                        <p:tav tm="100000">
                                          <p:val>
                                            <p:strVal val="#ppt_h"/>
                                          </p:val>
                                        </p:tav>
                                      </p:tavLst>
                                    </p:anim>
                                    <p:anim calcmode="lin" valueType="num">
                                      <p:cBhvr>
                                        <p:cTn id="61" dur="300" fill="hold"/>
                                        <p:tgtEl>
                                          <p:spTgt spid="50"/>
                                        </p:tgtEl>
                                        <p:attrNameLst>
                                          <p:attrName>style.rotation</p:attrName>
                                        </p:attrNameLst>
                                      </p:cBhvr>
                                      <p:tavLst>
                                        <p:tav tm="0">
                                          <p:val>
                                            <p:fltVal val="90"/>
                                          </p:val>
                                        </p:tav>
                                        <p:tav tm="100000">
                                          <p:val>
                                            <p:fltVal val="0"/>
                                          </p:val>
                                        </p:tav>
                                      </p:tavLst>
                                    </p:anim>
                                    <p:animEffect transition="in" filter="fade">
                                      <p:cBhvr>
                                        <p:cTn id="62" dur="300"/>
                                        <p:tgtEl>
                                          <p:spTgt spid="50"/>
                                        </p:tgtEl>
                                      </p:cBhvr>
                                    </p:animEffect>
                                  </p:childTnLst>
                                </p:cTn>
                              </p:par>
                              <p:par>
                                <p:cTn id="63" presetID="3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300" fill="hold"/>
                                        <p:tgtEl>
                                          <p:spTgt spid="51"/>
                                        </p:tgtEl>
                                        <p:attrNameLst>
                                          <p:attrName>ppt_w</p:attrName>
                                        </p:attrNameLst>
                                      </p:cBhvr>
                                      <p:tavLst>
                                        <p:tav tm="0">
                                          <p:val>
                                            <p:fltVal val="0"/>
                                          </p:val>
                                        </p:tav>
                                        <p:tav tm="100000">
                                          <p:val>
                                            <p:strVal val="#ppt_w"/>
                                          </p:val>
                                        </p:tav>
                                      </p:tavLst>
                                    </p:anim>
                                    <p:anim calcmode="lin" valueType="num">
                                      <p:cBhvr>
                                        <p:cTn id="66" dur="300" fill="hold"/>
                                        <p:tgtEl>
                                          <p:spTgt spid="51"/>
                                        </p:tgtEl>
                                        <p:attrNameLst>
                                          <p:attrName>ppt_h</p:attrName>
                                        </p:attrNameLst>
                                      </p:cBhvr>
                                      <p:tavLst>
                                        <p:tav tm="0">
                                          <p:val>
                                            <p:fltVal val="0"/>
                                          </p:val>
                                        </p:tav>
                                        <p:tav tm="100000">
                                          <p:val>
                                            <p:strVal val="#ppt_h"/>
                                          </p:val>
                                        </p:tav>
                                      </p:tavLst>
                                    </p:anim>
                                    <p:anim calcmode="lin" valueType="num">
                                      <p:cBhvr>
                                        <p:cTn id="67" dur="300" fill="hold"/>
                                        <p:tgtEl>
                                          <p:spTgt spid="51"/>
                                        </p:tgtEl>
                                        <p:attrNameLst>
                                          <p:attrName>style.rotation</p:attrName>
                                        </p:attrNameLst>
                                      </p:cBhvr>
                                      <p:tavLst>
                                        <p:tav tm="0">
                                          <p:val>
                                            <p:fltVal val="90"/>
                                          </p:val>
                                        </p:tav>
                                        <p:tav tm="100000">
                                          <p:val>
                                            <p:fltVal val="0"/>
                                          </p:val>
                                        </p:tav>
                                      </p:tavLst>
                                    </p:anim>
                                    <p:animEffect transition="in" filter="fade">
                                      <p:cBhvr>
                                        <p:cTn id="68" dur="300"/>
                                        <p:tgtEl>
                                          <p:spTgt spid="51"/>
                                        </p:tgtEl>
                                      </p:cBhvr>
                                    </p:animEffect>
                                  </p:childTnLst>
                                </p:cTn>
                              </p:par>
                              <p:par>
                                <p:cTn id="69" presetID="3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300" fill="hold"/>
                                        <p:tgtEl>
                                          <p:spTgt spid="52"/>
                                        </p:tgtEl>
                                        <p:attrNameLst>
                                          <p:attrName>ppt_w</p:attrName>
                                        </p:attrNameLst>
                                      </p:cBhvr>
                                      <p:tavLst>
                                        <p:tav tm="0">
                                          <p:val>
                                            <p:fltVal val="0"/>
                                          </p:val>
                                        </p:tav>
                                        <p:tav tm="100000">
                                          <p:val>
                                            <p:strVal val="#ppt_w"/>
                                          </p:val>
                                        </p:tav>
                                      </p:tavLst>
                                    </p:anim>
                                    <p:anim calcmode="lin" valueType="num">
                                      <p:cBhvr>
                                        <p:cTn id="72" dur="300" fill="hold"/>
                                        <p:tgtEl>
                                          <p:spTgt spid="52"/>
                                        </p:tgtEl>
                                        <p:attrNameLst>
                                          <p:attrName>ppt_h</p:attrName>
                                        </p:attrNameLst>
                                      </p:cBhvr>
                                      <p:tavLst>
                                        <p:tav tm="0">
                                          <p:val>
                                            <p:fltVal val="0"/>
                                          </p:val>
                                        </p:tav>
                                        <p:tav tm="100000">
                                          <p:val>
                                            <p:strVal val="#ppt_h"/>
                                          </p:val>
                                        </p:tav>
                                      </p:tavLst>
                                    </p:anim>
                                    <p:anim calcmode="lin" valueType="num">
                                      <p:cBhvr>
                                        <p:cTn id="73" dur="300" fill="hold"/>
                                        <p:tgtEl>
                                          <p:spTgt spid="52"/>
                                        </p:tgtEl>
                                        <p:attrNameLst>
                                          <p:attrName>style.rotation</p:attrName>
                                        </p:attrNameLst>
                                      </p:cBhvr>
                                      <p:tavLst>
                                        <p:tav tm="0">
                                          <p:val>
                                            <p:fltVal val="90"/>
                                          </p:val>
                                        </p:tav>
                                        <p:tav tm="100000">
                                          <p:val>
                                            <p:fltVal val="0"/>
                                          </p:val>
                                        </p:tav>
                                      </p:tavLst>
                                    </p:anim>
                                    <p:animEffect transition="in" filter="fade">
                                      <p:cBhvr>
                                        <p:cTn id="74" dur="300"/>
                                        <p:tgtEl>
                                          <p:spTgt spid="52"/>
                                        </p:tgtEl>
                                      </p:cBhvr>
                                    </p:animEffect>
                                  </p:childTnLst>
                                </p:cTn>
                              </p:par>
                              <p:par>
                                <p:cTn id="75" presetID="3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300" fill="hold"/>
                                        <p:tgtEl>
                                          <p:spTgt spid="53"/>
                                        </p:tgtEl>
                                        <p:attrNameLst>
                                          <p:attrName>ppt_w</p:attrName>
                                        </p:attrNameLst>
                                      </p:cBhvr>
                                      <p:tavLst>
                                        <p:tav tm="0">
                                          <p:val>
                                            <p:fltVal val="0"/>
                                          </p:val>
                                        </p:tav>
                                        <p:tav tm="100000">
                                          <p:val>
                                            <p:strVal val="#ppt_w"/>
                                          </p:val>
                                        </p:tav>
                                      </p:tavLst>
                                    </p:anim>
                                    <p:anim calcmode="lin" valueType="num">
                                      <p:cBhvr>
                                        <p:cTn id="78" dur="300" fill="hold"/>
                                        <p:tgtEl>
                                          <p:spTgt spid="53"/>
                                        </p:tgtEl>
                                        <p:attrNameLst>
                                          <p:attrName>ppt_h</p:attrName>
                                        </p:attrNameLst>
                                      </p:cBhvr>
                                      <p:tavLst>
                                        <p:tav tm="0">
                                          <p:val>
                                            <p:fltVal val="0"/>
                                          </p:val>
                                        </p:tav>
                                        <p:tav tm="100000">
                                          <p:val>
                                            <p:strVal val="#ppt_h"/>
                                          </p:val>
                                        </p:tav>
                                      </p:tavLst>
                                    </p:anim>
                                    <p:anim calcmode="lin" valueType="num">
                                      <p:cBhvr>
                                        <p:cTn id="79" dur="300" fill="hold"/>
                                        <p:tgtEl>
                                          <p:spTgt spid="53"/>
                                        </p:tgtEl>
                                        <p:attrNameLst>
                                          <p:attrName>style.rotation</p:attrName>
                                        </p:attrNameLst>
                                      </p:cBhvr>
                                      <p:tavLst>
                                        <p:tav tm="0">
                                          <p:val>
                                            <p:fltVal val="90"/>
                                          </p:val>
                                        </p:tav>
                                        <p:tav tm="100000">
                                          <p:val>
                                            <p:fltVal val="0"/>
                                          </p:val>
                                        </p:tav>
                                      </p:tavLst>
                                    </p:anim>
                                    <p:animEffect transition="in" filter="fade">
                                      <p:cBhvr>
                                        <p:cTn id="80" dur="300"/>
                                        <p:tgtEl>
                                          <p:spTgt spid="53"/>
                                        </p:tgtEl>
                                      </p:cBhvr>
                                    </p:animEffect>
                                  </p:childTnLst>
                                </p:cTn>
                              </p:par>
                              <p:par>
                                <p:cTn id="81" presetID="31"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300" fill="hold"/>
                                        <p:tgtEl>
                                          <p:spTgt spid="54"/>
                                        </p:tgtEl>
                                        <p:attrNameLst>
                                          <p:attrName>ppt_w</p:attrName>
                                        </p:attrNameLst>
                                      </p:cBhvr>
                                      <p:tavLst>
                                        <p:tav tm="0">
                                          <p:val>
                                            <p:fltVal val="0"/>
                                          </p:val>
                                        </p:tav>
                                        <p:tav tm="100000">
                                          <p:val>
                                            <p:strVal val="#ppt_w"/>
                                          </p:val>
                                        </p:tav>
                                      </p:tavLst>
                                    </p:anim>
                                    <p:anim calcmode="lin" valueType="num">
                                      <p:cBhvr>
                                        <p:cTn id="84" dur="300" fill="hold"/>
                                        <p:tgtEl>
                                          <p:spTgt spid="54"/>
                                        </p:tgtEl>
                                        <p:attrNameLst>
                                          <p:attrName>ppt_h</p:attrName>
                                        </p:attrNameLst>
                                      </p:cBhvr>
                                      <p:tavLst>
                                        <p:tav tm="0">
                                          <p:val>
                                            <p:fltVal val="0"/>
                                          </p:val>
                                        </p:tav>
                                        <p:tav tm="100000">
                                          <p:val>
                                            <p:strVal val="#ppt_h"/>
                                          </p:val>
                                        </p:tav>
                                      </p:tavLst>
                                    </p:anim>
                                    <p:anim calcmode="lin" valueType="num">
                                      <p:cBhvr>
                                        <p:cTn id="85" dur="300" fill="hold"/>
                                        <p:tgtEl>
                                          <p:spTgt spid="54"/>
                                        </p:tgtEl>
                                        <p:attrNameLst>
                                          <p:attrName>style.rotation</p:attrName>
                                        </p:attrNameLst>
                                      </p:cBhvr>
                                      <p:tavLst>
                                        <p:tav tm="0">
                                          <p:val>
                                            <p:fltVal val="90"/>
                                          </p:val>
                                        </p:tav>
                                        <p:tav tm="100000">
                                          <p:val>
                                            <p:fltVal val="0"/>
                                          </p:val>
                                        </p:tav>
                                      </p:tavLst>
                                    </p:anim>
                                    <p:animEffect transition="in" filter="fade">
                                      <p:cBhvr>
                                        <p:cTn id="86" dur="300"/>
                                        <p:tgtEl>
                                          <p:spTgt spid="54"/>
                                        </p:tgtEl>
                                      </p:cBhvr>
                                    </p:animEffect>
                                  </p:childTnLst>
                                </p:cTn>
                              </p:par>
                              <p:par>
                                <p:cTn id="87" presetID="31"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300" fill="hold"/>
                                        <p:tgtEl>
                                          <p:spTgt spid="55"/>
                                        </p:tgtEl>
                                        <p:attrNameLst>
                                          <p:attrName>ppt_w</p:attrName>
                                        </p:attrNameLst>
                                      </p:cBhvr>
                                      <p:tavLst>
                                        <p:tav tm="0">
                                          <p:val>
                                            <p:fltVal val="0"/>
                                          </p:val>
                                        </p:tav>
                                        <p:tav tm="100000">
                                          <p:val>
                                            <p:strVal val="#ppt_w"/>
                                          </p:val>
                                        </p:tav>
                                      </p:tavLst>
                                    </p:anim>
                                    <p:anim calcmode="lin" valueType="num">
                                      <p:cBhvr>
                                        <p:cTn id="90" dur="300" fill="hold"/>
                                        <p:tgtEl>
                                          <p:spTgt spid="55"/>
                                        </p:tgtEl>
                                        <p:attrNameLst>
                                          <p:attrName>ppt_h</p:attrName>
                                        </p:attrNameLst>
                                      </p:cBhvr>
                                      <p:tavLst>
                                        <p:tav tm="0">
                                          <p:val>
                                            <p:fltVal val="0"/>
                                          </p:val>
                                        </p:tav>
                                        <p:tav tm="100000">
                                          <p:val>
                                            <p:strVal val="#ppt_h"/>
                                          </p:val>
                                        </p:tav>
                                      </p:tavLst>
                                    </p:anim>
                                    <p:anim calcmode="lin" valueType="num">
                                      <p:cBhvr>
                                        <p:cTn id="91" dur="300" fill="hold"/>
                                        <p:tgtEl>
                                          <p:spTgt spid="55"/>
                                        </p:tgtEl>
                                        <p:attrNameLst>
                                          <p:attrName>style.rotation</p:attrName>
                                        </p:attrNameLst>
                                      </p:cBhvr>
                                      <p:tavLst>
                                        <p:tav tm="0">
                                          <p:val>
                                            <p:fltVal val="90"/>
                                          </p:val>
                                        </p:tav>
                                        <p:tav tm="100000">
                                          <p:val>
                                            <p:fltVal val="0"/>
                                          </p:val>
                                        </p:tav>
                                      </p:tavLst>
                                    </p:anim>
                                    <p:animEffect transition="in" filter="fade">
                                      <p:cBhvr>
                                        <p:cTn id="92" dur="300"/>
                                        <p:tgtEl>
                                          <p:spTgt spid="55"/>
                                        </p:tgtEl>
                                      </p:cBhvr>
                                    </p:animEffect>
                                  </p:childTnLst>
                                </p:cTn>
                              </p:par>
                              <p:par>
                                <p:cTn id="93" presetID="31" presetClass="entr" presetSubtype="0" fill="hold"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p:cTn id="95" dur="300" fill="hold"/>
                                        <p:tgtEl>
                                          <p:spTgt spid="56"/>
                                        </p:tgtEl>
                                        <p:attrNameLst>
                                          <p:attrName>ppt_w</p:attrName>
                                        </p:attrNameLst>
                                      </p:cBhvr>
                                      <p:tavLst>
                                        <p:tav tm="0">
                                          <p:val>
                                            <p:fltVal val="0"/>
                                          </p:val>
                                        </p:tav>
                                        <p:tav tm="100000">
                                          <p:val>
                                            <p:strVal val="#ppt_w"/>
                                          </p:val>
                                        </p:tav>
                                      </p:tavLst>
                                    </p:anim>
                                    <p:anim calcmode="lin" valueType="num">
                                      <p:cBhvr>
                                        <p:cTn id="96" dur="300" fill="hold"/>
                                        <p:tgtEl>
                                          <p:spTgt spid="56"/>
                                        </p:tgtEl>
                                        <p:attrNameLst>
                                          <p:attrName>ppt_h</p:attrName>
                                        </p:attrNameLst>
                                      </p:cBhvr>
                                      <p:tavLst>
                                        <p:tav tm="0">
                                          <p:val>
                                            <p:fltVal val="0"/>
                                          </p:val>
                                        </p:tav>
                                        <p:tav tm="100000">
                                          <p:val>
                                            <p:strVal val="#ppt_h"/>
                                          </p:val>
                                        </p:tav>
                                      </p:tavLst>
                                    </p:anim>
                                    <p:anim calcmode="lin" valueType="num">
                                      <p:cBhvr>
                                        <p:cTn id="97" dur="300" fill="hold"/>
                                        <p:tgtEl>
                                          <p:spTgt spid="56"/>
                                        </p:tgtEl>
                                        <p:attrNameLst>
                                          <p:attrName>style.rotation</p:attrName>
                                        </p:attrNameLst>
                                      </p:cBhvr>
                                      <p:tavLst>
                                        <p:tav tm="0">
                                          <p:val>
                                            <p:fltVal val="90"/>
                                          </p:val>
                                        </p:tav>
                                        <p:tav tm="100000">
                                          <p:val>
                                            <p:fltVal val="0"/>
                                          </p:val>
                                        </p:tav>
                                      </p:tavLst>
                                    </p:anim>
                                    <p:animEffect transition="in" filter="fade">
                                      <p:cBhvr>
                                        <p:cTn id="98" dur="300"/>
                                        <p:tgtEl>
                                          <p:spTgt spid="56"/>
                                        </p:tgtEl>
                                      </p:cBhvr>
                                    </p:animEffect>
                                  </p:childTnLst>
                                </p:cTn>
                              </p:par>
                              <p:par>
                                <p:cTn id="99" presetID="31" presetClass="entr" presetSubtype="0" fill="hold"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300" fill="hold"/>
                                        <p:tgtEl>
                                          <p:spTgt spid="57"/>
                                        </p:tgtEl>
                                        <p:attrNameLst>
                                          <p:attrName>ppt_w</p:attrName>
                                        </p:attrNameLst>
                                      </p:cBhvr>
                                      <p:tavLst>
                                        <p:tav tm="0">
                                          <p:val>
                                            <p:fltVal val="0"/>
                                          </p:val>
                                        </p:tav>
                                        <p:tav tm="100000">
                                          <p:val>
                                            <p:strVal val="#ppt_w"/>
                                          </p:val>
                                        </p:tav>
                                      </p:tavLst>
                                    </p:anim>
                                    <p:anim calcmode="lin" valueType="num">
                                      <p:cBhvr>
                                        <p:cTn id="102" dur="300" fill="hold"/>
                                        <p:tgtEl>
                                          <p:spTgt spid="57"/>
                                        </p:tgtEl>
                                        <p:attrNameLst>
                                          <p:attrName>ppt_h</p:attrName>
                                        </p:attrNameLst>
                                      </p:cBhvr>
                                      <p:tavLst>
                                        <p:tav tm="0">
                                          <p:val>
                                            <p:fltVal val="0"/>
                                          </p:val>
                                        </p:tav>
                                        <p:tav tm="100000">
                                          <p:val>
                                            <p:strVal val="#ppt_h"/>
                                          </p:val>
                                        </p:tav>
                                      </p:tavLst>
                                    </p:anim>
                                    <p:anim calcmode="lin" valueType="num">
                                      <p:cBhvr>
                                        <p:cTn id="103" dur="300" fill="hold"/>
                                        <p:tgtEl>
                                          <p:spTgt spid="57"/>
                                        </p:tgtEl>
                                        <p:attrNameLst>
                                          <p:attrName>style.rotation</p:attrName>
                                        </p:attrNameLst>
                                      </p:cBhvr>
                                      <p:tavLst>
                                        <p:tav tm="0">
                                          <p:val>
                                            <p:fltVal val="90"/>
                                          </p:val>
                                        </p:tav>
                                        <p:tav tm="100000">
                                          <p:val>
                                            <p:fltVal val="0"/>
                                          </p:val>
                                        </p:tav>
                                      </p:tavLst>
                                    </p:anim>
                                    <p:animEffect transition="in" filter="fade">
                                      <p:cBhvr>
                                        <p:cTn id="104" dur="300"/>
                                        <p:tgtEl>
                                          <p:spTgt spid="57"/>
                                        </p:tgtEl>
                                      </p:cBhvr>
                                    </p:animEffect>
                                  </p:childTnLst>
                                </p:cTn>
                              </p:par>
                              <p:par>
                                <p:cTn id="105" presetID="3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p:cTn id="107" dur="300" fill="hold"/>
                                        <p:tgtEl>
                                          <p:spTgt spid="58"/>
                                        </p:tgtEl>
                                        <p:attrNameLst>
                                          <p:attrName>ppt_w</p:attrName>
                                        </p:attrNameLst>
                                      </p:cBhvr>
                                      <p:tavLst>
                                        <p:tav tm="0">
                                          <p:val>
                                            <p:fltVal val="0"/>
                                          </p:val>
                                        </p:tav>
                                        <p:tav tm="100000">
                                          <p:val>
                                            <p:strVal val="#ppt_w"/>
                                          </p:val>
                                        </p:tav>
                                      </p:tavLst>
                                    </p:anim>
                                    <p:anim calcmode="lin" valueType="num">
                                      <p:cBhvr>
                                        <p:cTn id="108" dur="300" fill="hold"/>
                                        <p:tgtEl>
                                          <p:spTgt spid="58"/>
                                        </p:tgtEl>
                                        <p:attrNameLst>
                                          <p:attrName>ppt_h</p:attrName>
                                        </p:attrNameLst>
                                      </p:cBhvr>
                                      <p:tavLst>
                                        <p:tav tm="0">
                                          <p:val>
                                            <p:fltVal val="0"/>
                                          </p:val>
                                        </p:tav>
                                        <p:tav tm="100000">
                                          <p:val>
                                            <p:strVal val="#ppt_h"/>
                                          </p:val>
                                        </p:tav>
                                      </p:tavLst>
                                    </p:anim>
                                    <p:anim calcmode="lin" valueType="num">
                                      <p:cBhvr>
                                        <p:cTn id="109" dur="300" fill="hold"/>
                                        <p:tgtEl>
                                          <p:spTgt spid="58"/>
                                        </p:tgtEl>
                                        <p:attrNameLst>
                                          <p:attrName>style.rotation</p:attrName>
                                        </p:attrNameLst>
                                      </p:cBhvr>
                                      <p:tavLst>
                                        <p:tav tm="0">
                                          <p:val>
                                            <p:fltVal val="90"/>
                                          </p:val>
                                        </p:tav>
                                        <p:tav tm="100000">
                                          <p:val>
                                            <p:fltVal val="0"/>
                                          </p:val>
                                        </p:tav>
                                      </p:tavLst>
                                    </p:anim>
                                    <p:animEffect transition="in" filter="fade">
                                      <p:cBhvr>
                                        <p:cTn id="110" dur="300"/>
                                        <p:tgtEl>
                                          <p:spTgt spid="58"/>
                                        </p:tgtEl>
                                      </p:cBhvr>
                                    </p:animEffect>
                                  </p:childTnLst>
                                </p:cTn>
                              </p:par>
                              <p:par>
                                <p:cTn id="111" presetID="31" presetClass="entr" presetSubtype="0" fill="hold" nodeType="with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300" fill="hold"/>
                                        <p:tgtEl>
                                          <p:spTgt spid="59"/>
                                        </p:tgtEl>
                                        <p:attrNameLst>
                                          <p:attrName>ppt_w</p:attrName>
                                        </p:attrNameLst>
                                      </p:cBhvr>
                                      <p:tavLst>
                                        <p:tav tm="0">
                                          <p:val>
                                            <p:fltVal val="0"/>
                                          </p:val>
                                        </p:tav>
                                        <p:tav tm="100000">
                                          <p:val>
                                            <p:strVal val="#ppt_w"/>
                                          </p:val>
                                        </p:tav>
                                      </p:tavLst>
                                    </p:anim>
                                    <p:anim calcmode="lin" valueType="num">
                                      <p:cBhvr>
                                        <p:cTn id="114" dur="300" fill="hold"/>
                                        <p:tgtEl>
                                          <p:spTgt spid="59"/>
                                        </p:tgtEl>
                                        <p:attrNameLst>
                                          <p:attrName>ppt_h</p:attrName>
                                        </p:attrNameLst>
                                      </p:cBhvr>
                                      <p:tavLst>
                                        <p:tav tm="0">
                                          <p:val>
                                            <p:fltVal val="0"/>
                                          </p:val>
                                        </p:tav>
                                        <p:tav tm="100000">
                                          <p:val>
                                            <p:strVal val="#ppt_h"/>
                                          </p:val>
                                        </p:tav>
                                      </p:tavLst>
                                    </p:anim>
                                    <p:anim calcmode="lin" valueType="num">
                                      <p:cBhvr>
                                        <p:cTn id="115" dur="300" fill="hold"/>
                                        <p:tgtEl>
                                          <p:spTgt spid="59"/>
                                        </p:tgtEl>
                                        <p:attrNameLst>
                                          <p:attrName>style.rotation</p:attrName>
                                        </p:attrNameLst>
                                      </p:cBhvr>
                                      <p:tavLst>
                                        <p:tav tm="0">
                                          <p:val>
                                            <p:fltVal val="90"/>
                                          </p:val>
                                        </p:tav>
                                        <p:tav tm="100000">
                                          <p:val>
                                            <p:fltVal val="0"/>
                                          </p:val>
                                        </p:tav>
                                      </p:tavLst>
                                    </p:anim>
                                    <p:animEffect transition="in" filter="fade">
                                      <p:cBhvr>
                                        <p:cTn id="116" dur="300"/>
                                        <p:tgtEl>
                                          <p:spTgt spid="59"/>
                                        </p:tgtEl>
                                      </p:cBhvr>
                                    </p:animEffect>
                                  </p:childTnLst>
                                </p:cTn>
                              </p:par>
                              <p:par>
                                <p:cTn id="117" presetID="31" presetClass="entr" presetSubtype="0" fill="hold" nodeType="withEffect">
                                  <p:stCondLst>
                                    <p:cond delay="0"/>
                                  </p:stCondLst>
                                  <p:childTnLst>
                                    <p:set>
                                      <p:cBhvr>
                                        <p:cTn id="118" dur="1" fill="hold">
                                          <p:stCondLst>
                                            <p:cond delay="0"/>
                                          </p:stCondLst>
                                        </p:cTn>
                                        <p:tgtEl>
                                          <p:spTgt spid="60"/>
                                        </p:tgtEl>
                                        <p:attrNameLst>
                                          <p:attrName>style.visibility</p:attrName>
                                        </p:attrNameLst>
                                      </p:cBhvr>
                                      <p:to>
                                        <p:strVal val="visible"/>
                                      </p:to>
                                    </p:set>
                                    <p:anim calcmode="lin" valueType="num">
                                      <p:cBhvr>
                                        <p:cTn id="119" dur="300" fill="hold"/>
                                        <p:tgtEl>
                                          <p:spTgt spid="60"/>
                                        </p:tgtEl>
                                        <p:attrNameLst>
                                          <p:attrName>ppt_w</p:attrName>
                                        </p:attrNameLst>
                                      </p:cBhvr>
                                      <p:tavLst>
                                        <p:tav tm="0">
                                          <p:val>
                                            <p:fltVal val="0"/>
                                          </p:val>
                                        </p:tav>
                                        <p:tav tm="100000">
                                          <p:val>
                                            <p:strVal val="#ppt_w"/>
                                          </p:val>
                                        </p:tav>
                                      </p:tavLst>
                                    </p:anim>
                                    <p:anim calcmode="lin" valueType="num">
                                      <p:cBhvr>
                                        <p:cTn id="120" dur="300" fill="hold"/>
                                        <p:tgtEl>
                                          <p:spTgt spid="60"/>
                                        </p:tgtEl>
                                        <p:attrNameLst>
                                          <p:attrName>ppt_h</p:attrName>
                                        </p:attrNameLst>
                                      </p:cBhvr>
                                      <p:tavLst>
                                        <p:tav tm="0">
                                          <p:val>
                                            <p:fltVal val="0"/>
                                          </p:val>
                                        </p:tav>
                                        <p:tav tm="100000">
                                          <p:val>
                                            <p:strVal val="#ppt_h"/>
                                          </p:val>
                                        </p:tav>
                                      </p:tavLst>
                                    </p:anim>
                                    <p:anim calcmode="lin" valueType="num">
                                      <p:cBhvr>
                                        <p:cTn id="121" dur="300" fill="hold"/>
                                        <p:tgtEl>
                                          <p:spTgt spid="60"/>
                                        </p:tgtEl>
                                        <p:attrNameLst>
                                          <p:attrName>style.rotation</p:attrName>
                                        </p:attrNameLst>
                                      </p:cBhvr>
                                      <p:tavLst>
                                        <p:tav tm="0">
                                          <p:val>
                                            <p:fltVal val="90"/>
                                          </p:val>
                                        </p:tav>
                                        <p:tav tm="100000">
                                          <p:val>
                                            <p:fltVal val="0"/>
                                          </p:val>
                                        </p:tav>
                                      </p:tavLst>
                                    </p:anim>
                                    <p:animEffect transition="in" filter="fade">
                                      <p:cBhvr>
                                        <p:cTn id="122" dur="300"/>
                                        <p:tgtEl>
                                          <p:spTgt spid="60"/>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300" fill="hold"/>
                                        <p:tgtEl>
                                          <p:spTgt spid="61"/>
                                        </p:tgtEl>
                                        <p:attrNameLst>
                                          <p:attrName>ppt_w</p:attrName>
                                        </p:attrNameLst>
                                      </p:cBhvr>
                                      <p:tavLst>
                                        <p:tav tm="0">
                                          <p:val>
                                            <p:fltVal val="0"/>
                                          </p:val>
                                        </p:tav>
                                        <p:tav tm="100000">
                                          <p:val>
                                            <p:strVal val="#ppt_w"/>
                                          </p:val>
                                        </p:tav>
                                      </p:tavLst>
                                    </p:anim>
                                    <p:anim calcmode="lin" valueType="num">
                                      <p:cBhvr>
                                        <p:cTn id="126" dur="300" fill="hold"/>
                                        <p:tgtEl>
                                          <p:spTgt spid="61"/>
                                        </p:tgtEl>
                                        <p:attrNameLst>
                                          <p:attrName>ppt_h</p:attrName>
                                        </p:attrNameLst>
                                      </p:cBhvr>
                                      <p:tavLst>
                                        <p:tav tm="0">
                                          <p:val>
                                            <p:fltVal val="0"/>
                                          </p:val>
                                        </p:tav>
                                        <p:tav tm="100000">
                                          <p:val>
                                            <p:strVal val="#ppt_h"/>
                                          </p:val>
                                        </p:tav>
                                      </p:tavLst>
                                    </p:anim>
                                    <p:anim calcmode="lin" valueType="num">
                                      <p:cBhvr>
                                        <p:cTn id="127" dur="300" fill="hold"/>
                                        <p:tgtEl>
                                          <p:spTgt spid="61"/>
                                        </p:tgtEl>
                                        <p:attrNameLst>
                                          <p:attrName>style.rotation</p:attrName>
                                        </p:attrNameLst>
                                      </p:cBhvr>
                                      <p:tavLst>
                                        <p:tav tm="0">
                                          <p:val>
                                            <p:fltVal val="90"/>
                                          </p:val>
                                        </p:tav>
                                        <p:tav tm="100000">
                                          <p:val>
                                            <p:fltVal val="0"/>
                                          </p:val>
                                        </p:tav>
                                      </p:tavLst>
                                    </p:anim>
                                    <p:animEffect transition="in" filter="fade">
                                      <p:cBhvr>
                                        <p:cTn id="128" dur="300"/>
                                        <p:tgtEl>
                                          <p:spTgt spid="61"/>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300" fill="hold"/>
                                        <p:tgtEl>
                                          <p:spTgt spid="62"/>
                                        </p:tgtEl>
                                        <p:attrNameLst>
                                          <p:attrName>ppt_w</p:attrName>
                                        </p:attrNameLst>
                                      </p:cBhvr>
                                      <p:tavLst>
                                        <p:tav tm="0">
                                          <p:val>
                                            <p:fltVal val="0"/>
                                          </p:val>
                                        </p:tav>
                                        <p:tav tm="100000">
                                          <p:val>
                                            <p:strVal val="#ppt_w"/>
                                          </p:val>
                                        </p:tav>
                                      </p:tavLst>
                                    </p:anim>
                                    <p:anim calcmode="lin" valueType="num">
                                      <p:cBhvr>
                                        <p:cTn id="132" dur="300" fill="hold"/>
                                        <p:tgtEl>
                                          <p:spTgt spid="62"/>
                                        </p:tgtEl>
                                        <p:attrNameLst>
                                          <p:attrName>ppt_h</p:attrName>
                                        </p:attrNameLst>
                                      </p:cBhvr>
                                      <p:tavLst>
                                        <p:tav tm="0">
                                          <p:val>
                                            <p:fltVal val="0"/>
                                          </p:val>
                                        </p:tav>
                                        <p:tav tm="100000">
                                          <p:val>
                                            <p:strVal val="#ppt_h"/>
                                          </p:val>
                                        </p:tav>
                                      </p:tavLst>
                                    </p:anim>
                                    <p:anim calcmode="lin" valueType="num">
                                      <p:cBhvr>
                                        <p:cTn id="133" dur="300" fill="hold"/>
                                        <p:tgtEl>
                                          <p:spTgt spid="62"/>
                                        </p:tgtEl>
                                        <p:attrNameLst>
                                          <p:attrName>style.rotation</p:attrName>
                                        </p:attrNameLst>
                                      </p:cBhvr>
                                      <p:tavLst>
                                        <p:tav tm="0">
                                          <p:val>
                                            <p:fltVal val="90"/>
                                          </p:val>
                                        </p:tav>
                                        <p:tav tm="100000">
                                          <p:val>
                                            <p:fltVal val="0"/>
                                          </p:val>
                                        </p:tav>
                                      </p:tavLst>
                                    </p:anim>
                                    <p:animEffect transition="in" filter="fade">
                                      <p:cBhvr>
                                        <p:cTn id="134" dur="3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300" fill="hold"/>
                                        <p:tgtEl>
                                          <p:spTgt spid="63"/>
                                        </p:tgtEl>
                                        <p:attrNameLst>
                                          <p:attrName>ppt_w</p:attrName>
                                        </p:attrNameLst>
                                      </p:cBhvr>
                                      <p:tavLst>
                                        <p:tav tm="0">
                                          <p:val>
                                            <p:fltVal val="0"/>
                                          </p:val>
                                        </p:tav>
                                        <p:tav tm="100000">
                                          <p:val>
                                            <p:strVal val="#ppt_w"/>
                                          </p:val>
                                        </p:tav>
                                      </p:tavLst>
                                    </p:anim>
                                    <p:anim calcmode="lin" valueType="num">
                                      <p:cBhvr>
                                        <p:cTn id="138" dur="300" fill="hold"/>
                                        <p:tgtEl>
                                          <p:spTgt spid="63"/>
                                        </p:tgtEl>
                                        <p:attrNameLst>
                                          <p:attrName>ppt_h</p:attrName>
                                        </p:attrNameLst>
                                      </p:cBhvr>
                                      <p:tavLst>
                                        <p:tav tm="0">
                                          <p:val>
                                            <p:fltVal val="0"/>
                                          </p:val>
                                        </p:tav>
                                        <p:tav tm="100000">
                                          <p:val>
                                            <p:strVal val="#ppt_h"/>
                                          </p:val>
                                        </p:tav>
                                      </p:tavLst>
                                    </p:anim>
                                    <p:anim calcmode="lin" valueType="num">
                                      <p:cBhvr>
                                        <p:cTn id="139" dur="300" fill="hold"/>
                                        <p:tgtEl>
                                          <p:spTgt spid="63"/>
                                        </p:tgtEl>
                                        <p:attrNameLst>
                                          <p:attrName>style.rotation</p:attrName>
                                        </p:attrNameLst>
                                      </p:cBhvr>
                                      <p:tavLst>
                                        <p:tav tm="0">
                                          <p:val>
                                            <p:fltVal val="90"/>
                                          </p:val>
                                        </p:tav>
                                        <p:tav tm="100000">
                                          <p:val>
                                            <p:fltVal val="0"/>
                                          </p:val>
                                        </p:tav>
                                      </p:tavLst>
                                    </p:anim>
                                    <p:animEffect transition="in" filter="fade">
                                      <p:cBhvr>
                                        <p:cTn id="140" dur="3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64"/>
                                        </p:tgtEl>
                                        <p:attrNameLst>
                                          <p:attrName>style.visibility</p:attrName>
                                        </p:attrNameLst>
                                      </p:cBhvr>
                                      <p:to>
                                        <p:strVal val="visible"/>
                                      </p:to>
                                    </p:set>
                                    <p:anim calcmode="lin" valueType="num">
                                      <p:cBhvr>
                                        <p:cTn id="143" dur="300" fill="hold"/>
                                        <p:tgtEl>
                                          <p:spTgt spid="64"/>
                                        </p:tgtEl>
                                        <p:attrNameLst>
                                          <p:attrName>ppt_w</p:attrName>
                                        </p:attrNameLst>
                                      </p:cBhvr>
                                      <p:tavLst>
                                        <p:tav tm="0">
                                          <p:val>
                                            <p:fltVal val="0"/>
                                          </p:val>
                                        </p:tav>
                                        <p:tav tm="100000">
                                          <p:val>
                                            <p:strVal val="#ppt_w"/>
                                          </p:val>
                                        </p:tav>
                                      </p:tavLst>
                                    </p:anim>
                                    <p:anim calcmode="lin" valueType="num">
                                      <p:cBhvr>
                                        <p:cTn id="144" dur="300" fill="hold"/>
                                        <p:tgtEl>
                                          <p:spTgt spid="64"/>
                                        </p:tgtEl>
                                        <p:attrNameLst>
                                          <p:attrName>ppt_h</p:attrName>
                                        </p:attrNameLst>
                                      </p:cBhvr>
                                      <p:tavLst>
                                        <p:tav tm="0">
                                          <p:val>
                                            <p:fltVal val="0"/>
                                          </p:val>
                                        </p:tav>
                                        <p:tav tm="100000">
                                          <p:val>
                                            <p:strVal val="#ppt_h"/>
                                          </p:val>
                                        </p:tav>
                                      </p:tavLst>
                                    </p:anim>
                                    <p:anim calcmode="lin" valueType="num">
                                      <p:cBhvr>
                                        <p:cTn id="145" dur="300" fill="hold"/>
                                        <p:tgtEl>
                                          <p:spTgt spid="64"/>
                                        </p:tgtEl>
                                        <p:attrNameLst>
                                          <p:attrName>style.rotation</p:attrName>
                                        </p:attrNameLst>
                                      </p:cBhvr>
                                      <p:tavLst>
                                        <p:tav tm="0">
                                          <p:val>
                                            <p:fltVal val="90"/>
                                          </p:val>
                                        </p:tav>
                                        <p:tav tm="100000">
                                          <p:val>
                                            <p:fltVal val="0"/>
                                          </p:val>
                                        </p:tav>
                                      </p:tavLst>
                                    </p:anim>
                                    <p:animEffect transition="in" filter="fade">
                                      <p:cBhvr>
                                        <p:cTn id="146" dur="300"/>
                                        <p:tgtEl>
                                          <p:spTgt spid="64"/>
                                        </p:tgtEl>
                                      </p:cBhvr>
                                    </p:animEffect>
                                  </p:childTnLst>
                                </p:cTn>
                              </p:par>
                              <p:par>
                                <p:cTn id="147" presetID="31" presetClass="entr" presetSubtype="0" fill="hold" nodeType="withEffect">
                                  <p:stCondLst>
                                    <p:cond delay="0"/>
                                  </p:stCondLst>
                                  <p:childTnLst>
                                    <p:set>
                                      <p:cBhvr>
                                        <p:cTn id="148" dur="1" fill="hold">
                                          <p:stCondLst>
                                            <p:cond delay="0"/>
                                          </p:stCondLst>
                                        </p:cTn>
                                        <p:tgtEl>
                                          <p:spTgt spid="65"/>
                                        </p:tgtEl>
                                        <p:attrNameLst>
                                          <p:attrName>style.visibility</p:attrName>
                                        </p:attrNameLst>
                                      </p:cBhvr>
                                      <p:to>
                                        <p:strVal val="visible"/>
                                      </p:to>
                                    </p:set>
                                    <p:anim calcmode="lin" valueType="num">
                                      <p:cBhvr>
                                        <p:cTn id="149" dur="300" fill="hold"/>
                                        <p:tgtEl>
                                          <p:spTgt spid="65"/>
                                        </p:tgtEl>
                                        <p:attrNameLst>
                                          <p:attrName>ppt_w</p:attrName>
                                        </p:attrNameLst>
                                      </p:cBhvr>
                                      <p:tavLst>
                                        <p:tav tm="0">
                                          <p:val>
                                            <p:fltVal val="0"/>
                                          </p:val>
                                        </p:tav>
                                        <p:tav tm="100000">
                                          <p:val>
                                            <p:strVal val="#ppt_w"/>
                                          </p:val>
                                        </p:tav>
                                      </p:tavLst>
                                    </p:anim>
                                    <p:anim calcmode="lin" valueType="num">
                                      <p:cBhvr>
                                        <p:cTn id="150" dur="300" fill="hold"/>
                                        <p:tgtEl>
                                          <p:spTgt spid="65"/>
                                        </p:tgtEl>
                                        <p:attrNameLst>
                                          <p:attrName>ppt_h</p:attrName>
                                        </p:attrNameLst>
                                      </p:cBhvr>
                                      <p:tavLst>
                                        <p:tav tm="0">
                                          <p:val>
                                            <p:fltVal val="0"/>
                                          </p:val>
                                        </p:tav>
                                        <p:tav tm="100000">
                                          <p:val>
                                            <p:strVal val="#ppt_h"/>
                                          </p:val>
                                        </p:tav>
                                      </p:tavLst>
                                    </p:anim>
                                    <p:anim calcmode="lin" valueType="num">
                                      <p:cBhvr>
                                        <p:cTn id="151" dur="300" fill="hold"/>
                                        <p:tgtEl>
                                          <p:spTgt spid="65"/>
                                        </p:tgtEl>
                                        <p:attrNameLst>
                                          <p:attrName>style.rotation</p:attrName>
                                        </p:attrNameLst>
                                      </p:cBhvr>
                                      <p:tavLst>
                                        <p:tav tm="0">
                                          <p:val>
                                            <p:fltVal val="90"/>
                                          </p:val>
                                        </p:tav>
                                        <p:tav tm="100000">
                                          <p:val>
                                            <p:fltVal val="0"/>
                                          </p:val>
                                        </p:tav>
                                      </p:tavLst>
                                    </p:anim>
                                    <p:animEffect transition="in" filter="fade">
                                      <p:cBhvr>
                                        <p:cTn id="152" dur="300"/>
                                        <p:tgtEl>
                                          <p:spTgt spid="65"/>
                                        </p:tgtEl>
                                      </p:cBhvr>
                                    </p:animEffect>
                                  </p:childTnLst>
                                </p:cTn>
                              </p:par>
                              <p:par>
                                <p:cTn id="153" presetID="31" presetClass="entr" presetSubtype="0" fill="hold" nodeType="withEffect">
                                  <p:stCondLst>
                                    <p:cond delay="0"/>
                                  </p:stCondLst>
                                  <p:childTnLst>
                                    <p:set>
                                      <p:cBhvr>
                                        <p:cTn id="154" dur="1" fill="hold">
                                          <p:stCondLst>
                                            <p:cond delay="0"/>
                                          </p:stCondLst>
                                        </p:cTn>
                                        <p:tgtEl>
                                          <p:spTgt spid="66"/>
                                        </p:tgtEl>
                                        <p:attrNameLst>
                                          <p:attrName>style.visibility</p:attrName>
                                        </p:attrNameLst>
                                      </p:cBhvr>
                                      <p:to>
                                        <p:strVal val="visible"/>
                                      </p:to>
                                    </p:set>
                                    <p:anim calcmode="lin" valueType="num">
                                      <p:cBhvr>
                                        <p:cTn id="155" dur="300" fill="hold"/>
                                        <p:tgtEl>
                                          <p:spTgt spid="66"/>
                                        </p:tgtEl>
                                        <p:attrNameLst>
                                          <p:attrName>ppt_w</p:attrName>
                                        </p:attrNameLst>
                                      </p:cBhvr>
                                      <p:tavLst>
                                        <p:tav tm="0">
                                          <p:val>
                                            <p:fltVal val="0"/>
                                          </p:val>
                                        </p:tav>
                                        <p:tav tm="100000">
                                          <p:val>
                                            <p:strVal val="#ppt_w"/>
                                          </p:val>
                                        </p:tav>
                                      </p:tavLst>
                                    </p:anim>
                                    <p:anim calcmode="lin" valueType="num">
                                      <p:cBhvr>
                                        <p:cTn id="156" dur="300" fill="hold"/>
                                        <p:tgtEl>
                                          <p:spTgt spid="66"/>
                                        </p:tgtEl>
                                        <p:attrNameLst>
                                          <p:attrName>ppt_h</p:attrName>
                                        </p:attrNameLst>
                                      </p:cBhvr>
                                      <p:tavLst>
                                        <p:tav tm="0">
                                          <p:val>
                                            <p:fltVal val="0"/>
                                          </p:val>
                                        </p:tav>
                                        <p:tav tm="100000">
                                          <p:val>
                                            <p:strVal val="#ppt_h"/>
                                          </p:val>
                                        </p:tav>
                                      </p:tavLst>
                                    </p:anim>
                                    <p:anim calcmode="lin" valueType="num">
                                      <p:cBhvr>
                                        <p:cTn id="157" dur="300" fill="hold"/>
                                        <p:tgtEl>
                                          <p:spTgt spid="66"/>
                                        </p:tgtEl>
                                        <p:attrNameLst>
                                          <p:attrName>style.rotation</p:attrName>
                                        </p:attrNameLst>
                                      </p:cBhvr>
                                      <p:tavLst>
                                        <p:tav tm="0">
                                          <p:val>
                                            <p:fltVal val="90"/>
                                          </p:val>
                                        </p:tav>
                                        <p:tav tm="100000">
                                          <p:val>
                                            <p:fltVal val="0"/>
                                          </p:val>
                                        </p:tav>
                                      </p:tavLst>
                                    </p:anim>
                                    <p:animEffect transition="in" filter="fade">
                                      <p:cBhvr>
                                        <p:cTn id="158" dur="300"/>
                                        <p:tgtEl>
                                          <p:spTgt spid="66"/>
                                        </p:tgtEl>
                                      </p:cBhvr>
                                    </p:animEffect>
                                  </p:childTnLst>
                                </p:cTn>
                              </p:par>
                              <p:par>
                                <p:cTn id="159" presetID="31" presetClass="entr" presetSubtype="0"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anim calcmode="lin" valueType="num">
                                      <p:cBhvr>
                                        <p:cTn id="161" dur="300" fill="hold"/>
                                        <p:tgtEl>
                                          <p:spTgt spid="67"/>
                                        </p:tgtEl>
                                        <p:attrNameLst>
                                          <p:attrName>ppt_w</p:attrName>
                                        </p:attrNameLst>
                                      </p:cBhvr>
                                      <p:tavLst>
                                        <p:tav tm="0">
                                          <p:val>
                                            <p:fltVal val="0"/>
                                          </p:val>
                                        </p:tav>
                                        <p:tav tm="100000">
                                          <p:val>
                                            <p:strVal val="#ppt_w"/>
                                          </p:val>
                                        </p:tav>
                                      </p:tavLst>
                                    </p:anim>
                                    <p:anim calcmode="lin" valueType="num">
                                      <p:cBhvr>
                                        <p:cTn id="162" dur="300" fill="hold"/>
                                        <p:tgtEl>
                                          <p:spTgt spid="67"/>
                                        </p:tgtEl>
                                        <p:attrNameLst>
                                          <p:attrName>ppt_h</p:attrName>
                                        </p:attrNameLst>
                                      </p:cBhvr>
                                      <p:tavLst>
                                        <p:tav tm="0">
                                          <p:val>
                                            <p:fltVal val="0"/>
                                          </p:val>
                                        </p:tav>
                                        <p:tav tm="100000">
                                          <p:val>
                                            <p:strVal val="#ppt_h"/>
                                          </p:val>
                                        </p:tav>
                                      </p:tavLst>
                                    </p:anim>
                                    <p:anim calcmode="lin" valueType="num">
                                      <p:cBhvr>
                                        <p:cTn id="163" dur="300" fill="hold"/>
                                        <p:tgtEl>
                                          <p:spTgt spid="67"/>
                                        </p:tgtEl>
                                        <p:attrNameLst>
                                          <p:attrName>style.rotation</p:attrName>
                                        </p:attrNameLst>
                                      </p:cBhvr>
                                      <p:tavLst>
                                        <p:tav tm="0">
                                          <p:val>
                                            <p:fltVal val="90"/>
                                          </p:val>
                                        </p:tav>
                                        <p:tav tm="100000">
                                          <p:val>
                                            <p:fltVal val="0"/>
                                          </p:val>
                                        </p:tav>
                                      </p:tavLst>
                                    </p:anim>
                                    <p:animEffect transition="in" filter="fade">
                                      <p:cBhvr>
                                        <p:cTn id="164" dur="300"/>
                                        <p:tgtEl>
                                          <p:spTgt spid="67"/>
                                        </p:tgtEl>
                                      </p:cBhvr>
                                    </p:animEffect>
                                  </p:childTnLst>
                                </p:cTn>
                              </p:par>
                              <p:par>
                                <p:cTn id="165" presetID="31" presetClass="entr" presetSubtype="0"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 calcmode="lin" valueType="num">
                                      <p:cBhvr>
                                        <p:cTn id="167" dur="300" fill="hold"/>
                                        <p:tgtEl>
                                          <p:spTgt spid="68"/>
                                        </p:tgtEl>
                                        <p:attrNameLst>
                                          <p:attrName>ppt_w</p:attrName>
                                        </p:attrNameLst>
                                      </p:cBhvr>
                                      <p:tavLst>
                                        <p:tav tm="0">
                                          <p:val>
                                            <p:fltVal val="0"/>
                                          </p:val>
                                        </p:tav>
                                        <p:tav tm="100000">
                                          <p:val>
                                            <p:strVal val="#ppt_w"/>
                                          </p:val>
                                        </p:tav>
                                      </p:tavLst>
                                    </p:anim>
                                    <p:anim calcmode="lin" valueType="num">
                                      <p:cBhvr>
                                        <p:cTn id="168" dur="300" fill="hold"/>
                                        <p:tgtEl>
                                          <p:spTgt spid="68"/>
                                        </p:tgtEl>
                                        <p:attrNameLst>
                                          <p:attrName>ppt_h</p:attrName>
                                        </p:attrNameLst>
                                      </p:cBhvr>
                                      <p:tavLst>
                                        <p:tav tm="0">
                                          <p:val>
                                            <p:fltVal val="0"/>
                                          </p:val>
                                        </p:tav>
                                        <p:tav tm="100000">
                                          <p:val>
                                            <p:strVal val="#ppt_h"/>
                                          </p:val>
                                        </p:tav>
                                      </p:tavLst>
                                    </p:anim>
                                    <p:anim calcmode="lin" valueType="num">
                                      <p:cBhvr>
                                        <p:cTn id="169" dur="300" fill="hold"/>
                                        <p:tgtEl>
                                          <p:spTgt spid="68"/>
                                        </p:tgtEl>
                                        <p:attrNameLst>
                                          <p:attrName>style.rotation</p:attrName>
                                        </p:attrNameLst>
                                      </p:cBhvr>
                                      <p:tavLst>
                                        <p:tav tm="0">
                                          <p:val>
                                            <p:fltVal val="90"/>
                                          </p:val>
                                        </p:tav>
                                        <p:tav tm="100000">
                                          <p:val>
                                            <p:fltVal val="0"/>
                                          </p:val>
                                        </p:tav>
                                      </p:tavLst>
                                    </p:anim>
                                    <p:animEffect transition="in" filter="fade">
                                      <p:cBhvr>
                                        <p:cTn id="170" dur="300"/>
                                        <p:tgtEl>
                                          <p:spTgt spid="68"/>
                                        </p:tgtEl>
                                      </p:cBhvr>
                                    </p:animEffect>
                                  </p:childTnLst>
                                </p:cTn>
                              </p:par>
                              <p:par>
                                <p:cTn id="171" presetID="31" presetClass="entr" presetSubtype="0" fill="hold" nodeType="withEffect">
                                  <p:stCondLst>
                                    <p:cond delay="0"/>
                                  </p:stCondLst>
                                  <p:childTnLst>
                                    <p:set>
                                      <p:cBhvr>
                                        <p:cTn id="172" dur="1" fill="hold">
                                          <p:stCondLst>
                                            <p:cond delay="0"/>
                                          </p:stCondLst>
                                        </p:cTn>
                                        <p:tgtEl>
                                          <p:spTgt spid="69"/>
                                        </p:tgtEl>
                                        <p:attrNameLst>
                                          <p:attrName>style.visibility</p:attrName>
                                        </p:attrNameLst>
                                      </p:cBhvr>
                                      <p:to>
                                        <p:strVal val="visible"/>
                                      </p:to>
                                    </p:set>
                                    <p:anim calcmode="lin" valueType="num">
                                      <p:cBhvr>
                                        <p:cTn id="173" dur="300" fill="hold"/>
                                        <p:tgtEl>
                                          <p:spTgt spid="69"/>
                                        </p:tgtEl>
                                        <p:attrNameLst>
                                          <p:attrName>ppt_w</p:attrName>
                                        </p:attrNameLst>
                                      </p:cBhvr>
                                      <p:tavLst>
                                        <p:tav tm="0">
                                          <p:val>
                                            <p:fltVal val="0"/>
                                          </p:val>
                                        </p:tav>
                                        <p:tav tm="100000">
                                          <p:val>
                                            <p:strVal val="#ppt_w"/>
                                          </p:val>
                                        </p:tav>
                                      </p:tavLst>
                                    </p:anim>
                                    <p:anim calcmode="lin" valueType="num">
                                      <p:cBhvr>
                                        <p:cTn id="174" dur="300" fill="hold"/>
                                        <p:tgtEl>
                                          <p:spTgt spid="69"/>
                                        </p:tgtEl>
                                        <p:attrNameLst>
                                          <p:attrName>ppt_h</p:attrName>
                                        </p:attrNameLst>
                                      </p:cBhvr>
                                      <p:tavLst>
                                        <p:tav tm="0">
                                          <p:val>
                                            <p:fltVal val="0"/>
                                          </p:val>
                                        </p:tav>
                                        <p:tav tm="100000">
                                          <p:val>
                                            <p:strVal val="#ppt_h"/>
                                          </p:val>
                                        </p:tav>
                                      </p:tavLst>
                                    </p:anim>
                                    <p:anim calcmode="lin" valueType="num">
                                      <p:cBhvr>
                                        <p:cTn id="175" dur="300" fill="hold"/>
                                        <p:tgtEl>
                                          <p:spTgt spid="69"/>
                                        </p:tgtEl>
                                        <p:attrNameLst>
                                          <p:attrName>style.rotation</p:attrName>
                                        </p:attrNameLst>
                                      </p:cBhvr>
                                      <p:tavLst>
                                        <p:tav tm="0">
                                          <p:val>
                                            <p:fltVal val="90"/>
                                          </p:val>
                                        </p:tav>
                                        <p:tav tm="100000">
                                          <p:val>
                                            <p:fltVal val="0"/>
                                          </p:val>
                                        </p:tav>
                                      </p:tavLst>
                                    </p:anim>
                                    <p:animEffect transition="in" filter="fade">
                                      <p:cBhvr>
                                        <p:cTn id="176" dur="300"/>
                                        <p:tgtEl>
                                          <p:spTgt spid="69"/>
                                        </p:tgtEl>
                                      </p:cBhvr>
                                    </p:animEffect>
                                  </p:childTnLst>
                                </p:cTn>
                              </p:par>
                              <p:par>
                                <p:cTn id="177" presetID="31"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anim calcmode="lin" valueType="num">
                                      <p:cBhvr>
                                        <p:cTn id="179" dur="300" fill="hold"/>
                                        <p:tgtEl>
                                          <p:spTgt spid="70"/>
                                        </p:tgtEl>
                                        <p:attrNameLst>
                                          <p:attrName>ppt_w</p:attrName>
                                        </p:attrNameLst>
                                      </p:cBhvr>
                                      <p:tavLst>
                                        <p:tav tm="0">
                                          <p:val>
                                            <p:fltVal val="0"/>
                                          </p:val>
                                        </p:tav>
                                        <p:tav tm="100000">
                                          <p:val>
                                            <p:strVal val="#ppt_w"/>
                                          </p:val>
                                        </p:tav>
                                      </p:tavLst>
                                    </p:anim>
                                    <p:anim calcmode="lin" valueType="num">
                                      <p:cBhvr>
                                        <p:cTn id="180" dur="300" fill="hold"/>
                                        <p:tgtEl>
                                          <p:spTgt spid="70"/>
                                        </p:tgtEl>
                                        <p:attrNameLst>
                                          <p:attrName>ppt_h</p:attrName>
                                        </p:attrNameLst>
                                      </p:cBhvr>
                                      <p:tavLst>
                                        <p:tav tm="0">
                                          <p:val>
                                            <p:fltVal val="0"/>
                                          </p:val>
                                        </p:tav>
                                        <p:tav tm="100000">
                                          <p:val>
                                            <p:strVal val="#ppt_h"/>
                                          </p:val>
                                        </p:tav>
                                      </p:tavLst>
                                    </p:anim>
                                    <p:anim calcmode="lin" valueType="num">
                                      <p:cBhvr>
                                        <p:cTn id="181" dur="300" fill="hold"/>
                                        <p:tgtEl>
                                          <p:spTgt spid="70"/>
                                        </p:tgtEl>
                                        <p:attrNameLst>
                                          <p:attrName>style.rotation</p:attrName>
                                        </p:attrNameLst>
                                      </p:cBhvr>
                                      <p:tavLst>
                                        <p:tav tm="0">
                                          <p:val>
                                            <p:fltVal val="90"/>
                                          </p:val>
                                        </p:tav>
                                        <p:tav tm="100000">
                                          <p:val>
                                            <p:fltVal val="0"/>
                                          </p:val>
                                        </p:tav>
                                      </p:tavLst>
                                    </p:anim>
                                    <p:animEffect transition="in" filter="fade">
                                      <p:cBhvr>
                                        <p:cTn id="182" dur="300"/>
                                        <p:tgtEl>
                                          <p:spTgt spid="70"/>
                                        </p:tgtEl>
                                      </p:cBhvr>
                                    </p:animEffect>
                                  </p:childTnLst>
                                </p:cTn>
                              </p:par>
                              <p:par>
                                <p:cTn id="183" presetID="31" presetClass="entr" presetSubtype="0" fill="hold" nodeType="withEffect">
                                  <p:stCondLst>
                                    <p:cond delay="0"/>
                                  </p:stCondLst>
                                  <p:childTnLst>
                                    <p:set>
                                      <p:cBhvr>
                                        <p:cTn id="184" dur="1" fill="hold">
                                          <p:stCondLst>
                                            <p:cond delay="0"/>
                                          </p:stCondLst>
                                        </p:cTn>
                                        <p:tgtEl>
                                          <p:spTgt spid="71"/>
                                        </p:tgtEl>
                                        <p:attrNameLst>
                                          <p:attrName>style.visibility</p:attrName>
                                        </p:attrNameLst>
                                      </p:cBhvr>
                                      <p:to>
                                        <p:strVal val="visible"/>
                                      </p:to>
                                    </p:set>
                                    <p:anim calcmode="lin" valueType="num">
                                      <p:cBhvr>
                                        <p:cTn id="185" dur="300" fill="hold"/>
                                        <p:tgtEl>
                                          <p:spTgt spid="71"/>
                                        </p:tgtEl>
                                        <p:attrNameLst>
                                          <p:attrName>ppt_w</p:attrName>
                                        </p:attrNameLst>
                                      </p:cBhvr>
                                      <p:tavLst>
                                        <p:tav tm="0">
                                          <p:val>
                                            <p:fltVal val="0"/>
                                          </p:val>
                                        </p:tav>
                                        <p:tav tm="100000">
                                          <p:val>
                                            <p:strVal val="#ppt_w"/>
                                          </p:val>
                                        </p:tav>
                                      </p:tavLst>
                                    </p:anim>
                                    <p:anim calcmode="lin" valueType="num">
                                      <p:cBhvr>
                                        <p:cTn id="186" dur="300" fill="hold"/>
                                        <p:tgtEl>
                                          <p:spTgt spid="71"/>
                                        </p:tgtEl>
                                        <p:attrNameLst>
                                          <p:attrName>ppt_h</p:attrName>
                                        </p:attrNameLst>
                                      </p:cBhvr>
                                      <p:tavLst>
                                        <p:tav tm="0">
                                          <p:val>
                                            <p:fltVal val="0"/>
                                          </p:val>
                                        </p:tav>
                                        <p:tav tm="100000">
                                          <p:val>
                                            <p:strVal val="#ppt_h"/>
                                          </p:val>
                                        </p:tav>
                                      </p:tavLst>
                                    </p:anim>
                                    <p:anim calcmode="lin" valueType="num">
                                      <p:cBhvr>
                                        <p:cTn id="187" dur="300" fill="hold"/>
                                        <p:tgtEl>
                                          <p:spTgt spid="71"/>
                                        </p:tgtEl>
                                        <p:attrNameLst>
                                          <p:attrName>style.rotation</p:attrName>
                                        </p:attrNameLst>
                                      </p:cBhvr>
                                      <p:tavLst>
                                        <p:tav tm="0">
                                          <p:val>
                                            <p:fltVal val="90"/>
                                          </p:val>
                                        </p:tav>
                                        <p:tav tm="100000">
                                          <p:val>
                                            <p:fltVal val="0"/>
                                          </p:val>
                                        </p:tav>
                                      </p:tavLst>
                                    </p:anim>
                                    <p:animEffect transition="in" filter="fade">
                                      <p:cBhvr>
                                        <p:cTn id="188" dur="300"/>
                                        <p:tgtEl>
                                          <p:spTgt spid="71"/>
                                        </p:tgtEl>
                                      </p:cBhvr>
                                    </p:animEffect>
                                  </p:childTnLst>
                                </p:cTn>
                              </p:par>
                              <p:par>
                                <p:cTn id="189" presetID="31"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 calcmode="lin" valueType="num">
                                      <p:cBhvr>
                                        <p:cTn id="191" dur="300" fill="hold"/>
                                        <p:tgtEl>
                                          <p:spTgt spid="72"/>
                                        </p:tgtEl>
                                        <p:attrNameLst>
                                          <p:attrName>ppt_w</p:attrName>
                                        </p:attrNameLst>
                                      </p:cBhvr>
                                      <p:tavLst>
                                        <p:tav tm="0">
                                          <p:val>
                                            <p:fltVal val="0"/>
                                          </p:val>
                                        </p:tav>
                                        <p:tav tm="100000">
                                          <p:val>
                                            <p:strVal val="#ppt_w"/>
                                          </p:val>
                                        </p:tav>
                                      </p:tavLst>
                                    </p:anim>
                                    <p:anim calcmode="lin" valueType="num">
                                      <p:cBhvr>
                                        <p:cTn id="192" dur="300" fill="hold"/>
                                        <p:tgtEl>
                                          <p:spTgt spid="72"/>
                                        </p:tgtEl>
                                        <p:attrNameLst>
                                          <p:attrName>ppt_h</p:attrName>
                                        </p:attrNameLst>
                                      </p:cBhvr>
                                      <p:tavLst>
                                        <p:tav tm="0">
                                          <p:val>
                                            <p:fltVal val="0"/>
                                          </p:val>
                                        </p:tav>
                                        <p:tav tm="100000">
                                          <p:val>
                                            <p:strVal val="#ppt_h"/>
                                          </p:val>
                                        </p:tav>
                                      </p:tavLst>
                                    </p:anim>
                                    <p:anim calcmode="lin" valueType="num">
                                      <p:cBhvr>
                                        <p:cTn id="193" dur="300" fill="hold"/>
                                        <p:tgtEl>
                                          <p:spTgt spid="72"/>
                                        </p:tgtEl>
                                        <p:attrNameLst>
                                          <p:attrName>style.rotation</p:attrName>
                                        </p:attrNameLst>
                                      </p:cBhvr>
                                      <p:tavLst>
                                        <p:tav tm="0">
                                          <p:val>
                                            <p:fltVal val="90"/>
                                          </p:val>
                                        </p:tav>
                                        <p:tav tm="100000">
                                          <p:val>
                                            <p:fltVal val="0"/>
                                          </p:val>
                                        </p:tav>
                                      </p:tavLst>
                                    </p:anim>
                                    <p:animEffect transition="in" filter="fade">
                                      <p:cBhvr>
                                        <p:cTn id="194" dur="300"/>
                                        <p:tgtEl>
                                          <p:spTgt spid="72"/>
                                        </p:tgtEl>
                                      </p:cBhvr>
                                    </p:animEffect>
                                  </p:childTnLst>
                                </p:cTn>
                              </p:par>
                            </p:childTnLst>
                          </p:cTn>
                        </p:par>
                        <p:par>
                          <p:cTn id="195" fill="hold">
                            <p:stCondLst>
                              <p:cond delay="2550"/>
                            </p:stCondLst>
                            <p:childTnLst>
                              <p:par>
                                <p:cTn id="196" presetID="22" presetClass="entr" presetSubtype="8" fill="hold" nodeType="afterEffect">
                                  <p:stCondLst>
                                    <p:cond delay="0"/>
                                  </p:stCondLst>
                                  <p:childTnLst>
                                    <p:set>
                                      <p:cBhvr>
                                        <p:cTn id="197" dur="1" fill="hold">
                                          <p:stCondLst>
                                            <p:cond delay="0"/>
                                          </p:stCondLst>
                                        </p:cTn>
                                        <p:tgtEl>
                                          <p:spTgt spid="73"/>
                                        </p:tgtEl>
                                        <p:attrNameLst>
                                          <p:attrName>style.visibility</p:attrName>
                                        </p:attrNameLst>
                                      </p:cBhvr>
                                      <p:to>
                                        <p:strVal val="visible"/>
                                      </p:to>
                                    </p:set>
                                    <p:animEffect transition="in" filter="wipe(left)">
                                      <p:cBhvr>
                                        <p:cTn id="198" dur="500"/>
                                        <p:tgtEl>
                                          <p:spTgt spid="73"/>
                                        </p:tgtEl>
                                      </p:cBhvr>
                                    </p:animEffect>
                                  </p:childTnLst>
                                </p:cTn>
                              </p:par>
                            </p:childTnLst>
                          </p:cTn>
                        </p:par>
                        <p:par>
                          <p:cTn id="199" fill="hold">
                            <p:stCondLst>
                              <p:cond delay="3050"/>
                            </p:stCondLst>
                            <p:childTnLst>
                              <p:par>
                                <p:cTn id="200" presetID="41" presetClass="entr" presetSubtype="0" fill="hold" grpId="0" nodeType="afterEffect">
                                  <p:stCondLst>
                                    <p:cond delay="0"/>
                                  </p:stCondLst>
                                  <p:iterate type="lt">
                                    <p:tmPct val="10000"/>
                                  </p:iterate>
                                  <p:childTnLst>
                                    <p:set>
                                      <p:cBhvr>
                                        <p:cTn id="201" dur="1" fill="hold">
                                          <p:stCondLst>
                                            <p:cond delay="0"/>
                                          </p:stCondLst>
                                        </p:cTn>
                                        <p:tgtEl>
                                          <p:spTgt spid="74"/>
                                        </p:tgtEl>
                                        <p:attrNameLst>
                                          <p:attrName>style.visibility</p:attrName>
                                        </p:attrNameLst>
                                      </p:cBhvr>
                                      <p:to>
                                        <p:strVal val="visible"/>
                                      </p:to>
                                    </p:set>
                                    <p:anim calcmode="lin" valueType="num">
                                      <p:cBhvr>
                                        <p:cTn id="202"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203" dur="500" fill="hold"/>
                                        <p:tgtEl>
                                          <p:spTgt spid="74"/>
                                        </p:tgtEl>
                                        <p:attrNameLst>
                                          <p:attrName>ppt_y</p:attrName>
                                        </p:attrNameLst>
                                      </p:cBhvr>
                                      <p:tavLst>
                                        <p:tav tm="0">
                                          <p:val>
                                            <p:strVal val="#ppt_y"/>
                                          </p:val>
                                        </p:tav>
                                        <p:tav tm="100000">
                                          <p:val>
                                            <p:strVal val="#ppt_y"/>
                                          </p:val>
                                        </p:tav>
                                      </p:tavLst>
                                    </p:anim>
                                    <p:anim calcmode="lin" valueType="num">
                                      <p:cBhvr>
                                        <p:cTn id="204"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205"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206" dur="500" tmFilter="0,0; .5, 1; 1, 1"/>
                                        <p:tgtEl>
                                          <p:spTgt spid="74"/>
                                        </p:tgtEl>
                                      </p:cBhvr>
                                    </p:animEffect>
                                  </p:childTnLst>
                                </p:cTn>
                              </p:par>
                            </p:childTnLst>
                          </p:cTn>
                        </p:par>
                        <p:par>
                          <p:cTn id="207" fill="hold">
                            <p:stCondLst>
                              <p:cond delay="3700"/>
                            </p:stCondLst>
                            <p:childTnLst>
                              <p:par>
                                <p:cTn id="208" presetID="22" presetClass="entr" presetSubtype="2" fill="hold" nodeType="afterEffect">
                                  <p:stCondLst>
                                    <p:cond delay="0"/>
                                  </p:stCondLst>
                                  <p:childTnLst>
                                    <p:set>
                                      <p:cBhvr>
                                        <p:cTn id="209" dur="1" fill="hold">
                                          <p:stCondLst>
                                            <p:cond delay="0"/>
                                          </p:stCondLst>
                                        </p:cTn>
                                        <p:tgtEl>
                                          <p:spTgt spid="76"/>
                                        </p:tgtEl>
                                        <p:attrNameLst>
                                          <p:attrName>style.visibility</p:attrName>
                                        </p:attrNameLst>
                                      </p:cBhvr>
                                      <p:to>
                                        <p:strVal val="visible"/>
                                      </p:to>
                                    </p:set>
                                    <p:animEffect transition="in" filter="wipe(right)">
                                      <p:cBhvr>
                                        <p:cTn id="210" dur="500"/>
                                        <p:tgtEl>
                                          <p:spTgt spid="76"/>
                                        </p:tgtEl>
                                      </p:cBhvr>
                                    </p:animEffect>
                                  </p:childTnLst>
                                </p:cTn>
                              </p:par>
                            </p:childTnLst>
                          </p:cTn>
                        </p:par>
                        <p:par>
                          <p:cTn id="211" fill="hold">
                            <p:stCondLst>
                              <p:cond delay="4200"/>
                            </p:stCondLst>
                            <p:childTnLst>
                              <p:par>
                                <p:cTn id="212" presetID="41" presetClass="entr" presetSubtype="0" fill="hold" grpId="0" nodeType="afterEffect">
                                  <p:stCondLst>
                                    <p:cond delay="0"/>
                                  </p:stCondLst>
                                  <p:iterate type="lt">
                                    <p:tmPct val="10000"/>
                                  </p:iterate>
                                  <p:childTnLst>
                                    <p:set>
                                      <p:cBhvr>
                                        <p:cTn id="213" dur="1" fill="hold">
                                          <p:stCondLst>
                                            <p:cond delay="0"/>
                                          </p:stCondLst>
                                        </p:cTn>
                                        <p:tgtEl>
                                          <p:spTgt spid="75"/>
                                        </p:tgtEl>
                                        <p:attrNameLst>
                                          <p:attrName>style.visibility</p:attrName>
                                        </p:attrNameLst>
                                      </p:cBhvr>
                                      <p:to>
                                        <p:strVal val="visible"/>
                                      </p:to>
                                    </p:set>
                                    <p:anim calcmode="lin" valueType="num">
                                      <p:cBhvr>
                                        <p:cTn id="214"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215" dur="500" fill="hold"/>
                                        <p:tgtEl>
                                          <p:spTgt spid="75"/>
                                        </p:tgtEl>
                                        <p:attrNameLst>
                                          <p:attrName>ppt_y</p:attrName>
                                        </p:attrNameLst>
                                      </p:cBhvr>
                                      <p:tavLst>
                                        <p:tav tm="0">
                                          <p:val>
                                            <p:strVal val="#ppt_y"/>
                                          </p:val>
                                        </p:tav>
                                        <p:tav tm="100000">
                                          <p:val>
                                            <p:strVal val="#ppt_y"/>
                                          </p:val>
                                        </p:tav>
                                      </p:tavLst>
                                    </p:anim>
                                    <p:anim calcmode="lin" valueType="num">
                                      <p:cBhvr>
                                        <p:cTn id="216"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217"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218" dur="500" tmFilter="0,0; .5, 1; 1, 1"/>
                                        <p:tgtEl>
                                          <p:spTgt spid="75"/>
                                        </p:tgtEl>
                                      </p:cBhvr>
                                    </p:animEffect>
                                  </p:childTnLst>
                                </p:cTn>
                              </p:par>
                            </p:childTnLst>
                          </p:cTn>
                        </p:par>
                        <p:par>
                          <p:cTn id="219" fill="hold">
                            <p:stCondLst>
                              <p:cond delay="4850"/>
                            </p:stCondLst>
                            <p:childTnLst>
                              <p:par>
                                <p:cTn id="220" presetID="22" presetClass="entr" presetSubtype="8" fill="hold" grpId="0" nodeType="afterEffect">
                                  <p:stCondLst>
                                    <p:cond delay="0"/>
                                  </p:stCondLst>
                                  <p:childTnLst>
                                    <p:set>
                                      <p:cBhvr>
                                        <p:cTn id="221" dur="1" fill="hold">
                                          <p:stCondLst>
                                            <p:cond delay="0"/>
                                          </p:stCondLst>
                                        </p:cTn>
                                        <p:tgtEl>
                                          <p:spTgt spid="42"/>
                                        </p:tgtEl>
                                        <p:attrNameLst>
                                          <p:attrName>style.visibility</p:attrName>
                                        </p:attrNameLst>
                                      </p:cBhvr>
                                      <p:to>
                                        <p:strVal val="visible"/>
                                      </p:to>
                                    </p:set>
                                    <p:animEffect transition="in" filter="wipe(left)">
                                      <p:cBhvr>
                                        <p:cTn id="222" dur="500"/>
                                        <p:tgtEl>
                                          <p:spTgt spid="42"/>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77"/>
                                        </p:tgtEl>
                                        <p:attrNameLst>
                                          <p:attrName>style.visibility</p:attrName>
                                        </p:attrNameLst>
                                      </p:cBhvr>
                                      <p:to>
                                        <p:strVal val="visible"/>
                                      </p:to>
                                    </p:set>
                                    <p:animEffect transition="in" filter="wipe(left)">
                                      <p:cBhvr>
                                        <p:cTn id="2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2" grpId="0" animBg="1" autoUpdateAnimBg="0"/>
      <p:bldP spid="74" grpId="0" autoUpdateAnimBg="0"/>
      <p:bldP spid="75" grpId="0" autoUpdateAnimBg="0"/>
      <p:bldP spid="7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17"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ysClr val="window" lastClr="FFFFFF">
              <a:lumMod val="7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sp>
        <p:nvSpPr>
          <p:cNvPr id="18" name="MH_Other_2"/>
          <p:cNvSpPr>
            <a:spLocks/>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618D7E"/>
          </a:solidFill>
          <a:ln>
            <a:noFill/>
          </a:ln>
        </p:spPr>
        <p:txBody>
          <a:bodyPr/>
          <a:lstStyle/>
          <a:p>
            <a:endParaRPr lang="zh-CN" altLang="en-US">
              <a:solidFill>
                <a:prstClr val="black"/>
              </a:solidFill>
              <a:cs typeface="+mn-ea"/>
              <a:sym typeface="+mn-lt"/>
            </a:endParaRPr>
          </a:p>
        </p:txBody>
      </p:sp>
      <p:sp>
        <p:nvSpPr>
          <p:cNvPr id="19" name="MH_Other_3"/>
          <p:cNvSpPr>
            <a:spLocks/>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C7AD81"/>
          </a:solidFill>
          <a:ln>
            <a:noFill/>
          </a:ln>
        </p:spPr>
        <p:txBody>
          <a:bodyPr/>
          <a:lstStyle/>
          <a:p>
            <a:endParaRPr lang="zh-CN" altLang="en-US">
              <a:solidFill>
                <a:prstClr val="black"/>
              </a:solidFill>
              <a:cs typeface="+mn-ea"/>
              <a:sym typeface="+mn-lt"/>
            </a:endParaRPr>
          </a:p>
        </p:txBody>
      </p:sp>
      <p:sp>
        <p:nvSpPr>
          <p:cNvPr id="20" name="MH_Other_4"/>
          <p:cNvSpPr>
            <a:spLocks/>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C7AD81"/>
          </a:solidFill>
          <a:ln>
            <a:noFill/>
          </a:ln>
        </p:spPr>
        <p:txBody>
          <a:bodyPr/>
          <a:lstStyle/>
          <a:p>
            <a:endParaRPr lang="zh-CN" altLang="en-US">
              <a:solidFill>
                <a:prstClr val="black"/>
              </a:solidFill>
              <a:cs typeface="+mn-ea"/>
              <a:sym typeface="+mn-lt"/>
            </a:endParaRPr>
          </a:p>
        </p:txBody>
      </p:sp>
      <p:sp>
        <p:nvSpPr>
          <p:cNvPr id="21" name="MH_Other_5"/>
          <p:cNvSpPr>
            <a:spLocks/>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B5BC6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2" name="MH_SubTitle_1"/>
          <p:cNvSpPr txBox="1">
            <a:spLocks noChangeArrowheads="1"/>
          </p:cNvSpPr>
          <p:nvPr/>
        </p:nvSpPr>
        <p:spPr bwMode="auto">
          <a:xfrm>
            <a:off x="2152650" y="2033588"/>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a:t>
            </a:r>
          </a:p>
        </p:txBody>
      </p:sp>
      <p:pic>
        <p:nvPicPr>
          <p:cNvPr id="23" name="MH_Other_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MH_Other_7"/>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MH_Other_8"/>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MH_Other_9"/>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MH_SubTitle_3"/>
          <p:cNvSpPr txBox="1">
            <a:spLocks noChangeArrowheads="1"/>
          </p:cNvSpPr>
          <p:nvPr/>
        </p:nvSpPr>
        <p:spPr bwMode="auto">
          <a:xfrm>
            <a:off x="2162175" y="4956175"/>
            <a:ext cx="241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a:t>
            </a:r>
          </a:p>
        </p:txBody>
      </p:sp>
      <p:sp>
        <p:nvSpPr>
          <p:cNvPr id="28" name="MH_SubTitle_2"/>
          <p:cNvSpPr txBox="1">
            <a:spLocks noChangeArrowheads="1"/>
          </p:cNvSpPr>
          <p:nvPr/>
        </p:nvSpPr>
        <p:spPr bwMode="auto">
          <a:xfrm>
            <a:off x="7743825" y="2033588"/>
            <a:ext cx="2411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a:t>
            </a:r>
          </a:p>
        </p:txBody>
      </p:sp>
      <p:sp>
        <p:nvSpPr>
          <p:cNvPr id="31" name="MH_SubTitle_4"/>
          <p:cNvSpPr txBox="1">
            <a:spLocks noChangeArrowheads="1"/>
          </p:cNvSpPr>
          <p:nvPr/>
        </p:nvSpPr>
        <p:spPr bwMode="auto">
          <a:xfrm>
            <a:off x="7731125" y="4956175"/>
            <a:ext cx="2411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a:t>
            </a: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3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par>
                          <p:cTn id="21" fill="hold">
                            <p:stCondLst>
                              <p:cond delay="325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childTnLst>
                          </p:cTn>
                        </p:par>
                        <p:par>
                          <p:cTn id="31" fill="hold">
                            <p:stCondLst>
                              <p:cond delay="375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475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2" grpId="0"/>
      <p:bldP spid="27" grpId="0"/>
      <p:bldP spid="28"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25" name="右箭头 6"/>
          <p:cNvSpPr/>
          <p:nvPr/>
        </p:nvSpPr>
        <p:spPr>
          <a:xfrm>
            <a:off x="1339938" y="4096688"/>
            <a:ext cx="9566275" cy="493712"/>
          </a:xfrm>
          <a:prstGeom prst="rightArrow">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26" name="椭圆 25"/>
          <p:cNvSpPr/>
          <p:nvPr/>
        </p:nvSpPr>
        <p:spPr>
          <a:xfrm>
            <a:off x="1824125" y="3901425"/>
            <a:ext cx="863600" cy="865188"/>
          </a:xfrm>
          <a:prstGeom prst="ellipse">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27" name="椭圆 26"/>
          <p:cNvSpPr/>
          <p:nvPr/>
        </p:nvSpPr>
        <p:spPr>
          <a:xfrm>
            <a:off x="1878100" y="3955400"/>
            <a:ext cx="755650" cy="757238"/>
          </a:xfrm>
          <a:prstGeom prst="ellipse">
            <a:avLst/>
          </a:prstGeom>
          <a:solidFill>
            <a:srgbClr val="B5BC61"/>
          </a:solidFill>
          <a:ln w="3175"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cs typeface="+mn-ea"/>
                <a:sym typeface="+mn-lt"/>
              </a:rPr>
              <a:t>2012。</a:t>
            </a: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28" name="椭圆 27"/>
          <p:cNvSpPr/>
          <p:nvPr/>
        </p:nvSpPr>
        <p:spPr>
          <a:xfrm>
            <a:off x="3730713" y="3901425"/>
            <a:ext cx="863600" cy="865188"/>
          </a:xfrm>
          <a:prstGeom prst="ellipse">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1" name="椭圆 30"/>
          <p:cNvSpPr/>
          <p:nvPr/>
        </p:nvSpPr>
        <p:spPr>
          <a:xfrm>
            <a:off x="3784688" y="3955400"/>
            <a:ext cx="755650" cy="757238"/>
          </a:xfrm>
          <a:prstGeom prst="ellipse">
            <a:avLst/>
          </a:prstGeom>
          <a:solidFill>
            <a:srgbClr val="B5BC61"/>
          </a:solidFill>
          <a:ln w="3175"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cs typeface="+mn-ea"/>
                <a:sym typeface="+mn-lt"/>
              </a:rPr>
              <a:t>2016。</a:t>
            </a: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2" name="椭圆 31"/>
          <p:cNvSpPr/>
          <p:nvPr/>
        </p:nvSpPr>
        <p:spPr>
          <a:xfrm>
            <a:off x="5638888" y="3901425"/>
            <a:ext cx="863600" cy="865188"/>
          </a:xfrm>
          <a:prstGeom prst="ellipse">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3" name="椭圆 32"/>
          <p:cNvSpPr/>
          <p:nvPr/>
        </p:nvSpPr>
        <p:spPr>
          <a:xfrm>
            <a:off x="5692863" y="3955400"/>
            <a:ext cx="755650" cy="757238"/>
          </a:xfrm>
          <a:prstGeom prst="ellipse">
            <a:avLst/>
          </a:prstGeom>
          <a:solidFill>
            <a:srgbClr val="B5BC61"/>
          </a:solidFill>
          <a:ln w="3175"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cs typeface="+mn-ea"/>
                <a:sym typeface="+mn-lt"/>
              </a:rPr>
              <a:t>2018。</a:t>
            </a: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4" name="椭圆 33"/>
          <p:cNvSpPr/>
          <p:nvPr/>
        </p:nvSpPr>
        <p:spPr>
          <a:xfrm>
            <a:off x="7545475" y="3901425"/>
            <a:ext cx="863600" cy="865188"/>
          </a:xfrm>
          <a:prstGeom prst="ellipse">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5" name="椭圆 34"/>
          <p:cNvSpPr/>
          <p:nvPr/>
        </p:nvSpPr>
        <p:spPr>
          <a:xfrm>
            <a:off x="7599450" y="3955400"/>
            <a:ext cx="755650" cy="757238"/>
          </a:xfrm>
          <a:prstGeom prst="ellipse">
            <a:avLst/>
          </a:prstGeom>
          <a:solidFill>
            <a:srgbClr val="B5BC61"/>
          </a:solidFill>
          <a:ln w="3175"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cs typeface="+mn-ea"/>
                <a:sym typeface="+mn-lt"/>
              </a:rPr>
              <a:t>2020。</a:t>
            </a: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6" name="椭圆 35"/>
          <p:cNvSpPr/>
          <p:nvPr/>
        </p:nvSpPr>
        <p:spPr>
          <a:xfrm>
            <a:off x="9453650" y="3922063"/>
            <a:ext cx="863600" cy="865187"/>
          </a:xfrm>
          <a:prstGeom prst="ellipse">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7" name="椭圆 36"/>
          <p:cNvSpPr/>
          <p:nvPr/>
        </p:nvSpPr>
        <p:spPr>
          <a:xfrm>
            <a:off x="9507625" y="3976038"/>
            <a:ext cx="755650" cy="757237"/>
          </a:xfrm>
          <a:prstGeom prst="ellipse">
            <a:avLst/>
          </a:prstGeom>
          <a:solidFill>
            <a:srgbClr val="B5BC61"/>
          </a:solidFill>
          <a:ln w="3175" cap="flat" cmpd="sng" algn="ctr">
            <a:no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cs typeface="+mn-ea"/>
                <a:sym typeface="+mn-lt"/>
              </a:rPr>
              <a:t>2030。</a:t>
            </a:r>
            <a:endParaRPr kumimoji="0" lang="zh-CN" altLang="en-US" sz="1600" b="0" i="0" u="none" strike="noStrike" kern="0" cap="none" spc="0" normalizeH="0" baseline="0" noProof="0" dirty="0">
              <a:ln>
                <a:noFill/>
              </a:ln>
              <a:solidFill>
                <a:prstClr val="white"/>
              </a:solidFill>
              <a:effectLst/>
              <a:uLnTx/>
              <a:uFillTx/>
              <a:cs typeface="+mn-ea"/>
              <a:sym typeface="+mn-lt"/>
            </a:endParaRPr>
          </a:p>
        </p:txBody>
      </p:sp>
      <p:sp>
        <p:nvSpPr>
          <p:cNvPr id="38" name="文本框 71"/>
          <p:cNvSpPr txBox="1">
            <a:spLocks noChangeArrowheads="1"/>
          </p:cNvSpPr>
          <p:nvPr/>
        </p:nvSpPr>
        <p:spPr bwMode="auto">
          <a:xfrm>
            <a:off x="1601875" y="173131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a:solidFill>
                  <a:srgbClr val="000000"/>
                </a:solidFill>
                <a:latin typeface="+mn-lt"/>
                <a:ea typeface="+mn-ea"/>
                <a:cs typeface="+mn-ea"/>
                <a:sym typeface="+mn-lt"/>
              </a:rPr>
              <a:t>Add a title.</a:t>
            </a:r>
          </a:p>
        </p:txBody>
      </p:sp>
      <p:sp>
        <p:nvSpPr>
          <p:cNvPr id="39" name="矩形 78"/>
          <p:cNvSpPr>
            <a:spLocks noChangeArrowheads="1"/>
          </p:cNvSpPr>
          <p:nvPr/>
        </p:nvSpPr>
        <p:spPr bwMode="auto">
          <a:xfrm>
            <a:off x="960525" y="2255188"/>
            <a:ext cx="2903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 Add text add text.</a:t>
            </a:r>
          </a:p>
        </p:txBody>
      </p:sp>
      <p:sp>
        <p:nvSpPr>
          <p:cNvPr id="40" name="文本框 71"/>
          <p:cNvSpPr txBox="1">
            <a:spLocks noChangeArrowheads="1"/>
          </p:cNvSpPr>
          <p:nvPr/>
        </p:nvSpPr>
        <p:spPr bwMode="auto">
          <a:xfrm>
            <a:off x="5248363" y="173131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a:solidFill>
                  <a:srgbClr val="000000"/>
                </a:solidFill>
                <a:latin typeface="+mn-lt"/>
                <a:ea typeface="+mn-ea"/>
                <a:cs typeface="+mn-ea"/>
                <a:sym typeface="+mn-lt"/>
              </a:rPr>
              <a:t>Add a title.</a:t>
            </a:r>
          </a:p>
        </p:txBody>
      </p:sp>
      <p:sp>
        <p:nvSpPr>
          <p:cNvPr id="41" name="矩形 78"/>
          <p:cNvSpPr>
            <a:spLocks noChangeArrowheads="1"/>
          </p:cNvSpPr>
          <p:nvPr/>
        </p:nvSpPr>
        <p:spPr bwMode="auto">
          <a:xfrm>
            <a:off x="4654638" y="2269475"/>
            <a:ext cx="2803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 Add text add text.</a:t>
            </a:r>
          </a:p>
        </p:txBody>
      </p:sp>
      <p:sp>
        <p:nvSpPr>
          <p:cNvPr id="42" name="文本框 71"/>
          <p:cNvSpPr txBox="1">
            <a:spLocks noChangeArrowheads="1"/>
          </p:cNvSpPr>
          <p:nvPr/>
        </p:nvSpPr>
        <p:spPr bwMode="auto">
          <a:xfrm>
            <a:off x="8851988" y="173131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a:solidFill>
                  <a:srgbClr val="000000"/>
                </a:solidFill>
                <a:latin typeface="+mn-lt"/>
                <a:ea typeface="+mn-ea"/>
                <a:cs typeface="+mn-ea"/>
                <a:sym typeface="+mn-lt"/>
              </a:rPr>
              <a:t>Add a title.</a:t>
            </a:r>
          </a:p>
        </p:txBody>
      </p:sp>
      <p:sp>
        <p:nvSpPr>
          <p:cNvPr id="43" name="矩形 78"/>
          <p:cNvSpPr>
            <a:spLocks noChangeArrowheads="1"/>
          </p:cNvSpPr>
          <p:nvPr/>
        </p:nvSpPr>
        <p:spPr bwMode="auto">
          <a:xfrm>
            <a:off x="8474163" y="2269475"/>
            <a:ext cx="271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 Add text add text.</a:t>
            </a:r>
          </a:p>
        </p:txBody>
      </p:sp>
      <p:sp>
        <p:nvSpPr>
          <p:cNvPr id="44" name="文本框 71"/>
          <p:cNvSpPr txBox="1">
            <a:spLocks noChangeArrowheads="1"/>
          </p:cNvSpPr>
          <p:nvPr/>
        </p:nvSpPr>
        <p:spPr bwMode="auto">
          <a:xfrm>
            <a:off x="3346538" y="490631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a:solidFill>
                  <a:srgbClr val="000000"/>
                </a:solidFill>
                <a:latin typeface="+mn-lt"/>
                <a:ea typeface="+mn-ea"/>
                <a:cs typeface="+mn-ea"/>
                <a:sym typeface="+mn-lt"/>
              </a:rPr>
              <a:t>Add a title.</a:t>
            </a:r>
          </a:p>
        </p:txBody>
      </p:sp>
      <p:sp>
        <p:nvSpPr>
          <p:cNvPr id="45" name="矩形 78"/>
          <p:cNvSpPr>
            <a:spLocks noChangeArrowheads="1"/>
          </p:cNvSpPr>
          <p:nvPr/>
        </p:nvSpPr>
        <p:spPr bwMode="auto">
          <a:xfrm>
            <a:off x="2808375" y="5417488"/>
            <a:ext cx="2708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 Add text add text.</a:t>
            </a:r>
          </a:p>
        </p:txBody>
      </p:sp>
      <p:sp>
        <p:nvSpPr>
          <p:cNvPr id="46" name="文本框 71"/>
          <p:cNvSpPr txBox="1">
            <a:spLocks noChangeArrowheads="1"/>
          </p:cNvSpPr>
          <p:nvPr/>
        </p:nvSpPr>
        <p:spPr bwMode="auto">
          <a:xfrm>
            <a:off x="7185113" y="490631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a:solidFill>
                  <a:srgbClr val="000000"/>
                </a:solidFill>
                <a:latin typeface="+mn-lt"/>
                <a:ea typeface="+mn-ea"/>
                <a:cs typeface="+mn-ea"/>
                <a:sym typeface="+mn-lt"/>
              </a:rPr>
              <a:t>Add a title.</a:t>
            </a:r>
          </a:p>
        </p:txBody>
      </p:sp>
      <p:sp>
        <p:nvSpPr>
          <p:cNvPr id="47" name="矩形 78"/>
          <p:cNvSpPr>
            <a:spLocks noChangeArrowheads="1"/>
          </p:cNvSpPr>
          <p:nvPr/>
        </p:nvSpPr>
        <p:spPr bwMode="auto">
          <a:xfrm>
            <a:off x="6612025" y="5417488"/>
            <a:ext cx="2832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600" dirty="0">
                <a:solidFill>
                  <a:srgbClr val="000000"/>
                </a:solidFill>
                <a:latin typeface="+mn-lt"/>
                <a:ea typeface="+mn-ea"/>
                <a:cs typeface="+mn-ea"/>
                <a:sym typeface="+mn-lt"/>
              </a:rPr>
              <a:t>Add text Add text Add text Add text Add text Add text add text.</a:t>
            </a: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par>
                                <p:cTn id="14" presetID="22" presetClass="entr" presetSubtype="8" fill="hold" grpId="0" nodeType="withEffect">
                                  <p:stCondLst>
                                    <p:cond delay="90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13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13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18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18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18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22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22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22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22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26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260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260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26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30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300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300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30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cs typeface="+mn-ea"/>
                <a:sym typeface="+mn-lt"/>
              </a:rPr>
              <a:t>PART 03</a:t>
            </a:r>
            <a:endParaRPr lang="zh-CN" altLang="en-US" sz="6000" b="1" spc="300" dirty="0">
              <a:solidFill>
                <a:srgbClr val="688F65"/>
              </a:solidFill>
              <a:cs typeface="+mn-ea"/>
              <a:sym typeface="+mn-lt"/>
            </a:endParaRPr>
          </a:p>
        </p:txBody>
      </p:sp>
      <p:cxnSp>
        <p:nvCxnSpPr>
          <p:cNvPr id="12" name="直接连接符 11"/>
          <p:cNvCxnSpPr/>
          <p:nvPr/>
        </p:nvCxnSpPr>
        <p:spPr>
          <a:xfrm>
            <a:off x="4058653" y="3031296"/>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771336" y="3214764"/>
            <a:ext cx="6668086" cy="707886"/>
          </a:xfrm>
          <a:prstGeom prst="rect">
            <a:avLst/>
          </a:prstGeom>
          <a:noFill/>
        </p:spPr>
        <p:txBody>
          <a:bodyPr wrap="square" rtlCol="0">
            <a:spAutoFit/>
          </a:bodyPr>
          <a:lstStyle/>
          <a:p>
            <a:pPr algn="ctr"/>
            <a:r>
              <a:rPr lang="zh-CN" altLang="en-US" sz="4000" b="1" dirty="0">
                <a:solidFill>
                  <a:srgbClr val="688F65"/>
                </a:solidFill>
                <a:cs typeface="+mn-ea"/>
                <a:sym typeface="+mn-lt"/>
              </a:rPr>
              <a:t>Click enter title three</a:t>
            </a:r>
          </a:p>
        </p:txBody>
      </p:sp>
      <p:cxnSp>
        <p:nvCxnSpPr>
          <p:cNvPr id="31" name="直接连接符 30"/>
          <p:cNvCxnSpPr/>
          <p:nvPr/>
        </p:nvCxnSpPr>
        <p:spPr>
          <a:xfrm>
            <a:off x="4058653" y="4106117"/>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960396" y="4212078"/>
            <a:ext cx="4271209" cy="830997"/>
          </a:xfrm>
          <a:prstGeom prst="rect">
            <a:avLst/>
          </a:prstGeom>
        </p:spPr>
        <p:txBody>
          <a:bodyPr wrap="square">
            <a:spAutoFit/>
          </a:bodyPr>
          <a:lstStyle/>
          <a:p>
            <a:r>
              <a:rPr lang="en-US" altLang="zh-CN" sz="1200" dirty="0">
                <a:solidFill>
                  <a:srgbClr val="688F65"/>
                </a:solidFill>
                <a:cs typeface="+mn-ea"/>
                <a:sym typeface="+mn-lt"/>
              </a:rPr>
              <a:t>Kapok is a very beautiful. </a:t>
            </a:r>
            <a:r>
              <a:rPr lang="en-US" altLang="zh-CN" sz="1200" dirty="0" err="1">
                <a:solidFill>
                  <a:srgbClr val="688F65"/>
                </a:solidFill>
                <a:cs typeface="+mn-ea"/>
                <a:sym typeface="+mn-lt"/>
              </a:rPr>
              <a:t>Flower. Ⅰ.</a:t>
            </a:r>
            <a:r>
              <a:rPr lang="en-US" altLang="zh-CN" sz="1200" dirty="0">
                <a:solidFill>
                  <a:srgbClr val="688F65"/>
                </a:solidFill>
                <a:cs typeface="+mn-ea"/>
                <a:sym typeface="+mn-lt"/>
              </a:rPr>
              <a:t> like it. </a:t>
            </a:r>
            <a:r>
              <a:rPr lang="en-US" altLang="zh-CN" sz="1200" dirty="0" err="1">
                <a:solidFill>
                  <a:srgbClr val="688F65"/>
                </a:solidFill>
                <a:cs typeface="+mn-ea"/>
                <a:sym typeface="+mn-lt"/>
              </a:rPr>
              <a:t>Best. It.</a:t>
            </a:r>
            <a:r>
              <a:rPr lang="en-US" altLang="zh-CN" sz="1200" dirty="0">
                <a:solidFill>
                  <a:srgbClr val="688F65"/>
                </a:solidFill>
                <a:cs typeface="+mn-ea"/>
                <a:sym typeface="+mn-lt"/>
              </a:rPr>
              <a:t> Has straight. </a:t>
            </a:r>
            <a:r>
              <a:rPr lang="en-US" altLang="zh-CN" sz="1200" dirty="0" err="1">
                <a:solidFill>
                  <a:srgbClr val="688F65"/>
                </a:solidFill>
                <a:cs typeface="+mn-ea"/>
                <a:sym typeface="+mn-lt"/>
              </a:rPr>
              <a:t>trunk, and.</a:t>
            </a:r>
            <a:r>
              <a:rPr lang="en-US" altLang="zh-CN" sz="1200" dirty="0">
                <a:solidFill>
                  <a:srgbClr val="688F65"/>
                </a:solidFill>
                <a:cs typeface="+mn-ea"/>
                <a:sym typeface="+mn-lt"/>
              </a:rPr>
              <a:t> It's beautiful. </a:t>
            </a:r>
            <a:r>
              <a:rPr lang="en-US" altLang="zh-CN" sz="1200" dirty="0" err="1">
                <a:solidFill>
                  <a:srgbClr val="688F65"/>
                </a:solidFill>
                <a:cs typeface="+mn-ea"/>
                <a:sym typeface="+mn-lt"/>
              </a:rPr>
              <a:t>Flowers. The.</a:t>
            </a:r>
            <a:r>
              <a:rPr lang="en-US" altLang="zh-CN" sz="1200" dirty="0">
                <a:solidFill>
                  <a:srgbClr val="688F65"/>
                </a:solidFill>
                <a:cs typeface="+mn-ea"/>
                <a:sym typeface="+mn-lt"/>
              </a:rPr>
              <a:t> color of the flower is usually. </a:t>
            </a:r>
            <a:r>
              <a:rPr lang="en-US" altLang="zh-CN" sz="1200" dirty="0" err="1">
                <a:solidFill>
                  <a:srgbClr val="688F65"/>
                </a:solidFill>
                <a:cs typeface="+mn-ea"/>
                <a:sym typeface="+mn-lt"/>
              </a:rPr>
              <a:t>redwhich.</a:t>
            </a:r>
            <a:r>
              <a:rPr lang="en-US" altLang="zh-CN" sz="1200" dirty="0">
                <a:solidFill>
                  <a:srgbClr val="688F65"/>
                </a:solidFill>
                <a:cs typeface="+mn-ea"/>
                <a:sym typeface="+mn-lt"/>
              </a:rPr>
              <a:t> is very popular Chineseamong.</a:t>
            </a:r>
            <a:endParaRPr lang="zh-CN" altLang="en-US" sz="1200" dirty="0">
              <a:solidFill>
                <a:srgbClr val="688F65"/>
              </a:solidFill>
              <a:cs typeface="+mn-ea"/>
              <a:sym typeface="+mn-lt"/>
            </a:endParaRPr>
          </a:p>
        </p:txBody>
      </p:sp>
    </p:spTree>
    <p:extLst>
      <p:ext uri="{BB962C8B-B14F-4D97-AF65-F5344CB8AC3E}">
        <p14:creationId xmlns:p14="http://schemas.microsoft.com/office/powerpoint/2010/main" val="41670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36" name="Freeform 5"/>
          <p:cNvSpPr>
            <a:spLocks/>
          </p:cNvSpPr>
          <p:nvPr/>
        </p:nvSpPr>
        <p:spPr bwMode="auto">
          <a:xfrm>
            <a:off x="2101850" y="2484750"/>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ysClr val="window" lastClr="FFFFFF">
              <a:lumMod val="50000"/>
            </a:sysClr>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cs typeface="+mn-ea"/>
              <a:sym typeface="+mn-lt"/>
            </a:endParaRPr>
          </a:p>
        </p:txBody>
      </p:sp>
      <p:sp>
        <p:nvSpPr>
          <p:cNvPr id="37" name="橢圓 4"/>
          <p:cNvSpPr/>
          <p:nvPr/>
        </p:nvSpPr>
        <p:spPr>
          <a:xfrm>
            <a:off x="1641475" y="2857813"/>
            <a:ext cx="712788" cy="711200"/>
          </a:xfrm>
          <a:prstGeom prst="ellipse">
            <a:avLst/>
          </a:prstGeom>
          <a:solidFill>
            <a:srgbClr val="C7AD81"/>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3200">
              <a:solidFill>
                <a:srgbClr val="000000"/>
              </a:solidFill>
              <a:latin typeface="+mn-lt"/>
              <a:ea typeface="+mn-ea"/>
              <a:cs typeface="+mn-ea"/>
              <a:sym typeface="+mn-lt"/>
            </a:endParaRPr>
          </a:p>
        </p:txBody>
      </p:sp>
      <p:sp>
        <p:nvSpPr>
          <p:cNvPr id="38" name="橢圓 6"/>
          <p:cNvSpPr/>
          <p:nvPr/>
        </p:nvSpPr>
        <p:spPr>
          <a:xfrm>
            <a:off x="3054350" y="1892613"/>
            <a:ext cx="712788" cy="712787"/>
          </a:xfrm>
          <a:prstGeom prst="ellipse">
            <a:avLst/>
          </a:prstGeom>
          <a:solidFill>
            <a:srgbClr val="C7AD81"/>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3200">
              <a:solidFill>
                <a:srgbClr val="000000"/>
              </a:solidFill>
              <a:latin typeface="+mn-lt"/>
              <a:ea typeface="+mn-ea"/>
              <a:cs typeface="+mn-ea"/>
              <a:sym typeface="+mn-lt"/>
            </a:endParaRPr>
          </a:p>
        </p:txBody>
      </p:sp>
      <p:sp>
        <p:nvSpPr>
          <p:cNvPr id="39" name="橢圓 8"/>
          <p:cNvSpPr/>
          <p:nvPr/>
        </p:nvSpPr>
        <p:spPr>
          <a:xfrm>
            <a:off x="4364038" y="3100700"/>
            <a:ext cx="712787" cy="711200"/>
          </a:xfrm>
          <a:prstGeom prst="ellipse">
            <a:avLst/>
          </a:prstGeom>
          <a:solidFill>
            <a:srgbClr val="C7AD81"/>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3200">
              <a:solidFill>
                <a:srgbClr val="000000"/>
              </a:solidFill>
              <a:latin typeface="+mn-lt"/>
              <a:ea typeface="+mn-ea"/>
              <a:cs typeface="+mn-ea"/>
              <a:sym typeface="+mn-lt"/>
            </a:endParaRPr>
          </a:p>
        </p:txBody>
      </p:sp>
      <p:sp>
        <p:nvSpPr>
          <p:cNvPr id="40" name="文本框 9"/>
          <p:cNvSpPr txBox="1"/>
          <p:nvPr/>
        </p:nvSpPr>
        <p:spPr>
          <a:xfrm>
            <a:off x="5235575" y="4242113"/>
            <a:ext cx="1262063" cy="609600"/>
          </a:xfrm>
          <a:prstGeom prst="rect">
            <a:avLst/>
          </a:prstGeom>
          <a:noFill/>
        </p:spPr>
        <p:txBody>
          <a:bodyPr wrap="none">
            <a:spAutoFit/>
          </a:bodyPr>
          <a:lstStyle/>
          <a:p>
            <a:pPr>
              <a:lnSpc>
                <a:spcPct val="120000"/>
              </a:lnSpc>
              <a:defRPr/>
            </a:pPr>
            <a:r>
              <a:rPr lang="zh-CN" altLang="en-US" sz="1400" dirty="0">
                <a:solidFill>
                  <a:prstClr val="black">
                    <a:lumMod val="50000"/>
                    <a:lumOff val="50000"/>
                  </a:prstClr>
                </a:solidFill>
                <a:cs typeface="+mn-ea"/>
                <a:sym typeface="+mn-lt"/>
              </a:rPr>
              <a:t>Enter the text here.</a:t>
            </a:r>
            <a:endParaRPr lang="en-US" altLang="zh-CN" sz="1400" dirty="0">
              <a:solidFill>
                <a:prstClr val="black">
                  <a:lumMod val="50000"/>
                  <a:lumOff val="50000"/>
                </a:prstClr>
              </a:solidFill>
              <a:cs typeface="+mn-ea"/>
              <a:sym typeface="+mn-lt"/>
            </a:endParaRPr>
          </a:p>
          <a:p>
            <a:pPr>
              <a:lnSpc>
                <a:spcPct val="120000"/>
              </a:lnSpc>
              <a:defRPr/>
            </a:pPr>
            <a:r>
              <a:rPr lang="zh-CN" altLang="en-US" sz="1400" dirty="0">
                <a:solidFill>
                  <a:prstClr val="black">
                    <a:lumMod val="50000"/>
                    <a:lumOff val="50000"/>
                  </a:prstClr>
                </a:solidFill>
                <a:cs typeface="+mn-ea"/>
                <a:sym typeface="+mn-lt"/>
              </a:rPr>
              <a:t>Enter the text here.</a:t>
            </a:r>
          </a:p>
        </p:txBody>
      </p:sp>
      <p:sp>
        <p:nvSpPr>
          <p:cNvPr id="41" name="文本框 10"/>
          <p:cNvSpPr txBox="1"/>
          <p:nvPr/>
        </p:nvSpPr>
        <p:spPr>
          <a:xfrm>
            <a:off x="917000" y="4717030"/>
            <a:ext cx="1262063" cy="609600"/>
          </a:xfrm>
          <a:prstGeom prst="rect">
            <a:avLst/>
          </a:prstGeom>
          <a:noFill/>
        </p:spPr>
        <p:txBody>
          <a:bodyPr wrap="none">
            <a:spAutoFit/>
          </a:bodyPr>
          <a:lstStyle/>
          <a:p>
            <a:pPr>
              <a:lnSpc>
                <a:spcPct val="120000"/>
              </a:lnSpc>
              <a:defRPr/>
            </a:pPr>
            <a:r>
              <a:rPr lang="zh-CN" altLang="en-US" sz="1400" dirty="0">
                <a:solidFill>
                  <a:prstClr val="black">
                    <a:lumMod val="50000"/>
                    <a:lumOff val="50000"/>
                  </a:prstClr>
                </a:solidFill>
                <a:cs typeface="+mn-ea"/>
                <a:sym typeface="+mn-lt"/>
              </a:rPr>
              <a:t>Enter the text here.</a:t>
            </a:r>
            <a:endParaRPr lang="en-US" altLang="zh-CN" sz="1400" dirty="0">
              <a:solidFill>
                <a:prstClr val="black">
                  <a:lumMod val="50000"/>
                  <a:lumOff val="50000"/>
                </a:prstClr>
              </a:solidFill>
              <a:cs typeface="+mn-ea"/>
              <a:sym typeface="+mn-lt"/>
            </a:endParaRPr>
          </a:p>
          <a:p>
            <a:pPr>
              <a:lnSpc>
                <a:spcPct val="120000"/>
              </a:lnSpc>
              <a:defRPr/>
            </a:pPr>
            <a:r>
              <a:rPr lang="zh-CN" altLang="en-US" sz="1400" dirty="0">
                <a:solidFill>
                  <a:prstClr val="black">
                    <a:lumMod val="50000"/>
                    <a:lumOff val="50000"/>
                  </a:prstClr>
                </a:solidFill>
                <a:cs typeface="+mn-ea"/>
                <a:sym typeface="+mn-lt"/>
              </a:rPr>
              <a:t>Enter the text here.</a:t>
            </a:r>
          </a:p>
        </p:txBody>
      </p:sp>
      <p:sp>
        <p:nvSpPr>
          <p:cNvPr id="42" name="文本框 11"/>
          <p:cNvSpPr txBox="1"/>
          <p:nvPr/>
        </p:nvSpPr>
        <p:spPr>
          <a:xfrm>
            <a:off x="4556125" y="2146613"/>
            <a:ext cx="1262063" cy="609600"/>
          </a:xfrm>
          <a:prstGeom prst="rect">
            <a:avLst/>
          </a:prstGeom>
          <a:noFill/>
        </p:spPr>
        <p:txBody>
          <a:bodyPr wrap="none">
            <a:spAutoFit/>
          </a:bodyPr>
          <a:lstStyle/>
          <a:p>
            <a:pPr>
              <a:lnSpc>
                <a:spcPct val="120000"/>
              </a:lnSpc>
              <a:defRPr/>
            </a:pPr>
            <a:r>
              <a:rPr lang="zh-CN" altLang="en-US" sz="1400" dirty="0">
                <a:solidFill>
                  <a:prstClr val="black">
                    <a:lumMod val="50000"/>
                    <a:lumOff val="50000"/>
                  </a:prstClr>
                </a:solidFill>
                <a:cs typeface="+mn-ea"/>
                <a:sym typeface="+mn-lt"/>
              </a:rPr>
              <a:t>Enter the text here.</a:t>
            </a:r>
            <a:endParaRPr lang="en-US" altLang="zh-CN" sz="1400" dirty="0">
              <a:solidFill>
                <a:prstClr val="black">
                  <a:lumMod val="50000"/>
                  <a:lumOff val="50000"/>
                </a:prstClr>
              </a:solidFill>
              <a:cs typeface="+mn-ea"/>
              <a:sym typeface="+mn-lt"/>
            </a:endParaRPr>
          </a:p>
          <a:p>
            <a:pPr>
              <a:lnSpc>
                <a:spcPct val="120000"/>
              </a:lnSpc>
              <a:defRPr/>
            </a:pPr>
            <a:r>
              <a:rPr lang="zh-CN" altLang="en-US" sz="1400" dirty="0">
                <a:solidFill>
                  <a:prstClr val="black">
                    <a:lumMod val="50000"/>
                    <a:lumOff val="50000"/>
                  </a:prstClr>
                </a:solidFill>
                <a:cs typeface="+mn-ea"/>
                <a:sym typeface="+mn-lt"/>
              </a:rPr>
              <a:t>Enter the text here.</a:t>
            </a:r>
          </a:p>
        </p:txBody>
      </p:sp>
      <p:sp>
        <p:nvSpPr>
          <p:cNvPr id="43" name="文本框 12"/>
          <p:cNvSpPr txBox="1"/>
          <p:nvPr/>
        </p:nvSpPr>
        <p:spPr>
          <a:xfrm>
            <a:off x="921666" y="1732844"/>
            <a:ext cx="1262062" cy="609600"/>
          </a:xfrm>
          <a:prstGeom prst="rect">
            <a:avLst/>
          </a:prstGeom>
          <a:noFill/>
        </p:spPr>
        <p:txBody>
          <a:bodyPr wrap="none">
            <a:spAutoFit/>
          </a:bodyPr>
          <a:lstStyle/>
          <a:p>
            <a:pPr>
              <a:lnSpc>
                <a:spcPct val="120000"/>
              </a:lnSpc>
              <a:defRPr/>
            </a:pPr>
            <a:r>
              <a:rPr lang="zh-CN" altLang="en-US" sz="1400" dirty="0">
                <a:solidFill>
                  <a:prstClr val="black">
                    <a:lumMod val="50000"/>
                    <a:lumOff val="50000"/>
                  </a:prstClr>
                </a:solidFill>
                <a:cs typeface="+mn-ea"/>
                <a:sym typeface="+mn-lt"/>
              </a:rPr>
              <a:t>Enter the text here.</a:t>
            </a:r>
            <a:endParaRPr lang="en-US" altLang="zh-CN" sz="1400" dirty="0">
              <a:solidFill>
                <a:prstClr val="black">
                  <a:lumMod val="50000"/>
                  <a:lumOff val="50000"/>
                </a:prstClr>
              </a:solidFill>
              <a:cs typeface="+mn-ea"/>
              <a:sym typeface="+mn-lt"/>
            </a:endParaRPr>
          </a:p>
          <a:p>
            <a:pPr>
              <a:lnSpc>
                <a:spcPct val="120000"/>
              </a:lnSpc>
              <a:defRPr/>
            </a:pPr>
            <a:r>
              <a:rPr lang="zh-CN" altLang="en-US" sz="1400" dirty="0">
                <a:solidFill>
                  <a:prstClr val="black">
                    <a:lumMod val="50000"/>
                    <a:lumOff val="50000"/>
                  </a:prstClr>
                </a:solidFill>
                <a:cs typeface="+mn-ea"/>
                <a:sym typeface="+mn-lt"/>
              </a:rPr>
              <a:t>Enter the text here.</a:t>
            </a:r>
          </a:p>
        </p:txBody>
      </p:sp>
      <p:grpSp>
        <p:nvGrpSpPr>
          <p:cNvPr id="44" name="组合 43"/>
          <p:cNvGrpSpPr>
            <a:grpSpLocks/>
          </p:cNvGrpSpPr>
          <p:nvPr/>
        </p:nvGrpSpPr>
        <p:grpSpPr bwMode="auto">
          <a:xfrm>
            <a:off x="1446213" y="3821425"/>
            <a:ext cx="711200" cy="712788"/>
            <a:chOff x="4143988" y="3636247"/>
            <a:chExt cx="711200" cy="712787"/>
          </a:xfrm>
          <a:solidFill>
            <a:srgbClr val="618D7E"/>
          </a:solidFill>
        </p:grpSpPr>
        <p:sp>
          <p:nvSpPr>
            <p:cNvPr id="45" name="橢圓 3"/>
            <p:cNvSpPr>
              <a:spLocks noChangeArrowheads="1"/>
            </p:cNvSpPr>
            <p:nvPr/>
          </p:nvSpPr>
          <p:spPr bwMode="auto">
            <a:xfrm>
              <a:off x="4143988" y="3636247"/>
              <a:ext cx="711200" cy="712787"/>
            </a:xfrm>
            <a:prstGeom prst="ellipse">
              <a:avLst/>
            </a:prstGeom>
            <a:grpFill/>
            <a:ln w="25400" algn="ctr">
              <a:noFill/>
              <a:round/>
              <a:headEnd/>
              <a:tailEnd/>
            </a:ln>
          </p:spPr>
          <p:txBody>
            <a:bodyPr/>
            <a:lstStyle>
              <a:lvl1pPr marL="233363" indent="-2333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3200" dirty="0">
                <a:solidFill>
                  <a:srgbClr val="000000"/>
                </a:solidFill>
                <a:latin typeface="+mn-lt"/>
                <a:ea typeface="+mn-ea"/>
                <a:cs typeface="+mn-ea"/>
                <a:sym typeface="+mn-lt"/>
              </a:endParaRPr>
            </a:p>
          </p:txBody>
        </p:sp>
        <p:sp>
          <p:nvSpPr>
            <p:cNvPr id="46" name="KSO_Shape"/>
            <p:cNvSpPr>
              <a:spLocks/>
            </p:cNvSpPr>
            <p:nvPr/>
          </p:nvSpPr>
          <p:spPr bwMode="auto">
            <a:xfrm>
              <a:off x="4269400" y="3799760"/>
              <a:ext cx="458788" cy="385761"/>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47" name="组合 46"/>
          <p:cNvGrpSpPr>
            <a:grpSpLocks/>
          </p:cNvGrpSpPr>
          <p:nvPr/>
        </p:nvGrpSpPr>
        <p:grpSpPr bwMode="auto">
          <a:xfrm>
            <a:off x="2262188" y="2329175"/>
            <a:ext cx="712787" cy="711200"/>
            <a:chOff x="4959963" y="2143996"/>
            <a:chExt cx="712788" cy="711200"/>
          </a:xfrm>
          <a:solidFill>
            <a:srgbClr val="618D7E"/>
          </a:solidFill>
        </p:grpSpPr>
        <p:sp>
          <p:nvSpPr>
            <p:cNvPr id="48" name="橢圓 5"/>
            <p:cNvSpPr>
              <a:spLocks noChangeArrowheads="1"/>
            </p:cNvSpPr>
            <p:nvPr/>
          </p:nvSpPr>
          <p:spPr bwMode="auto">
            <a:xfrm>
              <a:off x="4959963" y="2143996"/>
              <a:ext cx="712788" cy="711200"/>
            </a:xfrm>
            <a:prstGeom prst="ellipse">
              <a:avLst/>
            </a:prstGeom>
            <a:grpFill/>
            <a:ln w="25400" algn="ctr">
              <a:noFill/>
              <a:round/>
              <a:headEnd/>
              <a:tailEnd/>
            </a:ln>
          </p:spPr>
          <p:txBody>
            <a:bodyPr/>
            <a:lstStyle>
              <a:lvl1pPr marL="233363" indent="-2333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3200">
                <a:solidFill>
                  <a:srgbClr val="000000"/>
                </a:solidFill>
                <a:latin typeface="+mn-lt"/>
                <a:ea typeface="+mn-ea"/>
                <a:cs typeface="+mn-ea"/>
                <a:sym typeface="+mn-lt"/>
              </a:endParaRPr>
            </a:p>
          </p:txBody>
        </p:sp>
        <p:sp>
          <p:nvSpPr>
            <p:cNvPr id="49" name="KSO_Shape"/>
            <p:cNvSpPr>
              <a:spLocks/>
            </p:cNvSpPr>
            <p:nvPr/>
          </p:nvSpPr>
          <p:spPr bwMode="auto">
            <a:xfrm>
              <a:off x="5171100" y="2337671"/>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50" name="组合 49"/>
          <p:cNvGrpSpPr>
            <a:grpSpLocks/>
          </p:cNvGrpSpPr>
          <p:nvPr/>
        </p:nvGrpSpPr>
        <p:grpSpPr bwMode="auto">
          <a:xfrm>
            <a:off x="3767138" y="2481575"/>
            <a:ext cx="712787" cy="712788"/>
            <a:chOff x="6464913" y="2296397"/>
            <a:chExt cx="712788" cy="712787"/>
          </a:xfrm>
          <a:solidFill>
            <a:srgbClr val="B5BC61"/>
          </a:solidFill>
        </p:grpSpPr>
        <p:sp>
          <p:nvSpPr>
            <p:cNvPr id="51" name="橢圓 7"/>
            <p:cNvSpPr>
              <a:spLocks noChangeArrowheads="1"/>
            </p:cNvSpPr>
            <p:nvPr/>
          </p:nvSpPr>
          <p:spPr bwMode="auto">
            <a:xfrm>
              <a:off x="6464913" y="2296397"/>
              <a:ext cx="712788" cy="712787"/>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marL="233363" indent="-2333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3200">
                <a:solidFill>
                  <a:srgbClr val="000000"/>
                </a:solidFill>
                <a:latin typeface="+mn-lt"/>
                <a:ea typeface="+mn-ea"/>
                <a:cs typeface="+mn-ea"/>
                <a:sym typeface="+mn-lt"/>
              </a:endParaRPr>
            </a:p>
          </p:txBody>
        </p:sp>
        <p:sp>
          <p:nvSpPr>
            <p:cNvPr id="52" name="KSO_Shape"/>
            <p:cNvSpPr>
              <a:spLocks/>
            </p:cNvSpPr>
            <p:nvPr/>
          </p:nvSpPr>
          <p:spPr bwMode="auto">
            <a:xfrm>
              <a:off x="6631600" y="2459910"/>
              <a:ext cx="414339"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grpSp>
        <p:nvGrpSpPr>
          <p:cNvPr id="53" name="组合 52"/>
          <p:cNvGrpSpPr>
            <a:grpSpLocks/>
          </p:cNvGrpSpPr>
          <p:nvPr/>
        </p:nvGrpSpPr>
        <p:grpSpPr bwMode="auto">
          <a:xfrm>
            <a:off x="4479925" y="4007163"/>
            <a:ext cx="711200" cy="711200"/>
            <a:chOff x="7177701" y="3821983"/>
            <a:chExt cx="711200" cy="711200"/>
          </a:xfrm>
          <a:solidFill>
            <a:srgbClr val="B5BC61"/>
          </a:solidFill>
        </p:grpSpPr>
        <p:sp>
          <p:nvSpPr>
            <p:cNvPr id="54" name="橢圓 9"/>
            <p:cNvSpPr>
              <a:spLocks noChangeArrowheads="1"/>
            </p:cNvSpPr>
            <p:nvPr/>
          </p:nvSpPr>
          <p:spPr bwMode="auto">
            <a:xfrm>
              <a:off x="7177701" y="3821983"/>
              <a:ext cx="711200" cy="711200"/>
            </a:xfrm>
            <a:prstGeom prst="ellipse">
              <a:avLst/>
            </a:prstGeom>
            <a:grp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marL="233363" indent="-2333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3200" dirty="0">
                <a:solidFill>
                  <a:srgbClr val="000000"/>
                </a:solidFill>
                <a:latin typeface="+mn-lt"/>
                <a:ea typeface="+mn-ea"/>
                <a:cs typeface="+mn-ea"/>
                <a:sym typeface="+mn-lt"/>
              </a:endParaRPr>
            </a:p>
          </p:txBody>
        </p:sp>
        <p:sp>
          <p:nvSpPr>
            <p:cNvPr id="55" name="KSO_Shape"/>
            <p:cNvSpPr>
              <a:spLocks noChangeArrowheads="1"/>
            </p:cNvSpPr>
            <p:nvPr/>
          </p:nvSpPr>
          <p:spPr bwMode="auto">
            <a:xfrm>
              <a:off x="7331689" y="4015658"/>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grp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cs typeface="+mn-ea"/>
                <a:sym typeface="+mn-lt"/>
              </a:endParaRPr>
            </a:p>
          </p:txBody>
        </p:sp>
      </p:grpSp>
      <p:sp>
        <p:nvSpPr>
          <p:cNvPr id="56" name="五边形 240"/>
          <p:cNvSpPr>
            <a:spLocks noChangeArrowheads="1"/>
          </p:cNvSpPr>
          <p:nvPr/>
        </p:nvSpPr>
        <p:spPr bwMode="auto">
          <a:xfrm flipH="1">
            <a:off x="9609138" y="2152963"/>
            <a:ext cx="1931987" cy="363537"/>
          </a:xfrm>
          <a:prstGeom prst="homePlate">
            <a:avLst>
              <a:gd name="adj" fmla="val 49921"/>
            </a:avLst>
          </a:prstGeom>
          <a:solidFill>
            <a:srgbClr val="C7AD81"/>
          </a:solidFill>
          <a:ln>
            <a:noFill/>
          </a:ln>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2000">
              <a:solidFill>
                <a:srgbClr val="000000"/>
              </a:solidFill>
              <a:latin typeface="+mn-lt"/>
              <a:ea typeface="+mn-ea"/>
              <a:cs typeface="+mn-ea"/>
              <a:sym typeface="+mn-lt"/>
            </a:endParaRPr>
          </a:p>
        </p:txBody>
      </p:sp>
      <p:sp>
        <p:nvSpPr>
          <p:cNvPr id="57" name="五边形 241"/>
          <p:cNvSpPr>
            <a:spLocks noChangeArrowheads="1"/>
          </p:cNvSpPr>
          <p:nvPr/>
        </p:nvSpPr>
        <p:spPr bwMode="auto">
          <a:xfrm flipH="1">
            <a:off x="9026525" y="2673663"/>
            <a:ext cx="2524125" cy="361950"/>
          </a:xfrm>
          <a:prstGeom prst="homePlate">
            <a:avLst>
              <a:gd name="adj" fmla="val 50172"/>
            </a:avLst>
          </a:prstGeom>
          <a:solidFill>
            <a:srgbClr val="B5BC61"/>
          </a:solidFill>
          <a:ln>
            <a:noFill/>
          </a:ln>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2000">
              <a:solidFill>
                <a:srgbClr val="000000"/>
              </a:solidFill>
              <a:latin typeface="+mn-lt"/>
              <a:ea typeface="+mn-ea"/>
              <a:cs typeface="+mn-ea"/>
              <a:sym typeface="+mn-lt"/>
            </a:endParaRPr>
          </a:p>
        </p:txBody>
      </p:sp>
      <p:sp>
        <p:nvSpPr>
          <p:cNvPr id="58" name="五边形 242"/>
          <p:cNvSpPr>
            <a:spLocks noChangeArrowheads="1"/>
          </p:cNvSpPr>
          <p:nvPr/>
        </p:nvSpPr>
        <p:spPr bwMode="auto">
          <a:xfrm flipH="1">
            <a:off x="7323138" y="3740463"/>
            <a:ext cx="4227512" cy="363537"/>
          </a:xfrm>
          <a:prstGeom prst="homePlate">
            <a:avLst>
              <a:gd name="adj" fmla="val 49961"/>
            </a:avLst>
          </a:prstGeom>
          <a:solidFill>
            <a:srgbClr val="C7AD81"/>
          </a:solidFill>
          <a:ln>
            <a:noFill/>
          </a:ln>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2000">
              <a:solidFill>
                <a:srgbClr val="000000"/>
              </a:solidFill>
              <a:latin typeface="+mn-lt"/>
              <a:ea typeface="+mn-ea"/>
              <a:cs typeface="+mn-ea"/>
              <a:sym typeface="+mn-lt"/>
            </a:endParaRPr>
          </a:p>
        </p:txBody>
      </p:sp>
      <p:sp>
        <p:nvSpPr>
          <p:cNvPr id="59" name="TextBox 556"/>
          <p:cNvSpPr txBox="1">
            <a:spLocks noChangeArrowheads="1"/>
          </p:cNvSpPr>
          <p:nvPr/>
        </p:nvSpPr>
        <p:spPr bwMode="auto">
          <a:xfrm>
            <a:off x="10134600" y="2091050"/>
            <a:ext cx="1460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FF"/>
                </a:solidFill>
                <a:latin typeface="+mn-lt"/>
                <a:ea typeface="+mn-ea"/>
                <a:cs typeface="+mn-ea"/>
                <a:sym typeface="+mn-lt"/>
              </a:rPr>
              <a:t>Add a title</a:t>
            </a:r>
          </a:p>
        </p:txBody>
      </p:sp>
      <p:sp>
        <p:nvSpPr>
          <p:cNvPr id="60" name="TextBox 833"/>
          <p:cNvSpPr txBox="1">
            <a:spLocks noChangeArrowheads="1"/>
          </p:cNvSpPr>
          <p:nvPr/>
        </p:nvSpPr>
        <p:spPr bwMode="auto">
          <a:xfrm>
            <a:off x="10126663" y="2608575"/>
            <a:ext cx="1460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FF"/>
                </a:solidFill>
                <a:latin typeface="+mn-lt"/>
                <a:ea typeface="+mn-ea"/>
                <a:cs typeface="+mn-ea"/>
                <a:sym typeface="+mn-lt"/>
              </a:rPr>
              <a:t>Add a title</a:t>
            </a:r>
          </a:p>
        </p:txBody>
      </p:sp>
      <p:sp>
        <p:nvSpPr>
          <p:cNvPr id="61" name="TextBox 834"/>
          <p:cNvSpPr txBox="1">
            <a:spLocks noChangeArrowheads="1"/>
          </p:cNvSpPr>
          <p:nvPr/>
        </p:nvSpPr>
        <p:spPr bwMode="auto">
          <a:xfrm>
            <a:off x="10139363" y="3676963"/>
            <a:ext cx="1460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FF"/>
                </a:solidFill>
                <a:latin typeface="+mn-lt"/>
                <a:ea typeface="+mn-ea"/>
                <a:cs typeface="+mn-ea"/>
                <a:sym typeface="+mn-lt"/>
              </a:rPr>
              <a:t>Add a title</a:t>
            </a:r>
          </a:p>
        </p:txBody>
      </p:sp>
      <p:sp>
        <p:nvSpPr>
          <p:cNvPr id="62" name="五边形 274"/>
          <p:cNvSpPr>
            <a:spLocks noChangeArrowheads="1"/>
          </p:cNvSpPr>
          <p:nvPr/>
        </p:nvSpPr>
        <p:spPr bwMode="auto">
          <a:xfrm flipH="1">
            <a:off x="8123238" y="3173725"/>
            <a:ext cx="3427412" cy="363538"/>
          </a:xfrm>
          <a:prstGeom prst="homePlate">
            <a:avLst>
              <a:gd name="adj" fmla="val 49933"/>
            </a:avLst>
          </a:prstGeom>
          <a:solidFill>
            <a:srgbClr val="618D7E"/>
          </a:solidFill>
          <a:ln>
            <a:noFill/>
          </a:ln>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endParaRPr lang="zh-CN" altLang="en-US" sz="2000">
              <a:solidFill>
                <a:srgbClr val="000000"/>
              </a:solidFill>
              <a:latin typeface="+mn-lt"/>
              <a:ea typeface="+mn-ea"/>
              <a:cs typeface="+mn-ea"/>
              <a:sym typeface="+mn-lt"/>
            </a:endParaRPr>
          </a:p>
        </p:txBody>
      </p:sp>
      <p:sp>
        <p:nvSpPr>
          <p:cNvPr id="63" name="TextBox 833"/>
          <p:cNvSpPr txBox="1">
            <a:spLocks noChangeArrowheads="1"/>
          </p:cNvSpPr>
          <p:nvPr/>
        </p:nvSpPr>
        <p:spPr bwMode="auto">
          <a:xfrm>
            <a:off x="10126663" y="3110225"/>
            <a:ext cx="1460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FF"/>
                </a:solidFill>
                <a:latin typeface="+mn-lt"/>
                <a:ea typeface="+mn-ea"/>
                <a:cs typeface="+mn-ea"/>
                <a:sym typeface="+mn-lt"/>
              </a:rPr>
              <a:t>Add a title</a:t>
            </a:r>
          </a:p>
        </p:txBody>
      </p:sp>
      <p:sp>
        <p:nvSpPr>
          <p:cNvPr id="64" name="矩形 133"/>
          <p:cNvSpPr>
            <a:spLocks noChangeArrowheads="1"/>
          </p:cNvSpPr>
          <p:nvPr/>
        </p:nvSpPr>
        <p:spPr bwMode="auto">
          <a:xfrm>
            <a:off x="7513638" y="4486588"/>
            <a:ext cx="4037012" cy="70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30000"/>
              </a:lnSpc>
              <a:spcBef>
                <a:spcPts val="600"/>
              </a:spcBef>
              <a:spcAft>
                <a:spcPts val="600"/>
              </a:spcAft>
              <a:buClr>
                <a:srgbClr val="00B050"/>
              </a:buClr>
              <a:buSzPct val="80000"/>
              <a:buFont typeface="Arial" panose="020B0604020202020204" pitchFamily="34" charset="0"/>
              <a:buNone/>
            </a:pPr>
            <a:r>
              <a:rPr lang="zh-CN" altLang="en-US" sz="1600" dirty="0">
                <a:solidFill>
                  <a:srgbClr val="4E4E4E"/>
                </a:solidFill>
                <a:latin typeface="+mn-lt"/>
                <a:ea typeface="+mn-ea"/>
                <a:cs typeface="+mn-ea"/>
                <a:sym typeface="+mn-lt"/>
              </a:rPr>
              <a:t>Add text Add text Add text Add text Add text Add text Add text Add text Add text Add text Add text add text.</a:t>
            </a:r>
          </a:p>
        </p:txBody>
      </p:sp>
      <p:cxnSp>
        <p:nvCxnSpPr>
          <p:cNvPr id="65" name="直接连接符 64"/>
          <p:cNvCxnSpPr/>
          <p:nvPr/>
        </p:nvCxnSpPr>
        <p:spPr>
          <a:xfrm>
            <a:off x="6756400" y="2152963"/>
            <a:ext cx="0" cy="2700337"/>
          </a:xfrm>
          <a:prstGeom prst="line">
            <a:avLst/>
          </a:prstGeom>
          <a:noFill/>
          <a:ln w="6350" cap="flat" cmpd="sng" algn="ctr">
            <a:solidFill>
              <a:srgbClr val="002003"/>
            </a:solidFill>
            <a:prstDash val="solid"/>
            <a:miter lim="800000"/>
          </a:ln>
          <a:effectLst/>
        </p:spPr>
      </p:cxn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par>
                                <p:cTn id="14" presetID="22" presetClass="entr" presetSubtype="4" fill="hold" nodeType="with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10" presetClass="entr" presetSubtype="0"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12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14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16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18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210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7" grpId="0" animBg="1"/>
      <p:bldP spid="38" grpId="0" animBg="1"/>
      <p:bldP spid="39" grpId="0" animBg="1"/>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grpSp>
        <p:nvGrpSpPr>
          <p:cNvPr id="31" name="组合 30"/>
          <p:cNvGrpSpPr/>
          <p:nvPr/>
        </p:nvGrpSpPr>
        <p:grpSpPr>
          <a:xfrm>
            <a:off x="1415255" y="2620388"/>
            <a:ext cx="862013" cy="862012"/>
            <a:chOff x="1304925" y="4157663"/>
            <a:chExt cx="862013" cy="862012"/>
          </a:xfrm>
          <a:solidFill>
            <a:srgbClr val="C7AD81"/>
          </a:solidFill>
        </p:grpSpPr>
        <p:sp>
          <p:nvSpPr>
            <p:cNvPr id="32" name="Teardrop 39"/>
            <p:cNvSpPr>
              <a:spLocks/>
            </p:cNvSpPr>
            <p:nvPr/>
          </p:nvSpPr>
          <p:spPr bwMode="auto">
            <a:xfrm>
              <a:off x="130492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grpFill/>
            <a:ln>
              <a:solidFill>
                <a:sysClr val="window" lastClr="FFFFFF"/>
              </a:solid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3" name="Freeform 299"/>
            <p:cNvSpPr>
              <a:spLocks/>
            </p:cNvSpPr>
            <p:nvPr/>
          </p:nvSpPr>
          <p:spPr bwMode="auto">
            <a:xfrm>
              <a:off x="1543050" y="4479925"/>
              <a:ext cx="276225" cy="276225"/>
            </a:xfrm>
            <a:custGeom>
              <a:avLst/>
              <a:gdLst>
                <a:gd name="T0" fmla="*/ 181 w 206"/>
                <a:gd name="T1" fmla="*/ 172 h 206"/>
                <a:gd name="T2" fmla="*/ 172 w 206"/>
                <a:gd name="T3" fmla="*/ 180 h 206"/>
                <a:gd name="T4" fmla="*/ 35 w 206"/>
                <a:gd name="T5" fmla="*/ 180 h 206"/>
                <a:gd name="T6" fmla="*/ 26 w 206"/>
                <a:gd name="T7" fmla="*/ 172 h 206"/>
                <a:gd name="T8" fmla="*/ 26 w 206"/>
                <a:gd name="T9" fmla="*/ 34 h 206"/>
                <a:gd name="T10" fmla="*/ 35 w 206"/>
                <a:gd name="T11" fmla="*/ 25 h 206"/>
                <a:gd name="T12" fmla="*/ 154 w 206"/>
                <a:gd name="T13" fmla="*/ 25 h 206"/>
                <a:gd name="T14" fmla="*/ 179 w 206"/>
                <a:gd name="T15" fmla="*/ 0 h 206"/>
                <a:gd name="T16" fmla="*/ 172 w 206"/>
                <a:gd name="T17" fmla="*/ 0 h 206"/>
                <a:gd name="T18" fmla="*/ 35 w 206"/>
                <a:gd name="T19" fmla="*/ 0 h 206"/>
                <a:gd name="T20" fmla="*/ 0 w 206"/>
                <a:gd name="T21" fmla="*/ 34 h 206"/>
                <a:gd name="T22" fmla="*/ 0 w 206"/>
                <a:gd name="T23" fmla="*/ 172 h 206"/>
                <a:gd name="T24" fmla="*/ 35 w 206"/>
                <a:gd name="T25" fmla="*/ 206 h 206"/>
                <a:gd name="T26" fmla="*/ 172 w 206"/>
                <a:gd name="T27" fmla="*/ 206 h 206"/>
                <a:gd name="T28" fmla="*/ 206 w 206"/>
                <a:gd name="T29" fmla="*/ 172 h 206"/>
                <a:gd name="T30" fmla="*/ 206 w 206"/>
                <a:gd name="T31" fmla="*/ 95 h 206"/>
                <a:gd name="T32" fmla="*/ 181 w 206"/>
                <a:gd name="T33" fmla="*/ 121 h 206"/>
                <a:gd name="T34" fmla="*/ 181 w 206"/>
                <a:gd name="T35" fmla="*/ 17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06">
                  <a:moveTo>
                    <a:pt x="181" y="172"/>
                  </a:moveTo>
                  <a:cubicBezTo>
                    <a:pt x="181" y="176"/>
                    <a:pt x="177" y="180"/>
                    <a:pt x="172" y="180"/>
                  </a:cubicBezTo>
                  <a:cubicBezTo>
                    <a:pt x="35" y="180"/>
                    <a:pt x="35" y="180"/>
                    <a:pt x="35" y="180"/>
                  </a:cubicBezTo>
                  <a:cubicBezTo>
                    <a:pt x="30" y="180"/>
                    <a:pt x="26" y="176"/>
                    <a:pt x="26" y="172"/>
                  </a:cubicBezTo>
                  <a:cubicBezTo>
                    <a:pt x="26" y="34"/>
                    <a:pt x="26" y="34"/>
                    <a:pt x="26" y="34"/>
                  </a:cubicBezTo>
                  <a:cubicBezTo>
                    <a:pt x="26" y="29"/>
                    <a:pt x="30" y="25"/>
                    <a:pt x="35" y="25"/>
                  </a:cubicBezTo>
                  <a:cubicBezTo>
                    <a:pt x="154" y="25"/>
                    <a:pt x="154" y="25"/>
                    <a:pt x="154" y="25"/>
                  </a:cubicBezTo>
                  <a:cubicBezTo>
                    <a:pt x="179" y="0"/>
                    <a:pt x="179" y="0"/>
                    <a:pt x="179" y="0"/>
                  </a:cubicBezTo>
                  <a:cubicBezTo>
                    <a:pt x="177" y="0"/>
                    <a:pt x="174" y="0"/>
                    <a:pt x="172" y="0"/>
                  </a:cubicBezTo>
                  <a:cubicBezTo>
                    <a:pt x="35" y="0"/>
                    <a:pt x="35" y="0"/>
                    <a:pt x="35" y="0"/>
                  </a:cubicBezTo>
                  <a:cubicBezTo>
                    <a:pt x="16" y="0"/>
                    <a:pt x="0" y="15"/>
                    <a:pt x="0" y="34"/>
                  </a:cubicBezTo>
                  <a:cubicBezTo>
                    <a:pt x="0" y="172"/>
                    <a:pt x="0" y="172"/>
                    <a:pt x="0" y="172"/>
                  </a:cubicBezTo>
                  <a:cubicBezTo>
                    <a:pt x="0" y="190"/>
                    <a:pt x="16" y="206"/>
                    <a:pt x="35" y="206"/>
                  </a:cubicBezTo>
                  <a:cubicBezTo>
                    <a:pt x="172" y="206"/>
                    <a:pt x="172" y="206"/>
                    <a:pt x="172" y="206"/>
                  </a:cubicBezTo>
                  <a:cubicBezTo>
                    <a:pt x="191" y="206"/>
                    <a:pt x="206" y="190"/>
                    <a:pt x="206" y="172"/>
                  </a:cubicBezTo>
                  <a:cubicBezTo>
                    <a:pt x="206" y="95"/>
                    <a:pt x="206" y="95"/>
                    <a:pt x="206" y="95"/>
                  </a:cubicBezTo>
                  <a:cubicBezTo>
                    <a:pt x="181" y="121"/>
                    <a:pt x="181" y="121"/>
                    <a:pt x="181" y="121"/>
                  </a:cubicBezTo>
                  <a:lnTo>
                    <a:pt x="181" y="172"/>
                  </a:ln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4" name="Freeform 300"/>
            <p:cNvSpPr>
              <a:spLocks noEditPoints="1"/>
            </p:cNvSpPr>
            <p:nvPr/>
          </p:nvSpPr>
          <p:spPr bwMode="auto">
            <a:xfrm>
              <a:off x="1660525" y="4465638"/>
              <a:ext cx="222250" cy="222250"/>
            </a:xfrm>
            <a:custGeom>
              <a:avLst/>
              <a:gdLst>
                <a:gd name="T0" fmla="*/ 74 w 74"/>
                <a:gd name="T1" fmla="*/ 17 h 74"/>
                <a:gd name="T2" fmla="*/ 57 w 74"/>
                <a:gd name="T3" fmla="*/ 0 h 74"/>
                <a:gd name="T4" fmla="*/ 8 w 74"/>
                <a:gd name="T5" fmla="*/ 50 h 74"/>
                <a:gd name="T6" fmla="*/ 0 w 74"/>
                <a:gd name="T7" fmla="*/ 74 h 74"/>
                <a:gd name="T8" fmla="*/ 24 w 74"/>
                <a:gd name="T9" fmla="*/ 66 h 74"/>
                <a:gd name="T10" fmla="*/ 74 w 74"/>
                <a:gd name="T11" fmla="*/ 17 h 74"/>
                <a:gd name="T12" fmla="*/ 19 w 74"/>
                <a:gd name="T13" fmla="*/ 52 h 74"/>
                <a:gd name="T14" fmla="*/ 17 w 74"/>
                <a:gd name="T15" fmla="*/ 50 h 74"/>
                <a:gd name="T16" fmla="*/ 57 w 74"/>
                <a:gd name="T17" fmla="*/ 9 h 74"/>
                <a:gd name="T18" fmla="*/ 60 w 74"/>
                <a:gd name="T19" fmla="*/ 11 h 74"/>
                <a:gd name="T20" fmla="*/ 19 w 74"/>
                <a:gd name="T21"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4">
                  <a:moveTo>
                    <a:pt x="74" y="17"/>
                  </a:moveTo>
                  <a:lnTo>
                    <a:pt x="57" y="0"/>
                  </a:lnTo>
                  <a:lnTo>
                    <a:pt x="8" y="50"/>
                  </a:lnTo>
                  <a:lnTo>
                    <a:pt x="0" y="74"/>
                  </a:lnTo>
                  <a:lnTo>
                    <a:pt x="24" y="66"/>
                  </a:lnTo>
                  <a:lnTo>
                    <a:pt x="74" y="17"/>
                  </a:lnTo>
                  <a:close/>
                  <a:moveTo>
                    <a:pt x="19" y="52"/>
                  </a:moveTo>
                  <a:lnTo>
                    <a:pt x="17" y="50"/>
                  </a:lnTo>
                  <a:lnTo>
                    <a:pt x="57" y="9"/>
                  </a:lnTo>
                  <a:lnTo>
                    <a:pt x="60" y="11"/>
                  </a:lnTo>
                  <a:lnTo>
                    <a:pt x="19" y="52"/>
                  </a:ln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5" name="Freeform 301"/>
            <p:cNvSpPr>
              <a:spLocks/>
            </p:cNvSpPr>
            <p:nvPr/>
          </p:nvSpPr>
          <p:spPr bwMode="auto">
            <a:xfrm>
              <a:off x="1849438" y="4416425"/>
              <a:ext cx="80962" cy="82550"/>
            </a:xfrm>
            <a:custGeom>
              <a:avLst/>
              <a:gdLst>
                <a:gd name="T0" fmla="*/ 0 w 27"/>
                <a:gd name="T1" fmla="*/ 11 h 27"/>
                <a:gd name="T2" fmla="*/ 16 w 27"/>
                <a:gd name="T3" fmla="*/ 27 h 27"/>
                <a:gd name="T4" fmla="*/ 27 w 27"/>
                <a:gd name="T5" fmla="*/ 16 h 27"/>
                <a:gd name="T6" fmla="*/ 11 w 27"/>
                <a:gd name="T7" fmla="*/ 0 h 27"/>
                <a:gd name="T8" fmla="*/ 0 w 27"/>
                <a:gd name="T9" fmla="*/ 11 h 27"/>
              </a:gdLst>
              <a:ahLst/>
              <a:cxnLst>
                <a:cxn ang="0">
                  <a:pos x="T0" y="T1"/>
                </a:cxn>
                <a:cxn ang="0">
                  <a:pos x="T2" y="T3"/>
                </a:cxn>
                <a:cxn ang="0">
                  <a:pos x="T4" y="T5"/>
                </a:cxn>
                <a:cxn ang="0">
                  <a:pos x="T6" y="T7"/>
                </a:cxn>
                <a:cxn ang="0">
                  <a:pos x="T8" y="T9"/>
                </a:cxn>
              </a:cxnLst>
              <a:rect l="0" t="0" r="r" b="b"/>
              <a:pathLst>
                <a:path w="27" h="27">
                  <a:moveTo>
                    <a:pt x="0" y="11"/>
                  </a:moveTo>
                  <a:lnTo>
                    <a:pt x="16" y="27"/>
                  </a:lnTo>
                  <a:lnTo>
                    <a:pt x="27" y="16"/>
                  </a:lnTo>
                  <a:lnTo>
                    <a:pt x="11" y="0"/>
                  </a:lnTo>
                  <a:lnTo>
                    <a:pt x="0" y="11"/>
                  </a:ln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36" name="组合 35"/>
          <p:cNvGrpSpPr/>
          <p:nvPr/>
        </p:nvGrpSpPr>
        <p:grpSpPr>
          <a:xfrm>
            <a:off x="7136605" y="2620388"/>
            <a:ext cx="862013" cy="862012"/>
            <a:chOff x="7026275" y="4157663"/>
            <a:chExt cx="862013" cy="862012"/>
          </a:xfrm>
          <a:solidFill>
            <a:srgbClr val="B5BC61"/>
          </a:solidFill>
        </p:grpSpPr>
        <p:sp>
          <p:nvSpPr>
            <p:cNvPr id="37" name="Teardrop 41"/>
            <p:cNvSpPr>
              <a:spLocks/>
            </p:cNvSpPr>
            <p:nvPr/>
          </p:nvSpPr>
          <p:spPr bwMode="auto">
            <a:xfrm>
              <a:off x="7026275"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grpFill/>
            <a:ln>
              <a:solidFill>
                <a:sysClr val="window" lastClr="FFFFFF"/>
              </a:solid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38" name="Freeform 372"/>
            <p:cNvSpPr>
              <a:spLocks/>
            </p:cNvSpPr>
            <p:nvPr/>
          </p:nvSpPr>
          <p:spPr bwMode="auto">
            <a:xfrm>
              <a:off x="7265988" y="4395788"/>
              <a:ext cx="384175" cy="384175"/>
            </a:xfrm>
            <a:custGeom>
              <a:avLst/>
              <a:gdLst>
                <a:gd name="T0" fmla="*/ 282 w 288"/>
                <a:gd name="T1" fmla="*/ 54 h 288"/>
                <a:gd name="T2" fmla="*/ 243 w 288"/>
                <a:gd name="T3" fmla="*/ 79 h 288"/>
                <a:gd name="T4" fmla="*/ 209 w 288"/>
                <a:gd name="T5" fmla="*/ 45 h 288"/>
                <a:gd name="T6" fmla="*/ 233 w 288"/>
                <a:gd name="T7" fmla="*/ 6 h 288"/>
                <a:gd name="T8" fmla="*/ 227 w 288"/>
                <a:gd name="T9" fmla="*/ 0 h 288"/>
                <a:gd name="T10" fmla="*/ 162 w 288"/>
                <a:gd name="T11" fmla="*/ 65 h 288"/>
                <a:gd name="T12" fmla="*/ 167 w 288"/>
                <a:gd name="T13" fmla="*/ 85 h 288"/>
                <a:gd name="T14" fmla="*/ 84 w 288"/>
                <a:gd name="T15" fmla="*/ 168 h 288"/>
                <a:gd name="T16" fmla="*/ 65 w 288"/>
                <a:gd name="T17" fmla="*/ 162 h 288"/>
                <a:gd name="T18" fmla="*/ 0 w 288"/>
                <a:gd name="T19" fmla="*/ 228 h 288"/>
                <a:gd name="T20" fmla="*/ 6 w 288"/>
                <a:gd name="T21" fmla="*/ 234 h 288"/>
                <a:gd name="T22" fmla="*/ 45 w 288"/>
                <a:gd name="T23" fmla="*/ 209 h 288"/>
                <a:gd name="T24" fmla="*/ 79 w 288"/>
                <a:gd name="T25" fmla="*/ 243 h 288"/>
                <a:gd name="T26" fmla="*/ 54 w 288"/>
                <a:gd name="T27" fmla="*/ 282 h 288"/>
                <a:gd name="T28" fmla="*/ 60 w 288"/>
                <a:gd name="T29" fmla="*/ 288 h 288"/>
                <a:gd name="T30" fmla="*/ 125 w 288"/>
                <a:gd name="T31" fmla="*/ 223 h 288"/>
                <a:gd name="T32" fmla="*/ 120 w 288"/>
                <a:gd name="T33" fmla="*/ 204 h 288"/>
                <a:gd name="T34" fmla="*/ 204 w 288"/>
                <a:gd name="T35" fmla="*/ 120 h 288"/>
                <a:gd name="T36" fmla="*/ 222 w 288"/>
                <a:gd name="T37" fmla="*/ 126 h 288"/>
                <a:gd name="T38" fmla="*/ 287 w 288"/>
                <a:gd name="T39" fmla="*/ 60 h 288"/>
                <a:gd name="T40" fmla="*/ 282 w 288"/>
                <a:gd name="T41" fmla="*/ 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288">
                  <a:moveTo>
                    <a:pt x="282" y="54"/>
                  </a:moveTo>
                  <a:cubicBezTo>
                    <a:pt x="255" y="81"/>
                    <a:pt x="259" y="79"/>
                    <a:pt x="243" y="79"/>
                  </a:cubicBezTo>
                  <a:cubicBezTo>
                    <a:pt x="230" y="79"/>
                    <a:pt x="209" y="58"/>
                    <a:pt x="209" y="45"/>
                  </a:cubicBezTo>
                  <a:cubicBezTo>
                    <a:pt x="209" y="28"/>
                    <a:pt x="206" y="33"/>
                    <a:pt x="233" y="6"/>
                  </a:cubicBezTo>
                  <a:cubicBezTo>
                    <a:pt x="231" y="4"/>
                    <a:pt x="227" y="0"/>
                    <a:pt x="227" y="0"/>
                  </a:cubicBezTo>
                  <a:cubicBezTo>
                    <a:pt x="194" y="1"/>
                    <a:pt x="162" y="32"/>
                    <a:pt x="162" y="65"/>
                  </a:cubicBezTo>
                  <a:cubicBezTo>
                    <a:pt x="162" y="71"/>
                    <a:pt x="164" y="78"/>
                    <a:pt x="167" y="85"/>
                  </a:cubicBezTo>
                  <a:cubicBezTo>
                    <a:pt x="84" y="168"/>
                    <a:pt x="84" y="168"/>
                    <a:pt x="84" y="168"/>
                  </a:cubicBezTo>
                  <a:cubicBezTo>
                    <a:pt x="78" y="164"/>
                    <a:pt x="71" y="162"/>
                    <a:pt x="65" y="162"/>
                  </a:cubicBezTo>
                  <a:cubicBezTo>
                    <a:pt x="32" y="162"/>
                    <a:pt x="0" y="194"/>
                    <a:pt x="0" y="228"/>
                  </a:cubicBezTo>
                  <a:cubicBezTo>
                    <a:pt x="0" y="228"/>
                    <a:pt x="4" y="231"/>
                    <a:pt x="6" y="234"/>
                  </a:cubicBezTo>
                  <a:cubicBezTo>
                    <a:pt x="33" y="207"/>
                    <a:pt x="28" y="209"/>
                    <a:pt x="45" y="209"/>
                  </a:cubicBezTo>
                  <a:cubicBezTo>
                    <a:pt x="58" y="209"/>
                    <a:pt x="79" y="230"/>
                    <a:pt x="79" y="243"/>
                  </a:cubicBezTo>
                  <a:cubicBezTo>
                    <a:pt x="79" y="260"/>
                    <a:pt x="82" y="255"/>
                    <a:pt x="54" y="282"/>
                  </a:cubicBezTo>
                  <a:cubicBezTo>
                    <a:pt x="56" y="284"/>
                    <a:pt x="60" y="288"/>
                    <a:pt x="60" y="288"/>
                  </a:cubicBezTo>
                  <a:cubicBezTo>
                    <a:pt x="94" y="287"/>
                    <a:pt x="125" y="256"/>
                    <a:pt x="125" y="223"/>
                  </a:cubicBezTo>
                  <a:cubicBezTo>
                    <a:pt x="125" y="217"/>
                    <a:pt x="123" y="210"/>
                    <a:pt x="120" y="204"/>
                  </a:cubicBezTo>
                  <a:cubicBezTo>
                    <a:pt x="204" y="120"/>
                    <a:pt x="204" y="120"/>
                    <a:pt x="204" y="120"/>
                  </a:cubicBezTo>
                  <a:cubicBezTo>
                    <a:pt x="210" y="124"/>
                    <a:pt x="216" y="126"/>
                    <a:pt x="222" y="126"/>
                  </a:cubicBezTo>
                  <a:cubicBezTo>
                    <a:pt x="256" y="126"/>
                    <a:pt x="288" y="94"/>
                    <a:pt x="287" y="60"/>
                  </a:cubicBezTo>
                  <a:cubicBezTo>
                    <a:pt x="287" y="60"/>
                    <a:pt x="284" y="56"/>
                    <a:pt x="282" y="54"/>
                  </a:cubicBez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39" name="组合 38"/>
          <p:cNvGrpSpPr/>
          <p:nvPr/>
        </p:nvGrpSpPr>
        <p:grpSpPr>
          <a:xfrm>
            <a:off x="9989343" y="2620388"/>
            <a:ext cx="860425" cy="862012"/>
            <a:chOff x="9879013" y="4157663"/>
            <a:chExt cx="860425" cy="862012"/>
          </a:xfrm>
          <a:solidFill>
            <a:srgbClr val="C7AD81"/>
          </a:solidFill>
        </p:grpSpPr>
        <p:sp>
          <p:nvSpPr>
            <p:cNvPr id="40" name="Teardrop 48"/>
            <p:cNvSpPr>
              <a:spLocks/>
            </p:cNvSpPr>
            <p:nvPr/>
          </p:nvSpPr>
          <p:spPr bwMode="auto">
            <a:xfrm>
              <a:off x="9879013" y="4157663"/>
              <a:ext cx="860425" cy="862012"/>
            </a:xfrm>
            <a:custGeom>
              <a:avLst/>
              <a:gdLst>
                <a:gd name="T0" fmla="*/ 0 w 860425"/>
                <a:gd name="T1" fmla="*/ 431006 h 862012"/>
                <a:gd name="T2" fmla="*/ 430213 w 860425"/>
                <a:gd name="T3" fmla="*/ 0 h 862012"/>
                <a:gd name="T4" fmla="*/ 860425 w 860425"/>
                <a:gd name="T5" fmla="*/ 0 h 862012"/>
                <a:gd name="T6" fmla="*/ 860425 w 860425"/>
                <a:gd name="T7" fmla="*/ 431006 h 862012"/>
                <a:gd name="T8" fmla="*/ 430212 w 860425"/>
                <a:gd name="T9" fmla="*/ 862012 h 862012"/>
                <a:gd name="T10" fmla="*/ -1 w 860425"/>
                <a:gd name="T11" fmla="*/ 431006 h 862012"/>
                <a:gd name="T12" fmla="*/ 0 w 860425"/>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0425" h="862012">
                  <a:moveTo>
                    <a:pt x="0" y="431006"/>
                  </a:moveTo>
                  <a:cubicBezTo>
                    <a:pt x="0" y="192968"/>
                    <a:pt x="192613" y="0"/>
                    <a:pt x="430213" y="0"/>
                  </a:cubicBezTo>
                  <a:lnTo>
                    <a:pt x="860425" y="0"/>
                  </a:lnTo>
                  <a:lnTo>
                    <a:pt x="860425" y="431006"/>
                  </a:lnTo>
                  <a:cubicBezTo>
                    <a:pt x="860425" y="669044"/>
                    <a:pt x="667812" y="862012"/>
                    <a:pt x="430212" y="862012"/>
                  </a:cubicBezTo>
                  <a:cubicBezTo>
                    <a:pt x="192612" y="862012"/>
                    <a:pt x="-1" y="669044"/>
                    <a:pt x="-1" y="431006"/>
                  </a:cubicBezTo>
                  <a:lnTo>
                    <a:pt x="0" y="431006"/>
                  </a:lnTo>
                  <a:close/>
                </a:path>
              </a:pathLst>
            </a:custGeom>
            <a:grpFill/>
            <a:ln>
              <a:solidFill>
                <a:sysClr val="window" lastClr="FFFFFF"/>
              </a:solid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1" name="Freeform 384"/>
            <p:cNvSpPr>
              <a:spLocks/>
            </p:cNvSpPr>
            <p:nvPr/>
          </p:nvSpPr>
          <p:spPr bwMode="auto">
            <a:xfrm>
              <a:off x="10115550" y="4559300"/>
              <a:ext cx="185738" cy="185738"/>
            </a:xfrm>
            <a:custGeom>
              <a:avLst/>
              <a:gdLst>
                <a:gd name="T0" fmla="*/ 49 w 62"/>
                <a:gd name="T1" fmla="*/ 9 h 62"/>
                <a:gd name="T2" fmla="*/ 27 w 62"/>
                <a:gd name="T3" fmla="*/ 31 h 62"/>
                <a:gd name="T4" fmla="*/ 24 w 62"/>
                <a:gd name="T5" fmla="*/ 27 h 62"/>
                <a:gd name="T6" fmla="*/ 45 w 62"/>
                <a:gd name="T7" fmla="*/ 6 h 62"/>
                <a:gd name="T8" fmla="*/ 39 w 62"/>
                <a:gd name="T9" fmla="*/ 0 h 62"/>
                <a:gd name="T10" fmla="*/ 11 w 62"/>
                <a:gd name="T11" fmla="*/ 28 h 62"/>
                <a:gd name="T12" fmla="*/ 0 w 62"/>
                <a:gd name="T13" fmla="*/ 62 h 62"/>
                <a:gd name="T14" fmla="*/ 35 w 62"/>
                <a:gd name="T15" fmla="*/ 51 h 62"/>
                <a:gd name="T16" fmla="*/ 62 w 62"/>
                <a:gd name="T17" fmla="*/ 23 h 62"/>
                <a:gd name="T18" fmla="*/ 49 w 62"/>
                <a:gd name="T19" fmla="*/ 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49" y="9"/>
                  </a:moveTo>
                  <a:lnTo>
                    <a:pt x="27" y="31"/>
                  </a:lnTo>
                  <a:lnTo>
                    <a:pt x="24" y="27"/>
                  </a:lnTo>
                  <a:lnTo>
                    <a:pt x="45" y="6"/>
                  </a:lnTo>
                  <a:lnTo>
                    <a:pt x="39" y="0"/>
                  </a:lnTo>
                  <a:lnTo>
                    <a:pt x="11" y="28"/>
                  </a:lnTo>
                  <a:lnTo>
                    <a:pt x="0" y="62"/>
                  </a:lnTo>
                  <a:lnTo>
                    <a:pt x="35" y="51"/>
                  </a:lnTo>
                  <a:lnTo>
                    <a:pt x="62" y="23"/>
                  </a:lnTo>
                  <a:lnTo>
                    <a:pt x="49" y="9"/>
                  </a:ln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2" name="Freeform 385"/>
            <p:cNvSpPr>
              <a:spLocks/>
            </p:cNvSpPr>
            <p:nvPr/>
          </p:nvSpPr>
          <p:spPr bwMode="auto">
            <a:xfrm>
              <a:off x="10310813" y="4432300"/>
              <a:ext cx="120650" cy="117475"/>
            </a:xfrm>
            <a:custGeom>
              <a:avLst/>
              <a:gdLst>
                <a:gd name="T0" fmla="*/ 6 w 40"/>
                <a:gd name="T1" fmla="*/ 21 h 39"/>
                <a:gd name="T2" fmla="*/ 16 w 40"/>
                <a:gd name="T3" fmla="*/ 12 h 39"/>
                <a:gd name="T4" fmla="*/ 20 w 40"/>
                <a:gd name="T5" fmla="*/ 15 h 39"/>
                <a:gd name="T6" fmla="*/ 10 w 40"/>
                <a:gd name="T7" fmla="*/ 25 h 39"/>
                <a:gd name="T8" fmla="*/ 24 w 40"/>
                <a:gd name="T9" fmla="*/ 39 h 39"/>
                <a:gd name="T10" fmla="*/ 40 w 40"/>
                <a:gd name="T11" fmla="*/ 23 h 39"/>
                <a:gd name="T12" fmla="*/ 16 w 40"/>
                <a:gd name="T13" fmla="*/ 0 h 39"/>
                <a:gd name="T14" fmla="*/ 0 w 40"/>
                <a:gd name="T15" fmla="*/ 16 h 39"/>
                <a:gd name="T16" fmla="*/ 6 w 40"/>
                <a:gd name="T1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6" y="21"/>
                  </a:moveTo>
                  <a:lnTo>
                    <a:pt x="16" y="12"/>
                  </a:lnTo>
                  <a:lnTo>
                    <a:pt x="20" y="15"/>
                  </a:lnTo>
                  <a:lnTo>
                    <a:pt x="10" y="25"/>
                  </a:lnTo>
                  <a:lnTo>
                    <a:pt x="24" y="39"/>
                  </a:lnTo>
                  <a:lnTo>
                    <a:pt x="40" y="23"/>
                  </a:lnTo>
                  <a:lnTo>
                    <a:pt x="16" y="0"/>
                  </a:lnTo>
                  <a:lnTo>
                    <a:pt x="0" y="16"/>
                  </a:lnTo>
                  <a:lnTo>
                    <a:pt x="6" y="21"/>
                  </a:ln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3" name="Freeform 386"/>
            <p:cNvSpPr>
              <a:spLocks/>
            </p:cNvSpPr>
            <p:nvPr/>
          </p:nvSpPr>
          <p:spPr bwMode="auto">
            <a:xfrm>
              <a:off x="10382250" y="4360863"/>
              <a:ext cx="117475" cy="117475"/>
            </a:xfrm>
            <a:custGeom>
              <a:avLst/>
              <a:gdLst>
                <a:gd name="T0" fmla="*/ 15 w 39"/>
                <a:gd name="T1" fmla="*/ 0 h 39"/>
                <a:gd name="T2" fmla="*/ 0 w 39"/>
                <a:gd name="T3" fmla="*/ 16 h 39"/>
                <a:gd name="T4" fmla="*/ 23 w 39"/>
                <a:gd name="T5" fmla="*/ 39 h 39"/>
                <a:gd name="T6" fmla="*/ 39 w 39"/>
                <a:gd name="T7" fmla="*/ 24 h 39"/>
                <a:gd name="T8" fmla="*/ 15 w 39"/>
                <a:gd name="T9" fmla="*/ 0 h 39"/>
              </a:gdLst>
              <a:ahLst/>
              <a:cxnLst>
                <a:cxn ang="0">
                  <a:pos x="T0" y="T1"/>
                </a:cxn>
                <a:cxn ang="0">
                  <a:pos x="T2" y="T3"/>
                </a:cxn>
                <a:cxn ang="0">
                  <a:pos x="T4" y="T5"/>
                </a:cxn>
                <a:cxn ang="0">
                  <a:pos x="T6" y="T7"/>
                </a:cxn>
                <a:cxn ang="0">
                  <a:pos x="T8" y="T9"/>
                </a:cxn>
              </a:cxnLst>
              <a:rect l="0" t="0" r="r" b="b"/>
              <a:pathLst>
                <a:path w="39" h="39">
                  <a:moveTo>
                    <a:pt x="15" y="0"/>
                  </a:moveTo>
                  <a:lnTo>
                    <a:pt x="0" y="16"/>
                  </a:lnTo>
                  <a:lnTo>
                    <a:pt x="23" y="39"/>
                  </a:lnTo>
                  <a:lnTo>
                    <a:pt x="39" y="24"/>
                  </a:lnTo>
                  <a:lnTo>
                    <a:pt x="15" y="0"/>
                  </a:ln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4" name="Freeform 387"/>
            <p:cNvSpPr>
              <a:spLocks/>
            </p:cNvSpPr>
            <p:nvPr/>
          </p:nvSpPr>
          <p:spPr bwMode="auto">
            <a:xfrm>
              <a:off x="10115550" y="4360863"/>
              <a:ext cx="384175" cy="384175"/>
            </a:xfrm>
            <a:custGeom>
              <a:avLst/>
              <a:gdLst>
                <a:gd name="T0" fmla="*/ 223 w 288"/>
                <a:gd name="T1" fmla="*/ 162 h 287"/>
                <a:gd name="T2" fmla="*/ 203 w 288"/>
                <a:gd name="T3" fmla="*/ 167 h 287"/>
                <a:gd name="T4" fmla="*/ 120 w 288"/>
                <a:gd name="T5" fmla="*/ 84 h 287"/>
                <a:gd name="T6" fmla="*/ 125 w 288"/>
                <a:gd name="T7" fmla="*/ 65 h 287"/>
                <a:gd name="T8" fmla="*/ 61 w 288"/>
                <a:gd name="T9" fmla="*/ 0 h 287"/>
                <a:gd name="T10" fmla="*/ 60 w 288"/>
                <a:gd name="T11" fmla="*/ 0 h 287"/>
                <a:gd name="T12" fmla="*/ 54 w 288"/>
                <a:gd name="T13" fmla="*/ 6 h 287"/>
                <a:gd name="T14" fmla="*/ 79 w 288"/>
                <a:gd name="T15" fmla="*/ 44 h 287"/>
                <a:gd name="T16" fmla="*/ 45 w 288"/>
                <a:gd name="T17" fmla="*/ 78 h 287"/>
                <a:gd name="T18" fmla="*/ 38 w 288"/>
                <a:gd name="T19" fmla="*/ 79 h 287"/>
                <a:gd name="T20" fmla="*/ 6 w 288"/>
                <a:gd name="T21" fmla="*/ 54 h 287"/>
                <a:gd name="T22" fmla="*/ 0 w 288"/>
                <a:gd name="T23" fmla="*/ 60 h 287"/>
                <a:gd name="T24" fmla="*/ 65 w 288"/>
                <a:gd name="T25" fmla="*/ 125 h 287"/>
                <a:gd name="T26" fmla="*/ 84 w 288"/>
                <a:gd name="T27" fmla="*/ 120 h 287"/>
                <a:gd name="T28" fmla="*/ 167 w 288"/>
                <a:gd name="T29" fmla="*/ 203 h 287"/>
                <a:gd name="T30" fmla="*/ 162 w 288"/>
                <a:gd name="T31" fmla="*/ 222 h 287"/>
                <a:gd name="T32" fmla="*/ 227 w 288"/>
                <a:gd name="T33" fmla="*/ 287 h 287"/>
                <a:gd name="T34" fmla="*/ 227 w 288"/>
                <a:gd name="T35" fmla="*/ 287 h 287"/>
                <a:gd name="T36" fmla="*/ 233 w 288"/>
                <a:gd name="T37" fmla="*/ 281 h 287"/>
                <a:gd name="T38" fmla="*/ 209 w 288"/>
                <a:gd name="T39" fmla="*/ 243 h 287"/>
                <a:gd name="T40" fmla="*/ 243 w 288"/>
                <a:gd name="T41" fmla="*/ 208 h 287"/>
                <a:gd name="T42" fmla="*/ 250 w 288"/>
                <a:gd name="T43" fmla="*/ 208 h 287"/>
                <a:gd name="T44" fmla="*/ 282 w 288"/>
                <a:gd name="T45" fmla="*/ 233 h 287"/>
                <a:gd name="T46" fmla="*/ 288 w 288"/>
                <a:gd name="T47" fmla="*/ 227 h 287"/>
                <a:gd name="T48" fmla="*/ 223 w 288"/>
                <a:gd name="T49" fmla="*/ 16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7">
                  <a:moveTo>
                    <a:pt x="223" y="162"/>
                  </a:moveTo>
                  <a:cubicBezTo>
                    <a:pt x="216" y="162"/>
                    <a:pt x="210" y="164"/>
                    <a:pt x="203" y="167"/>
                  </a:cubicBezTo>
                  <a:cubicBezTo>
                    <a:pt x="120" y="84"/>
                    <a:pt x="120" y="84"/>
                    <a:pt x="120" y="84"/>
                  </a:cubicBezTo>
                  <a:cubicBezTo>
                    <a:pt x="123" y="77"/>
                    <a:pt x="125" y="71"/>
                    <a:pt x="125" y="65"/>
                  </a:cubicBezTo>
                  <a:cubicBezTo>
                    <a:pt x="125" y="32"/>
                    <a:pt x="94" y="0"/>
                    <a:pt x="61" y="0"/>
                  </a:cubicBezTo>
                  <a:cubicBezTo>
                    <a:pt x="61" y="0"/>
                    <a:pt x="60" y="0"/>
                    <a:pt x="60" y="0"/>
                  </a:cubicBezTo>
                  <a:cubicBezTo>
                    <a:pt x="60" y="0"/>
                    <a:pt x="56" y="3"/>
                    <a:pt x="54" y="6"/>
                  </a:cubicBezTo>
                  <a:cubicBezTo>
                    <a:pt x="81" y="32"/>
                    <a:pt x="79" y="28"/>
                    <a:pt x="79" y="44"/>
                  </a:cubicBezTo>
                  <a:cubicBezTo>
                    <a:pt x="79" y="57"/>
                    <a:pt x="58" y="78"/>
                    <a:pt x="45" y="78"/>
                  </a:cubicBezTo>
                  <a:cubicBezTo>
                    <a:pt x="42" y="78"/>
                    <a:pt x="40" y="79"/>
                    <a:pt x="38" y="79"/>
                  </a:cubicBezTo>
                  <a:cubicBezTo>
                    <a:pt x="29" y="79"/>
                    <a:pt x="29" y="77"/>
                    <a:pt x="6" y="54"/>
                  </a:cubicBezTo>
                  <a:cubicBezTo>
                    <a:pt x="4" y="56"/>
                    <a:pt x="0" y="60"/>
                    <a:pt x="0" y="60"/>
                  </a:cubicBezTo>
                  <a:cubicBezTo>
                    <a:pt x="0" y="93"/>
                    <a:pt x="32" y="125"/>
                    <a:pt x="65" y="125"/>
                  </a:cubicBezTo>
                  <a:cubicBezTo>
                    <a:pt x="71" y="125"/>
                    <a:pt x="78" y="123"/>
                    <a:pt x="84" y="120"/>
                  </a:cubicBezTo>
                  <a:cubicBezTo>
                    <a:pt x="167" y="203"/>
                    <a:pt x="167" y="203"/>
                    <a:pt x="167" y="203"/>
                  </a:cubicBezTo>
                  <a:cubicBezTo>
                    <a:pt x="164" y="210"/>
                    <a:pt x="162" y="216"/>
                    <a:pt x="162" y="222"/>
                  </a:cubicBezTo>
                  <a:cubicBezTo>
                    <a:pt x="162" y="255"/>
                    <a:pt x="194" y="287"/>
                    <a:pt x="227" y="287"/>
                  </a:cubicBezTo>
                  <a:cubicBezTo>
                    <a:pt x="227" y="287"/>
                    <a:pt x="227" y="287"/>
                    <a:pt x="227" y="287"/>
                  </a:cubicBezTo>
                  <a:cubicBezTo>
                    <a:pt x="228" y="287"/>
                    <a:pt x="231" y="283"/>
                    <a:pt x="233" y="281"/>
                  </a:cubicBezTo>
                  <a:cubicBezTo>
                    <a:pt x="207" y="255"/>
                    <a:pt x="209" y="259"/>
                    <a:pt x="209" y="243"/>
                  </a:cubicBezTo>
                  <a:cubicBezTo>
                    <a:pt x="209" y="229"/>
                    <a:pt x="230" y="208"/>
                    <a:pt x="243" y="208"/>
                  </a:cubicBezTo>
                  <a:cubicBezTo>
                    <a:pt x="246" y="208"/>
                    <a:pt x="248" y="208"/>
                    <a:pt x="250" y="208"/>
                  </a:cubicBezTo>
                  <a:cubicBezTo>
                    <a:pt x="259" y="208"/>
                    <a:pt x="259" y="210"/>
                    <a:pt x="282" y="233"/>
                  </a:cubicBezTo>
                  <a:cubicBezTo>
                    <a:pt x="284" y="231"/>
                    <a:pt x="288" y="227"/>
                    <a:pt x="288" y="227"/>
                  </a:cubicBezTo>
                  <a:cubicBezTo>
                    <a:pt x="287" y="194"/>
                    <a:pt x="256" y="162"/>
                    <a:pt x="223" y="162"/>
                  </a:cubicBez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5" name="组合 44"/>
          <p:cNvGrpSpPr/>
          <p:nvPr/>
        </p:nvGrpSpPr>
        <p:grpSpPr>
          <a:xfrm>
            <a:off x="4275930" y="2620388"/>
            <a:ext cx="862013" cy="862012"/>
            <a:chOff x="4165600" y="4157663"/>
            <a:chExt cx="862013" cy="862012"/>
          </a:xfrm>
          <a:solidFill>
            <a:srgbClr val="618D7E"/>
          </a:solidFill>
        </p:grpSpPr>
        <p:sp>
          <p:nvSpPr>
            <p:cNvPr id="46" name="Teardrop 40"/>
            <p:cNvSpPr>
              <a:spLocks/>
            </p:cNvSpPr>
            <p:nvPr/>
          </p:nvSpPr>
          <p:spPr bwMode="auto">
            <a:xfrm>
              <a:off x="4165600" y="4157663"/>
              <a:ext cx="862013" cy="862012"/>
            </a:xfrm>
            <a:custGeom>
              <a:avLst/>
              <a:gdLst>
                <a:gd name="T0" fmla="*/ 0 w 862013"/>
                <a:gd name="T1" fmla="*/ 431006 h 862012"/>
                <a:gd name="T2" fmla="*/ 431007 w 862013"/>
                <a:gd name="T3" fmla="*/ 0 h 862012"/>
                <a:gd name="T4" fmla="*/ 862013 w 862013"/>
                <a:gd name="T5" fmla="*/ 0 h 862012"/>
                <a:gd name="T6" fmla="*/ 862013 w 862013"/>
                <a:gd name="T7" fmla="*/ 431006 h 862012"/>
                <a:gd name="T8" fmla="*/ 431006 w 862013"/>
                <a:gd name="T9" fmla="*/ 862012 h 862012"/>
                <a:gd name="T10" fmla="*/ -1 w 862013"/>
                <a:gd name="T11" fmla="*/ 431006 h 862012"/>
                <a:gd name="T12" fmla="*/ 0 w 862013"/>
                <a:gd name="T13" fmla="*/ 431006 h 862012"/>
              </a:gdLst>
              <a:ahLst/>
              <a:cxnLst>
                <a:cxn ang="0">
                  <a:pos x="T0" y="T1"/>
                </a:cxn>
                <a:cxn ang="0">
                  <a:pos x="T2" y="T3"/>
                </a:cxn>
                <a:cxn ang="0">
                  <a:pos x="T4" y="T5"/>
                </a:cxn>
                <a:cxn ang="0">
                  <a:pos x="T6" y="T7"/>
                </a:cxn>
                <a:cxn ang="0">
                  <a:pos x="T8" y="T9"/>
                </a:cxn>
                <a:cxn ang="0">
                  <a:pos x="T10" y="T11"/>
                </a:cxn>
                <a:cxn ang="0">
                  <a:pos x="T12" y="T13"/>
                </a:cxn>
              </a:cxnLst>
              <a:rect l="0" t="0" r="r" b="b"/>
              <a:pathLst>
                <a:path w="862013" h="862012">
                  <a:moveTo>
                    <a:pt x="0" y="431006"/>
                  </a:moveTo>
                  <a:cubicBezTo>
                    <a:pt x="0" y="192968"/>
                    <a:pt x="192968" y="0"/>
                    <a:pt x="431007" y="0"/>
                  </a:cubicBezTo>
                  <a:lnTo>
                    <a:pt x="862013" y="0"/>
                  </a:lnTo>
                  <a:lnTo>
                    <a:pt x="862013" y="431006"/>
                  </a:lnTo>
                  <a:cubicBezTo>
                    <a:pt x="862013" y="669044"/>
                    <a:pt x="669045" y="862012"/>
                    <a:pt x="431006" y="862012"/>
                  </a:cubicBezTo>
                  <a:cubicBezTo>
                    <a:pt x="192967" y="862012"/>
                    <a:pt x="-1" y="669044"/>
                    <a:pt x="-1" y="431006"/>
                  </a:cubicBezTo>
                  <a:lnTo>
                    <a:pt x="0" y="431006"/>
                  </a:lnTo>
                  <a:close/>
                </a:path>
              </a:pathLst>
            </a:custGeom>
            <a:grpFill/>
            <a:ln>
              <a:solidFill>
                <a:sysClr val="window" lastClr="FFFFFF"/>
              </a:solid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47" name="Freeform 399"/>
            <p:cNvSpPr>
              <a:spLocks noEditPoints="1"/>
            </p:cNvSpPr>
            <p:nvPr/>
          </p:nvSpPr>
          <p:spPr bwMode="auto">
            <a:xfrm>
              <a:off x="4451350" y="4357688"/>
              <a:ext cx="384175" cy="384175"/>
            </a:xfrm>
            <a:custGeom>
              <a:avLst/>
              <a:gdLst>
                <a:gd name="T0" fmla="*/ 128 w 128"/>
                <a:gd name="T1" fmla="*/ 31 h 128"/>
                <a:gd name="T2" fmla="*/ 97 w 128"/>
                <a:gd name="T3" fmla="*/ 0 h 128"/>
                <a:gd name="T4" fmla="*/ 15 w 128"/>
                <a:gd name="T5" fmla="*/ 83 h 128"/>
                <a:gd name="T6" fmla="*/ 0 w 128"/>
                <a:gd name="T7" fmla="*/ 128 h 128"/>
                <a:gd name="T8" fmla="*/ 45 w 128"/>
                <a:gd name="T9" fmla="*/ 114 h 128"/>
                <a:gd name="T10" fmla="*/ 128 w 128"/>
                <a:gd name="T11" fmla="*/ 31 h 128"/>
                <a:gd name="T12" fmla="*/ 11 w 128"/>
                <a:gd name="T13" fmla="*/ 117 h 128"/>
                <a:gd name="T14" fmla="*/ 21 w 128"/>
                <a:gd name="T15" fmla="*/ 86 h 128"/>
                <a:gd name="T16" fmla="*/ 41 w 128"/>
                <a:gd name="T17" fmla="*/ 107 h 128"/>
                <a:gd name="T18" fmla="*/ 11 w 128"/>
                <a:gd name="T19"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128" y="31"/>
                  </a:moveTo>
                  <a:lnTo>
                    <a:pt x="97" y="0"/>
                  </a:lnTo>
                  <a:lnTo>
                    <a:pt x="15" y="83"/>
                  </a:lnTo>
                  <a:lnTo>
                    <a:pt x="0" y="128"/>
                  </a:lnTo>
                  <a:lnTo>
                    <a:pt x="45" y="114"/>
                  </a:lnTo>
                  <a:lnTo>
                    <a:pt x="128" y="31"/>
                  </a:lnTo>
                  <a:close/>
                  <a:moveTo>
                    <a:pt x="11" y="117"/>
                  </a:moveTo>
                  <a:lnTo>
                    <a:pt x="21" y="86"/>
                  </a:lnTo>
                  <a:lnTo>
                    <a:pt x="41" y="107"/>
                  </a:lnTo>
                  <a:lnTo>
                    <a:pt x="11" y="117"/>
                  </a:ln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48" name="TextBox 13"/>
          <p:cNvSpPr txBox="1">
            <a:spLocks noChangeArrowheads="1"/>
          </p:cNvSpPr>
          <p:nvPr/>
        </p:nvSpPr>
        <p:spPr bwMode="auto">
          <a:xfrm>
            <a:off x="429162" y="3676651"/>
            <a:ext cx="2455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prstClr val="black"/>
                </a:solidFill>
                <a:latin typeface="+mn-lt"/>
                <a:ea typeface="+mn-ea"/>
                <a:cs typeface="+mn-ea"/>
                <a:sym typeface="+mn-lt"/>
              </a:rPr>
              <a:t>Add a title</a:t>
            </a:r>
          </a:p>
        </p:txBody>
      </p:sp>
      <p:sp>
        <p:nvSpPr>
          <p:cNvPr id="49" name="TextBox 13"/>
          <p:cNvSpPr txBox="1">
            <a:spLocks noChangeArrowheads="1"/>
          </p:cNvSpPr>
          <p:nvPr/>
        </p:nvSpPr>
        <p:spPr bwMode="auto">
          <a:xfrm>
            <a:off x="786990" y="4092533"/>
            <a:ext cx="20980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a:solidFill>
                  <a:prstClr val="black"/>
                </a:solidFill>
                <a:latin typeface="+mn-lt"/>
                <a:ea typeface="+mn-ea"/>
                <a:cs typeface="+mn-ea"/>
                <a:sym typeface="+mn-lt"/>
              </a:rPr>
              <a:t>Add text Add text Add text Add text Add text.</a:t>
            </a:r>
          </a:p>
        </p:txBody>
      </p:sp>
      <p:sp>
        <p:nvSpPr>
          <p:cNvPr id="50" name="TextBox 13"/>
          <p:cNvSpPr txBox="1">
            <a:spLocks noChangeArrowheads="1"/>
          </p:cNvSpPr>
          <p:nvPr/>
        </p:nvSpPr>
        <p:spPr bwMode="auto">
          <a:xfrm>
            <a:off x="3246887" y="3676651"/>
            <a:ext cx="2455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prstClr val="black"/>
                </a:solidFill>
                <a:latin typeface="+mn-lt"/>
                <a:ea typeface="+mn-ea"/>
                <a:cs typeface="+mn-ea"/>
                <a:sym typeface="+mn-lt"/>
              </a:rPr>
              <a:t>Add a title</a:t>
            </a:r>
          </a:p>
        </p:txBody>
      </p:sp>
      <p:sp>
        <p:nvSpPr>
          <p:cNvPr id="51" name="TextBox 13"/>
          <p:cNvSpPr txBox="1">
            <a:spLocks noChangeArrowheads="1"/>
          </p:cNvSpPr>
          <p:nvPr/>
        </p:nvSpPr>
        <p:spPr bwMode="auto">
          <a:xfrm>
            <a:off x="3604715" y="4092533"/>
            <a:ext cx="20980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a:solidFill>
                  <a:prstClr val="black"/>
                </a:solidFill>
                <a:latin typeface="+mn-lt"/>
                <a:ea typeface="+mn-ea"/>
                <a:cs typeface="+mn-ea"/>
                <a:sym typeface="+mn-lt"/>
              </a:rPr>
              <a:t>Add text Add text Add text Add text Add text.</a:t>
            </a:r>
          </a:p>
        </p:txBody>
      </p:sp>
      <p:sp>
        <p:nvSpPr>
          <p:cNvPr id="52" name="TextBox 13"/>
          <p:cNvSpPr txBox="1">
            <a:spLocks noChangeArrowheads="1"/>
          </p:cNvSpPr>
          <p:nvPr/>
        </p:nvSpPr>
        <p:spPr bwMode="auto">
          <a:xfrm>
            <a:off x="6136534" y="3676651"/>
            <a:ext cx="2455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prstClr val="black"/>
                </a:solidFill>
                <a:latin typeface="+mn-lt"/>
                <a:ea typeface="+mn-ea"/>
                <a:cs typeface="+mn-ea"/>
                <a:sym typeface="+mn-lt"/>
              </a:rPr>
              <a:t>Add a title</a:t>
            </a:r>
          </a:p>
        </p:txBody>
      </p:sp>
      <p:sp>
        <p:nvSpPr>
          <p:cNvPr id="53" name="TextBox 13"/>
          <p:cNvSpPr txBox="1">
            <a:spLocks noChangeArrowheads="1"/>
          </p:cNvSpPr>
          <p:nvPr/>
        </p:nvSpPr>
        <p:spPr bwMode="auto">
          <a:xfrm>
            <a:off x="6494362" y="4092533"/>
            <a:ext cx="20980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a:solidFill>
                  <a:prstClr val="black"/>
                </a:solidFill>
                <a:latin typeface="+mn-lt"/>
                <a:ea typeface="+mn-ea"/>
                <a:cs typeface="+mn-ea"/>
                <a:sym typeface="+mn-lt"/>
              </a:rPr>
              <a:t>Add text Add text Add text Add text Add text.</a:t>
            </a:r>
          </a:p>
        </p:txBody>
      </p:sp>
      <p:sp>
        <p:nvSpPr>
          <p:cNvPr id="54" name="TextBox 13"/>
          <p:cNvSpPr txBox="1">
            <a:spLocks noChangeArrowheads="1"/>
          </p:cNvSpPr>
          <p:nvPr/>
        </p:nvSpPr>
        <p:spPr bwMode="auto">
          <a:xfrm>
            <a:off x="8998564" y="3676651"/>
            <a:ext cx="2455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prstClr val="black"/>
                </a:solidFill>
                <a:latin typeface="+mn-lt"/>
                <a:ea typeface="+mn-ea"/>
                <a:cs typeface="+mn-ea"/>
                <a:sym typeface="+mn-lt"/>
              </a:rPr>
              <a:t>Add a title</a:t>
            </a:r>
          </a:p>
        </p:txBody>
      </p:sp>
      <p:sp>
        <p:nvSpPr>
          <p:cNvPr id="55" name="TextBox 13"/>
          <p:cNvSpPr txBox="1">
            <a:spLocks noChangeArrowheads="1"/>
          </p:cNvSpPr>
          <p:nvPr/>
        </p:nvSpPr>
        <p:spPr bwMode="auto">
          <a:xfrm>
            <a:off x="9356392" y="4092533"/>
            <a:ext cx="20980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a:solidFill>
                  <a:prstClr val="black"/>
                </a:solidFill>
                <a:latin typeface="+mn-lt"/>
                <a:ea typeface="+mn-ea"/>
                <a:cs typeface="+mn-ea"/>
                <a:sym typeface="+mn-lt"/>
              </a:rPr>
              <a:t>Add text Add text Add text Add text Add text.</a:t>
            </a: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5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2750"/>
                            </p:stCondLst>
                            <p:childTnLst>
                              <p:par>
                                <p:cTn id="21" presetID="53" presetClass="entr" presetSubtype="16"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3250"/>
                            </p:stCondLst>
                            <p:childTnLst>
                              <p:par>
                                <p:cTn id="33" presetID="53" presetClass="entr" presetSubtype="16"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750"/>
                            </p:stCondLst>
                            <p:childTnLst>
                              <p:par>
                                <p:cTn id="45" presetID="5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p:stCondLst>
                              <p:cond delay="4250"/>
                            </p:stCondLst>
                            <p:childTnLst>
                              <p:par>
                                <p:cTn id="57" presetID="10"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8" grpId="0"/>
      <p:bldP spid="49" grpId="0"/>
      <p:bldP spid="50" grpId="0"/>
      <p:bldP spid="51" grpId="0"/>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_MH_Others_1">
            <a:extLst>
              <a:ext uri="{FF2B5EF4-FFF2-40B4-BE49-F238E27FC236}">
                <a16:creationId xmlns:a16="http://schemas.microsoft.com/office/drawing/2014/main" id="{81D1C0D2-CCAB-4E01-9EFD-2BD695254463}"/>
              </a:ext>
            </a:extLst>
          </p:cNvPr>
          <p:cNvSpPr/>
          <p:nvPr>
            <p:custDataLst>
              <p:tags r:id="rId2"/>
            </p:custDataLst>
          </p:nvPr>
        </p:nvSpPr>
        <p:spPr>
          <a:xfrm>
            <a:off x="8540278" y="2034833"/>
            <a:ext cx="1283172" cy="1283172"/>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30" name="PA_MH_Others_11">
            <a:extLst>
              <a:ext uri="{FF2B5EF4-FFF2-40B4-BE49-F238E27FC236}">
                <a16:creationId xmlns:a16="http://schemas.microsoft.com/office/drawing/2014/main" id="{534C19E0-02B9-41CA-84C9-FF03AE408F10}"/>
              </a:ext>
            </a:extLst>
          </p:cNvPr>
          <p:cNvSpPr/>
          <p:nvPr>
            <p:custDataLst>
              <p:tags r:id="rId3"/>
            </p:custDataLst>
          </p:nvPr>
        </p:nvSpPr>
        <p:spPr>
          <a:xfrm>
            <a:off x="7635226" y="1142967"/>
            <a:ext cx="886004" cy="886004"/>
          </a:xfrm>
          <a:prstGeom prst="ellips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31" name="PA_MH_Others_12">
            <a:extLst>
              <a:ext uri="{FF2B5EF4-FFF2-40B4-BE49-F238E27FC236}">
                <a16:creationId xmlns:a16="http://schemas.microsoft.com/office/drawing/2014/main" id="{E15D7522-6659-4BDC-98D2-9BD024EFFC9D}"/>
              </a:ext>
            </a:extLst>
          </p:cNvPr>
          <p:cNvSpPr txBox="1"/>
          <p:nvPr>
            <p:custDataLst>
              <p:tags r:id="rId4"/>
            </p:custDataLst>
          </p:nvPr>
        </p:nvSpPr>
        <p:spPr>
          <a:xfrm>
            <a:off x="7581413" y="1357511"/>
            <a:ext cx="1051574" cy="4951897"/>
          </a:xfrm>
          <a:prstGeom prst="rect">
            <a:avLst/>
          </a:prstGeom>
          <a:noFill/>
        </p:spPr>
        <p:txBody>
          <a:bodyPr vert="eaVert" wrap="square" lIns="0" tIns="0" rIns="0" bIns="0" rtlCol="0" anchor="ctr" anchorCtr="0">
            <a:noAutofit/>
          </a:bodyPr>
          <a:lstStyle/>
          <a:p>
            <a:r>
              <a:rPr lang="en-US" altLang="zh-CN" sz="6600" spc="100" dirty="0">
                <a:solidFill>
                  <a:schemeClr val="accent2"/>
                </a:solidFill>
                <a:cs typeface="+mn-ea"/>
                <a:sym typeface="+mn-lt"/>
              </a:rPr>
              <a:t>C</a:t>
            </a:r>
            <a:r>
              <a:rPr lang="en-US" altLang="zh-CN" sz="3600" spc="100" dirty="0">
                <a:solidFill>
                  <a:schemeClr val="accent2"/>
                </a:solidFill>
                <a:cs typeface="+mn-ea"/>
                <a:sym typeface="+mn-lt"/>
              </a:rPr>
              <a:t>ONTENTS</a:t>
            </a:r>
            <a:endParaRPr lang="zh-CN" altLang="en-US" sz="3600" spc="100" dirty="0">
              <a:solidFill>
                <a:schemeClr val="accent2"/>
              </a:solidFill>
              <a:cs typeface="+mn-ea"/>
              <a:sym typeface="+mn-lt"/>
            </a:endParaRPr>
          </a:p>
        </p:txBody>
      </p:sp>
      <p:sp>
        <p:nvSpPr>
          <p:cNvPr id="33" name="PA_MH_Number_1">
            <a:hlinkClick r:id="rId15" action="ppaction://hlinksldjump"/>
            <a:extLst>
              <a:ext uri="{FF2B5EF4-FFF2-40B4-BE49-F238E27FC236}">
                <a16:creationId xmlns:a16="http://schemas.microsoft.com/office/drawing/2014/main" id="{CD407ECA-AD78-45CD-85E4-142ABE684B9C}"/>
              </a:ext>
            </a:extLst>
          </p:cNvPr>
          <p:cNvSpPr/>
          <p:nvPr>
            <p:custDataLst>
              <p:tags r:id="rId5"/>
            </p:custDataLst>
          </p:nvPr>
        </p:nvSpPr>
        <p:spPr>
          <a:xfrm>
            <a:off x="6070939" y="2394802"/>
            <a:ext cx="654956" cy="6549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01</a:t>
            </a:r>
            <a:endParaRPr lang="zh-CN" altLang="en-US" sz="2400" dirty="0">
              <a:solidFill>
                <a:srgbClr val="FFFFFF"/>
              </a:solidFill>
              <a:cs typeface="+mn-ea"/>
              <a:sym typeface="+mn-lt"/>
            </a:endParaRPr>
          </a:p>
        </p:txBody>
      </p:sp>
      <p:sp>
        <p:nvSpPr>
          <p:cNvPr id="35" name="PA_MH_Entry_1">
            <a:hlinkClick r:id="rId15" action="ppaction://hlinksldjump"/>
            <a:extLst>
              <a:ext uri="{FF2B5EF4-FFF2-40B4-BE49-F238E27FC236}">
                <a16:creationId xmlns:a16="http://schemas.microsoft.com/office/drawing/2014/main" id="{B1C1F1D4-150C-4B2F-967D-3AD17BB9A9ED}"/>
              </a:ext>
            </a:extLst>
          </p:cNvPr>
          <p:cNvSpPr txBox="1"/>
          <p:nvPr>
            <p:custDataLst>
              <p:tags r:id="rId6"/>
            </p:custDataLst>
          </p:nvPr>
        </p:nvSpPr>
        <p:spPr>
          <a:xfrm>
            <a:off x="6087270" y="3289799"/>
            <a:ext cx="638625" cy="3311877"/>
          </a:xfrm>
          <a:prstGeom prst="rect">
            <a:avLst/>
          </a:prstGeom>
          <a:noFill/>
        </p:spPr>
        <p:txBody>
          <a:bodyPr vert="eaVert" wrap="square" lIns="0" tIns="0" rIns="0" bIns="0" rtlCol="0" anchor="ctr" anchorCtr="0">
            <a:normAutofit/>
          </a:bodyPr>
          <a:lstStyle/>
          <a:p>
            <a:r>
              <a:rPr lang="zh-CN" altLang="en-US" sz="2000" spc="200">
                <a:solidFill>
                  <a:schemeClr val="tx1">
                    <a:lumMod val="65000"/>
                    <a:lumOff val="35000"/>
                  </a:schemeClr>
                </a:solidFill>
                <a:cs typeface="+mn-ea"/>
                <a:sym typeface="+mn-lt"/>
              </a:rPr>
              <a:t>Enter your title here.</a:t>
            </a:r>
            <a:endParaRPr lang="zh-CN" altLang="en-US" sz="2000" spc="200" dirty="0">
              <a:solidFill>
                <a:schemeClr val="tx1">
                  <a:lumMod val="65000"/>
                  <a:lumOff val="35000"/>
                </a:schemeClr>
              </a:solidFill>
              <a:cs typeface="+mn-ea"/>
              <a:sym typeface="+mn-lt"/>
            </a:endParaRPr>
          </a:p>
        </p:txBody>
      </p:sp>
      <p:sp>
        <p:nvSpPr>
          <p:cNvPr id="36" name="PA_MH_Number_2">
            <a:hlinkClick r:id="rId15" action="ppaction://hlinksldjump"/>
            <a:extLst>
              <a:ext uri="{FF2B5EF4-FFF2-40B4-BE49-F238E27FC236}">
                <a16:creationId xmlns:a16="http://schemas.microsoft.com/office/drawing/2014/main" id="{73AA6662-EC0B-432C-A8F1-52ACBEFBB299}"/>
              </a:ext>
            </a:extLst>
          </p:cNvPr>
          <p:cNvSpPr/>
          <p:nvPr>
            <p:custDataLst>
              <p:tags r:id="rId7"/>
            </p:custDataLst>
          </p:nvPr>
        </p:nvSpPr>
        <p:spPr>
          <a:xfrm>
            <a:off x="4890761" y="1539987"/>
            <a:ext cx="675936" cy="6759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02</a:t>
            </a:r>
            <a:endParaRPr lang="zh-CN" altLang="en-US" sz="2400" dirty="0">
              <a:solidFill>
                <a:srgbClr val="FFFFFF"/>
              </a:solidFill>
              <a:cs typeface="+mn-ea"/>
              <a:sym typeface="+mn-lt"/>
            </a:endParaRPr>
          </a:p>
        </p:txBody>
      </p:sp>
      <p:sp>
        <p:nvSpPr>
          <p:cNvPr id="61" name="PA_MH_Entry_2">
            <a:hlinkClick r:id="rId15" action="ppaction://hlinksldjump"/>
            <a:extLst>
              <a:ext uri="{FF2B5EF4-FFF2-40B4-BE49-F238E27FC236}">
                <a16:creationId xmlns:a16="http://schemas.microsoft.com/office/drawing/2014/main" id="{2D461E0E-4B26-445E-AB5D-CB0C50F75974}"/>
              </a:ext>
            </a:extLst>
          </p:cNvPr>
          <p:cNvSpPr txBox="1"/>
          <p:nvPr>
            <p:custDataLst>
              <p:tags r:id="rId8"/>
            </p:custDataLst>
          </p:nvPr>
        </p:nvSpPr>
        <p:spPr>
          <a:xfrm>
            <a:off x="4930870" y="2426484"/>
            <a:ext cx="638625" cy="3028001"/>
          </a:xfrm>
          <a:prstGeom prst="rect">
            <a:avLst/>
          </a:prstGeom>
          <a:noFill/>
        </p:spPr>
        <p:txBody>
          <a:bodyPr vert="eaVert" wrap="square" lIns="0" tIns="0" rIns="0" bIns="0" rtlCol="0" anchor="ctr" anchorCtr="0">
            <a:normAutofit/>
          </a:bodyPr>
          <a:lstStyle/>
          <a:p>
            <a:r>
              <a:rPr lang="zh-CN" altLang="en-US" sz="2000" spc="200">
                <a:solidFill>
                  <a:schemeClr val="tx1">
                    <a:lumMod val="65000"/>
                    <a:lumOff val="35000"/>
                  </a:schemeClr>
                </a:solidFill>
                <a:cs typeface="+mn-ea"/>
                <a:sym typeface="+mn-lt"/>
              </a:rPr>
              <a:t>Enter your title here.</a:t>
            </a:r>
            <a:endParaRPr lang="zh-CN" altLang="en-US" sz="2000" spc="200" dirty="0">
              <a:solidFill>
                <a:schemeClr val="tx1">
                  <a:lumMod val="65000"/>
                  <a:lumOff val="35000"/>
                </a:schemeClr>
              </a:solidFill>
              <a:cs typeface="+mn-ea"/>
              <a:sym typeface="+mn-lt"/>
            </a:endParaRPr>
          </a:p>
        </p:txBody>
      </p:sp>
      <p:sp>
        <p:nvSpPr>
          <p:cNvPr id="62" name="PA_MH_Number_3">
            <a:hlinkClick r:id="rId15" action="ppaction://hlinksldjump"/>
            <a:extLst>
              <a:ext uri="{FF2B5EF4-FFF2-40B4-BE49-F238E27FC236}">
                <a16:creationId xmlns:a16="http://schemas.microsoft.com/office/drawing/2014/main" id="{1BC617C8-22C5-4C78-B63A-7333BB794D67}"/>
              </a:ext>
            </a:extLst>
          </p:cNvPr>
          <p:cNvSpPr/>
          <p:nvPr>
            <p:custDataLst>
              <p:tags r:id="rId9"/>
            </p:custDataLst>
          </p:nvPr>
        </p:nvSpPr>
        <p:spPr>
          <a:xfrm>
            <a:off x="3744056" y="2394803"/>
            <a:ext cx="642464" cy="642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03</a:t>
            </a:r>
            <a:endParaRPr lang="zh-CN" altLang="en-US" sz="2400" dirty="0">
              <a:solidFill>
                <a:srgbClr val="FFFFFF"/>
              </a:solidFill>
              <a:cs typeface="+mn-ea"/>
              <a:sym typeface="+mn-lt"/>
            </a:endParaRPr>
          </a:p>
        </p:txBody>
      </p:sp>
      <p:sp>
        <p:nvSpPr>
          <p:cNvPr id="63" name="PA_MH_Entry_3">
            <a:hlinkClick r:id="rId15" action="ppaction://hlinksldjump"/>
            <a:extLst>
              <a:ext uri="{FF2B5EF4-FFF2-40B4-BE49-F238E27FC236}">
                <a16:creationId xmlns:a16="http://schemas.microsoft.com/office/drawing/2014/main" id="{54F851B5-33C9-45DF-85F7-656A172C5FEC}"/>
              </a:ext>
            </a:extLst>
          </p:cNvPr>
          <p:cNvSpPr txBox="1"/>
          <p:nvPr>
            <p:custDataLst>
              <p:tags r:id="rId10"/>
            </p:custDataLst>
          </p:nvPr>
        </p:nvSpPr>
        <p:spPr>
          <a:xfrm>
            <a:off x="3774470" y="3289799"/>
            <a:ext cx="638625" cy="3311877"/>
          </a:xfrm>
          <a:prstGeom prst="rect">
            <a:avLst/>
          </a:prstGeom>
          <a:noFill/>
        </p:spPr>
        <p:txBody>
          <a:bodyPr vert="eaVert" wrap="square" lIns="0" tIns="0" rIns="0" bIns="0" rtlCol="0" anchor="ctr" anchorCtr="0">
            <a:normAutofit/>
          </a:bodyPr>
          <a:lstStyle/>
          <a:p>
            <a:r>
              <a:rPr lang="zh-CN" altLang="en-US" sz="2000" spc="200">
                <a:solidFill>
                  <a:schemeClr val="tx1">
                    <a:lumMod val="65000"/>
                    <a:lumOff val="35000"/>
                  </a:schemeClr>
                </a:solidFill>
                <a:cs typeface="+mn-ea"/>
                <a:sym typeface="+mn-lt"/>
              </a:rPr>
              <a:t>Enter your title here.</a:t>
            </a:r>
            <a:endParaRPr lang="zh-CN" altLang="en-US" sz="2000" spc="200" dirty="0">
              <a:solidFill>
                <a:schemeClr val="tx1">
                  <a:lumMod val="65000"/>
                  <a:lumOff val="35000"/>
                </a:schemeClr>
              </a:solidFill>
              <a:cs typeface="+mn-ea"/>
              <a:sym typeface="+mn-lt"/>
            </a:endParaRPr>
          </a:p>
        </p:txBody>
      </p:sp>
      <p:sp>
        <p:nvSpPr>
          <p:cNvPr id="64" name="PA_MH_Number_4">
            <a:hlinkClick r:id="rId15" action="ppaction://hlinksldjump"/>
            <a:extLst>
              <a:ext uri="{FF2B5EF4-FFF2-40B4-BE49-F238E27FC236}">
                <a16:creationId xmlns:a16="http://schemas.microsoft.com/office/drawing/2014/main" id="{BEADEDF0-7998-44D1-84FC-25FBCF697165}"/>
              </a:ext>
            </a:extLst>
          </p:cNvPr>
          <p:cNvSpPr/>
          <p:nvPr>
            <p:custDataLst>
              <p:tags r:id="rId11"/>
            </p:custDataLst>
          </p:nvPr>
        </p:nvSpPr>
        <p:spPr>
          <a:xfrm>
            <a:off x="2605937" y="1554929"/>
            <a:ext cx="633878" cy="633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dirty="0">
                <a:solidFill>
                  <a:srgbClr val="FFFFFF"/>
                </a:solidFill>
                <a:cs typeface="+mn-ea"/>
                <a:sym typeface="+mn-lt"/>
              </a:rPr>
              <a:t>04</a:t>
            </a:r>
            <a:endParaRPr lang="zh-CN" altLang="en-US" sz="2400" dirty="0">
              <a:solidFill>
                <a:srgbClr val="FFFFFF"/>
              </a:solidFill>
              <a:cs typeface="+mn-ea"/>
              <a:sym typeface="+mn-lt"/>
            </a:endParaRPr>
          </a:p>
        </p:txBody>
      </p:sp>
      <p:sp>
        <p:nvSpPr>
          <p:cNvPr id="65" name="PA_MH_Entry_4">
            <a:hlinkClick r:id="rId15" action="ppaction://hlinksldjump"/>
            <a:extLst>
              <a:ext uri="{FF2B5EF4-FFF2-40B4-BE49-F238E27FC236}">
                <a16:creationId xmlns:a16="http://schemas.microsoft.com/office/drawing/2014/main" id="{63DD5CB7-A9B0-499C-B2DF-5B2F13551399}"/>
              </a:ext>
            </a:extLst>
          </p:cNvPr>
          <p:cNvSpPr txBox="1"/>
          <p:nvPr>
            <p:custDataLst>
              <p:tags r:id="rId12"/>
            </p:custDataLst>
          </p:nvPr>
        </p:nvSpPr>
        <p:spPr>
          <a:xfrm>
            <a:off x="2618070" y="2393088"/>
            <a:ext cx="638625" cy="3028001"/>
          </a:xfrm>
          <a:prstGeom prst="rect">
            <a:avLst/>
          </a:prstGeom>
          <a:noFill/>
        </p:spPr>
        <p:txBody>
          <a:bodyPr vert="eaVert" wrap="square" lIns="0" tIns="0" rIns="0" bIns="0" rtlCol="0" anchor="ctr" anchorCtr="0">
            <a:normAutofit/>
          </a:bodyPr>
          <a:lstStyle/>
          <a:p>
            <a:r>
              <a:rPr lang="zh-CN" altLang="en-US" sz="2000" spc="200">
                <a:solidFill>
                  <a:schemeClr val="tx1">
                    <a:lumMod val="65000"/>
                    <a:lumOff val="35000"/>
                  </a:schemeClr>
                </a:solidFill>
                <a:cs typeface="+mn-ea"/>
                <a:sym typeface="+mn-lt"/>
              </a:rPr>
              <a:t>Enter your title here.</a:t>
            </a:r>
            <a:endParaRPr lang="zh-CN" altLang="en-US" sz="2000" spc="2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195380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p14="http://schemas.microsoft.com/office/powerpoint/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25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75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25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75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3" grpId="0" animBg="1"/>
      <p:bldP spid="35" grpId="0"/>
      <p:bldP spid="36" grpId="0" animBg="1"/>
      <p:bldP spid="61" grpId="0"/>
      <p:bldP spid="62" grpId="0" animBg="1"/>
      <p:bldP spid="63" grpId="0"/>
      <p:bldP spid="64"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25" name="MH_Desc_1"/>
          <p:cNvSpPr/>
          <p:nvPr>
            <p:custDataLst>
              <p:tags r:id="rId1"/>
            </p:custDataLst>
          </p:nvPr>
        </p:nvSpPr>
        <p:spPr>
          <a:xfrm>
            <a:off x="0" y="5097463"/>
            <a:ext cx="12192000" cy="1824037"/>
          </a:xfrm>
          <a:prstGeom prst="rect">
            <a:avLst/>
          </a:prstGeom>
          <a:solidFill>
            <a:srgbClr val="618D7E"/>
          </a:solidFill>
          <a:ln w="12700" cap="flat" cmpd="sng" algn="ctr">
            <a:noFill/>
            <a:prstDash val="solid"/>
            <a:miter lim="800000"/>
          </a:ln>
          <a:effectLst/>
        </p:spPr>
        <p:txBody>
          <a:bodyPr lIns="720000" rIns="720000" anchor="ctr">
            <a:norm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white"/>
                </a:solidFill>
                <a:effectLst/>
                <a:uLnTx/>
                <a:uFillTx/>
                <a:cs typeface="+mn-ea"/>
                <a:sym typeface="+mn-lt"/>
              </a:rPr>
              <a:t>Add text Add text Add text Add text Add text Add text Add text Add text Add text Add text Add text Add text Add text Add text Add text Add text Add text Add text Add text Add text Add text Add text Add text Add text Add text Add text Add text Add text Add text Add text Add text Add text Add text Add text add text add text</a:t>
            </a:r>
          </a:p>
        </p:txBody>
      </p:sp>
      <p:sp>
        <p:nvSpPr>
          <p:cNvPr id="26" name="MH_Other_1"/>
          <p:cNvSpPr/>
          <p:nvPr>
            <p:custDataLst>
              <p:tags r:id="rId2"/>
            </p:custDataLst>
          </p:nvPr>
        </p:nvSpPr>
        <p:spPr>
          <a:xfrm>
            <a:off x="4302125" y="2244725"/>
            <a:ext cx="831850" cy="828675"/>
          </a:xfrm>
          <a:prstGeom prst="ellipse">
            <a:avLst/>
          </a:prstGeom>
          <a:solidFill>
            <a:srgbClr val="C7AD81"/>
          </a:solidFill>
          <a:ln w="12700" cap="flat" cmpd="sng" algn="ctr">
            <a:solidFill>
              <a:sysClr val="window" lastClr="FFFFFF"/>
            </a:solid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27" name="MH_Other_2"/>
          <p:cNvCxnSpPr>
            <a:stCxn id="26" idx="4"/>
          </p:cNvCxnSpPr>
          <p:nvPr>
            <p:custDataLst>
              <p:tags r:id="rId3"/>
            </p:custDataLst>
          </p:nvPr>
        </p:nvCxnSpPr>
        <p:spPr>
          <a:xfrm>
            <a:off x="4716463" y="3073400"/>
            <a:ext cx="0" cy="1933575"/>
          </a:xfrm>
          <a:prstGeom prst="line">
            <a:avLst/>
          </a:prstGeom>
          <a:noFill/>
          <a:ln w="6350" cap="flat" cmpd="sng" algn="ctr">
            <a:solidFill>
              <a:srgbClr val="C7AD81"/>
            </a:solidFill>
            <a:prstDash val="solid"/>
            <a:miter lim="800000"/>
          </a:ln>
          <a:effectLst/>
        </p:spPr>
      </p:cxnSp>
      <p:sp>
        <p:nvSpPr>
          <p:cNvPr id="28" name="MH_Other_3"/>
          <p:cNvSpPr>
            <a:spLocks/>
          </p:cNvSpPr>
          <p:nvPr>
            <p:custDataLst>
              <p:tags r:id="rId4"/>
            </p:custDataLst>
          </p:nvPr>
        </p:nvSpPr>
        <p:spPr bwMode="auto">
          <a:xfrm>
            <a:off x="4527550" y="2509838"/>
            <a:ext cx="406400" cy="287337"/>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C7AD81"/>
          </a:solidFill>
          <a:ln>
            <a:solidFill>
              <a:sysClr val="window" lastClr="FFFFFF"/>
            </a:solidFill>
          </a:ln>
        </p:spPr>
        <p:txBody>
          <a:bodyPr anchor="ctr">
            <a:normAutofit fontScale="85000" lnSpcReduction="20000"/>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31" name="MH_Other_4"/>
          <p:cNvSpPr/>
          <p:nvPr>
            <p:custDataLst>
              <p:tags r:id="rId5"/>
            </p:custDataLst>
          </p:nvPr>
        </p:nvSpPr>
        <p:spPr>
          <a:xfrm>
            <a:off x="7037388" y="2244725"/>
            <a:ext cx="828675" cy="828675"/>
          </a:xfrm>
          <a:prstGeom prst="ellipse">
            <a:avLst/>
          </a:prstGeom>
          <a:solidFill>
            <a:srgbClr val="B5BC61"/>
          </a:solidFill>
          <a:ln w="12700" cap="flat" cmpd="sng" algn="ctr">
            <a:solidFill>
              <a:sysClr val="window" lastClr="FFFFFF"/>
            </a:solid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32" name="MH_Other_5"/>
          <p:cNvCxnSpPr>
            <a:stCxn id="31" idx="4"/>
          </p:cNvCxnSpPr>
          <p:nvPr>
            <p:custDataLst>
              <p:tags r:id="rId6"/>
            </p:custDataLst>
          </p:nvPr>
        </p:nvCxnSpPr>
        <p:spPr>
          <a:xfrm>
            <a:off x="7451725" y="3073400"/>
            <a:ext cx="0" cy="1933575"/>
          </a:xfrm>
          <a:prstGeom prst="line">
            <a:avLst/>
          </a:prstGeom>
          <a:noFill/>
          <a:ln w="6350" cap="flat" cmpd="sng" algn="ctr">
            <a:solidFill>
              <a:srgbClr val="B5BC61"/>
            </a:solidFill>
            <a:prstDash val="solid"/>
            <a:miter lim="800000"/>
          </a:ln>
          <a:effectLst/>
        </p:spPr>
      </p:cxnSp>
      <p:sp>
        <p:nvSpPr>
          <p:cNvPr id="33" name="MH_Other_6"/>
          <p:cNvSpPr>
            <a:spLocks/>
          </p:cNvSpPr>
          <p:nvPr>
            <p:custDataLst>
              <p:tags r:id="rId7"/>
            </p:custDataLst>
          </p:nvPr>
        </p:nvSpPr>
        <p:spPr bwMode="auto">
          <a:xfrm>
            <a:off x="7251700" y="2505075"/>
            <a:ext cx="385763" cy="32702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B5BC61"/>
          </a:solidFill>
          <a:ln>
            <a:solidFill>
              <a:sysClr val="window" lastClr="FFFFFF"/>
            </a:solidFill>
          </a:ln>
        </p:spPr>
        <p:txBody>
          <a:bodyPr anchor="ctr">
            <a:normAutofit fontScale="92500" lnSpcReduction="10000"/>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34" name="MH_Other_7"/>
          <p:cNvSpPr/>
          <p:nvPr>
            <p:custDataLst>
              <p:tags r:id="rId8"/>
            </p:custDataLst>
          </p:nvPr>
        </p:nvSpPr>
        <p:spPr>
          <a:xfrm>
            <a:off x="1566863" y="2244725"/>
            <a:ext cx="833437" cy="828675"/>
          </a:xfrm>
          <a:prstGeom prst="ellipse">
            <a:avLst/>
          </a:prstGeom>
          <a:solidFill>
            <a:srgbClr val="618D7E"/>
          </a:solid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35" name="MH_Other_8"/>
          <p:cNvCxnSpPr>
            <a:stCxn id="34" idx="4"/>
          </p:cNvCxnSpPr>
          <p:nvPr>
            <p:custDataLst>
              <p:tags r:id="rId9"/>
            </p:custDataLst>
          </p:nvPr>
        </p:nvCxnSpPr>
        <p:spPr>
          <a:xfrm>
            <a:off x="1984375" y="3073400"/>
            <a:ext cx="0" cy="1933575"/>
          </a:xfrm>
          <a:prstGeom prst="line">
            <a:avLst/>
          </a:prstGeom>
          <a:noFill/>
          <a:ln w="6350" cap="flat" cmpd="sng" algn="ctr">
            <a:solidFill>
              <a:srgbClr val="618D7E"/>
            </a:solidFill>
            <a:prstDash val="solid"/>
            <a:miter lim="800000"/>
          </a:ln>
          <a:effectLst/>
        </p:spPr>
      </p:cxnSp>
      <p:sp>
        <p:nvSpPr>
          <p:cNvPr id="36" name="MH_Other_9"/>
          <p:cNvSpPr/>
          <p:nvPr>
            <p:custDataLst>
              <p:tags r:id="rId10"/>
            </p:custDataLst>
          </p:nvPr>
        </p:nvSpPr>
        <p:spPr>
          <a:xfrm>
            <a:off x="1793875" y="2493963"/>
            <a:ext cx="388938" cy="36353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618D7E"/>
          </a:solidFill>
          <a:ln w="12700" cap="flat" cmpd="sng" algn="ctr">
            <a:solidFill>
              <a:sysClr val="window" lastClr="FFFFFF"/>
            </a:solidFill>
            <a:prstDash val="solid"/>
            <a:miter lim="800000"/>
          </a:ln>
          <a:effectLst/>
        </p:spPr>
        <p:txBody>
          <a:bodyPr anchor="ctr">
            <a:normAutofit lnSpcReduction="10000"/>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37" name="MH_Other_10"/>
          <p:cNvSpPr/>
          <p:nvPr>
            <p:custDataLst>
              <p:tags r:id="rId11"/>
            </p:custDataLst>
          </p:nvPr>
        </p:nvSpPr>
        <p:spPr>
          <a:xfrm>
            <a:off x="9769475" y="2244725"/>
            <a:ext cx="831850" cy="828675"/>
          </a:xfrm>
          <a:prstGeom prst="ellipse">
            <a:avLst/>
          </a:prstGeom>
          <a:solidFill>
            <a:srgbClr val="618D7E"/>
          </a:solidFill>
          <a:ln w="12700" cap="flat" cmpd="sng" algn="ctr">
            <a:solidFill>
              <a:sysClr val="window" lastClr="FFFFFF"/>
            </a:solid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38" name="MH_Other_11"/>
          <p:cNvCxnSpPr>
            <a:stCxn id="37" idx="4"/>
          </p:cNvCxnSpPr>
          <p:nvPr>
            <p:custDataLst>
              <p:tags r:id="rId12"/>
            </p:custDataLst>
          </p:nvPr>
        </p:nvCxnSpPr>
        <p:spPr>
          <a:xfrm>
            <a:off x="10183813" y="3073400"/>
            <a:ext cx="0" cy="1933575"/>
          </a:xfrm>
          <a:prstGeom prst="line">
            <a:avLst/>
          </a:prstGeom>
          <a:noFill/>
          <a:ln w="6350" cap="flat" cmpd="sng" algn="ctr">
            <a:solidFill>
              <a:srgbClr val="618D7E"/>
            </a:solidFill>
            <a:prstDash val="solid"/>
            <a:miter lim="800000"/>
          </a:ln>
          <a:effectLst/>
        </p:spPr>
      </p:cxnSp>
      <p:sp>
        <p:nvSpPr>
          <p:cNvPr id="39" name="MH_Other_12"/>
          <p:cNvSpPr>
            <a:spLocks/>
          </p:cNvSpPr>
          <p:nvPr>
            <p:custDataLst>
              <p:tags r:id="rId13"/>
            </p:custDataLst>
          </p:nvPr>
        </p:nvSpPr>
        <p:spPr bwMode="auto">
          <a:xfrm>
            <a:off x="9979025" y="2463800"/>
            <a:ext cx="368300" cy="363538"/>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618D7E"/>
          </a:solidFill>
          <a:ln>
            <a:solidFill>
              <a:sysClr val="window" lastClr="FFFFFF"/>
            </a:solidFill>
          </a:ln>
        </p:spPr>
        <p:txBody>
          <a:bodyPr anchor="ctr">
            <a:normAutofit lnSpcReduction="10000"/>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40" name="MH_SubTitle_1"/>
          <p:cNvSpPr txBox="1">
            <a:spLocks/>
          </p:cNvSpPr>
          <p:nvPr>
            <p:custDataLst>
              <p:tags r:id="rId14"/>
            </p:custDataLst>
          </p:nvPr>
        </p:nvSpPr>
        <p:spPr bwMode="auto">
          <a:xfrm>
            <a:off x="896059" y="1789907"/>
            <a:ext cx="232585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10000"/>
              </a:lnSpc>
              <a:spcBef>
                <a:spcPct val="0"/>
              </a:spcBef>
              <a:buFontTx/>
              <a:buNone/>
            </a:pPr>
            <a:r>
              <a:rPr lang="zh-CN" altLang="en-US" sz="1600" dirty="0">
                <a:solidFill>
                  <a:srgbClr val="000000"/>
                </a:solidFill>
                <a:latin typeface="+mn-lt"/>
                <a:ea typeface="+mn-ea"/>
                <a:cs typeface="+mn-ea"/>
                <a:sym typeface="+mn-lt"/>
              </a:rPr>
              <a:t>Click here to add text.</a:t>
            </a:r>
          </a:p>
        </p:txBody>
      </p:sp>
      <p:sp>
        <p:nvSpPr>
          <p:cNvPr id="41" name="MH_Other_13"/>
          <p:cNvSpPr/>
          <p:nvPr>
            <p:custDataLst>
              <p:tags r:id="rId15"/>
            </p:custDataLst>
          </p:nvPr>
        </p:nvSpPr>
        <p:spPr>
          <a:xfrm>
            <a:off x="4638675" y="4972050"/>
            <a:ext cx="147638" cy="125413"/>
          </a:xfrm>
          <a:prstGeom prst="triangle">
            <a:avLst/>
          </a:prstGeom>
          <a:solidFill>
            <a:srgbClr val="C7AD81"/>
          </a:solidFill>
          <a:ln w="12700" cap="flat" cmpd="sng" algn="ctr">
            <a:solidFill>
              <a:sysClr val="window" lastClr="FFFFFF"/>
            </a:solidFill>
            <a:prstDash val="solid"/>
            <a:miter lim="800000"/>
          </a:ln>
          <a:effectLst/>
        </p:spPr>
        <p:txBody>
          <a:bodyPr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2" name="MH_Other_14"/>
          <p:cNvSpPr/>
          <p:nvPr>
            <p:custDataLst>
              <p:tags r:id="rId16"/>
            </p:custDataLst>
          </p:nvPr>
        </p:nvSpPr>
        <p:spPr>
          <a:xfrm>
            <a:off x="7377113" y="4972050"/>
            <a:ext cx="149225" cy="125413"/>
          </a:xfrm>
          <a:prstGeom prst="triangle">
            <a:avLst/>
          </a:prstGeom>
          <a:solidFill>
            <a:srgbClr val="B5BC61"/>
          </a:solidFill>
          <a:ln w="12700" cap="flat" cmpd="sng" algn="ctr">
            <a:solidFill>
              <a:sysClr val="window" lastClr="FFFFFF"/>
            </a:solidFill>
            <a:prstDash val="solid"/>
            <a:miter lim="800000"/>
          </a:ln>
          <a:effectLst/>
        </p:spPr>
        <p:txBody>
          <a:bodyPr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3" name="MH_Other_15"/>
          <p:cNvSpPr/>
          <p:nvPr>
            <p:custDataLst>
              <p:tags r:id="rId17"/>
            </p:custDataLst>
          </p:nvPr>
        </p:nvSpPr>
        <p:spPr>
          <a:xfrm>
            <a:off x="1909763" y="4972050"/>
            <a:ext cx="149225" cy="125413"/>
          </a:xfrm>
          <a:prstGeom prst="triangle">
            <a:avLst/>
          </a:prstGeom>
          <a:solidFill>
            <a:srgbClr val="618D7E"/>
          </a:solid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4" name="MH_Other_16"/>
          <p:cNvSpPr/>
          <p:nvPr>
            <p:custDataLst>
              <p:tags r:id="rId18"/>
            </p:custDataLst>
          </p:nvPr>
        </p:nvSpPr>
        <p:spPr>
          <a:xfrm>
            <a:off x="10110788" y="4972050"/>
            <a:ext cx="147637" cy="125413"/>
          </a:xfrm>
          <a:prstGeom prst="triangle">
            <a:avLst/>
          </a:prstGeom>
          <a:solidFill>
            <a:srgbClr val="618D7E"/>
          </a:solidFill>
          <a:ln w="12700" cap="flat" cmpd="sng" algn="ctr">
            <a:solidFill>
              <a:sysClr val="window" lastClr="FFFFFF"/>
            </a:solidFill>
            <a:prstDash val="solid"/>
            <a:miter lim="800000"/>
          </a:ln>
          <a:effectLst/>
        </p:spPr>
        <p:txBody>
          <a:bodyPr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45" name="MH_SubTitle_1"/>
          <p:cNvSpPr txBox="1">
            <a:spLocks/>
          </p:cNvSpPr>
          <p:nvPr>
            <p:custDataLst>
              <p:tags r:id="rId19"/>
            </p:custDataLst>
          </p:nvPr>
        </p:nvSpPr>
        <p:spPr bwMode="auto">
          <a:xfrm>
            <a:off x="3629734" y="1789907"/>
            <a:ext cx="232585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10000"/>
              </a:lnSpc>
              <a:spcBef>
                <a:spcPct val="0"/>
              </a:spcBef>
              <a:buFontTx/>
              <a:buNone/>
            </a:pPr>
            <a:r>
              <a:rPr lang="zh-CN" altLang="en-US" sz="1600">
                <a:solidFill>
                  <a:srgbClr val="000000"/>
                </a:solidFill>
                <a:latin typeface="+mn-lt"/>
                <a:ea typeface="+mn-ea"/>
                <a:cs typeface="+mn-ea"/>
                <a:sym typeface="+mn-lt"/>
              </a:rPr>
              <a:t>Click here to add text.</a:t>
            </a:r>
          </a:p>
        </p:txBody>
      </p:sp>
      <p:sp>
        <p:nvSpPr>
          <p:cNvPr id="46" name="MH_SubTitle_1"/>
          <p:cNvSpPr txBox="1">
            <a:spLocks/>
          </p:cNvSpPr>
          <p:nvPr>
            <p:custDataLst>
              <p:tags r:id="rId20"/>
            </p:custDataLst>
          </p:nvPr>
        </p:nvSpPr>
        <p:spPr bwMode="auto">
          <a:xfrm>
            <a:off x="6357059" y="1789907"/>
            <a:ext cx="232585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10000"/>
              </a:lnSpc>
              <a:spcBef>
                <a:spcPct val="0"/>
              </a:spcBef>
              <a:buFontTx/>
              <a:buNone/>
            </a:pPr>
            <a:r>
              <a:rPr lang="zh-CN" altLang="en-US" sz="1600">
                <a:solidFill>
                  <a:srgbClr val="000000"/>
                </a:solidFill>
                <a:latin typeface="+mn-lt"/>
                <a:ea typeface="+mn-ea"/>
                <a:cs typeface="+mn-ea"/>
                <a:sym typeface="+mn-lt"/>
              </a:rPr>
              <a:t>Click here to add text.</a:t>
            </a:r>
          </a:p>
        </p:txBody>
      </p:sp>
      <p:sp>
        <p:nvSpPr>
          <p:cNvPr id="47" name="MH_SubTitle_1"/>
          <p:cNvSpPr txBox="1">
            <a:spLocks/>
          </p:cNvSpPr>
          <p:nvPr>
            <p:custDataLst>
              <p:tags r:id="rId21"/>
            </p:custDataLst>
          </p:nvPr>
        </p:nvSpPr>
        <p:spPr bwMode="auto">
          <a:xfrm>
            <a:off x="9094898" y="1789907"/>
            <a:ext cx="232924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10000"/>
              </a:lnSpc>
              <a:spcBef>
                <a:spcPct val="0"/>
              </a:spcBef>
              <a:buFontTx/>
              <a:buNone/>
            </a:pPr>
            <a:r>
              <a:rPr lang="zh-CN" altLang="en-US" sz="1600">
                <a:solidFill>
                  <a:srgbClr val="000000"/>
                </a:solidFill>
                <a:latin typeface="+mn-lt"/>
                <a:ea typeface="+mn-ea"/>
                <a:cs typeface="+mn-ea"/>
                <a:sym typeface="+mn-lt"/>
              </a:rPr>
              <a:t>Click here to add text.</a:t>
            </a: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2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2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2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3750"/>
                            </p:stCondLst>
                            <p:childTnLst>
                              <p:par>
                                <p:cTn id="57" presetID="10"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22" presetClass="entr" presetSubtype="4"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5" grpId="0" animBg="1"/>
      <p:bldP spid="26" grpId="0" animBg="1"/>
      <p:bldP spid="31" grpId="0" animBg="1"/>
      <p:bldP spid="34" grpId="0" animBg="1"/>
      <p:bldP spid="37" grpId="0" animBg="1"/>
      <p:bldP spid="40" grpId="0"/>
      <p:bldP spid="41" grpId="0" animBg="1"/>
      <p:bldP spid="42" grpId="0" animBg="1"/>
      <p:bldP spid="43" grpId="0" animBg="1"/>
      <p:bldP spid="44" grpId="0" animBg="1"/>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grpSp>
        <p:nvGrpSpPr>
          <p:cNvPr id="28" name="组合 27"/>
          <p:cNvGrpSpPr>
            <a:grpSpLocks/>
          </p:cNvGrpSpPr>
          <p:nvPr/>
        </p:nvGrpSpPr>
        <p:grpSpPr bwMode="auto">
          <a:xfrm>
            <a:off x="3092450" y="1454150"/>
            <a:ext cx="190500" cy="5403850"/>
            <a:chOff x="3536950" y="1454150"/>
            <a:chExt cx="190500" cy="5403850"/>
          </a:xfrm>
        </p:grpSpPr>
        <p:cxnSp>
          <p:nvCxnSpPr>
            <p:cNvPr id="31" name="直接连接符 30"/>
            <p:cNvCxnSpPr/>
            <p:nvPr/>
          </p:nvCxnSpPr>
          <p:spPr>
            <a:xfrm>
              <a:off x="3632200" y="1549400"/>
              <a:ext cx="0" cy="5308600"/>
            </a:xfrm>
            <a:prstGeom prst="line">
              <a:avLst/>
            </a:prstGeom>
            <a:noFill/>
            <a:ln w="6350" cap="flat" cmpd="sng" algn="ctr">
              <a:solidFill>
                <a:sysClr val="window" lastClr="FFFFFF">
                  <a:lumMod val="65000"/>
                </a:sysClr>
              </a:solidFill>
              <a:prstDash val="solid"/>
              <a:miter lim="800000"/>
            </a:ln>
            <a:effectLst/>
          </p:spPr>
        </p:cxnSp>
        <p:sp>
          <p:nvSpPr>
            <p:cNvPr id="32" name="椭圆 31"/>
            <p:cNvSpPr/>
            <p:nvPr/>
          </p:nvSpPr>
          <p:spPr>
            <a:xfrm>
              <a:off x="3536950" y="1454150"/>
              <a:ext cx="190500" cy="190500"/>
            </a:xfrm>
            <a:prstGeom prst="ellipse">
              <a:avLst/>
            </a:prstGeom>
            <a:solidFill>
              <a:sysClr val="window" lastClr="FFFFFF">
                <a:lumMod val="6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椭圆 32"/>
            <p:cNvSpPr/>
            <p:nvPr/>
          </p:nvSpPr>
          <p:spPr>
            <a:xfrm>
              <a:off x="3536950" y="2597150"/>
              <a:ext cx="190500" cy="190500"/>
            </a:xfrm>
            <a:prstGeom prst="ellipse">
              <a:avLst/>
            </a:prstGeom>
            <a:solidFill>
              <a:sysClr val="window" lastClr="FFFFFF">
                <a:lumMod val="6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4" name="椭圆 33"/>
            <p:cNvSpPr/>
            <p:nvPr/>
          </p:nvSpPr>
          <p:spPr>
            <a:xfrm>
              <a:off x="3536950" y="4041775"/>
              <a:ext cx="190500" cy="190500"/>
            </a:xfrm>
            <a:prstGeom prst="ellipse">
              <a:avLst/>
            </a:prstGeom>
            <a:solidFill>
              <a:sysClr val="window" lastClr="FFFFFF">
                <a:lumMod val="6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5" name="椭圆 34"/>
            <p:cNvSpPr/>
            <p:nvPr/>
          </p:nvSpPr>
          <p:spPr>
            <a:xfrm>
              <a:off x="3536950" y="5311775"/>
              <a:ext cx="190500" cy="190500"/>
            </a:xfrm>
            <a:prstGeom prst="ellipse">
              <a:avLst/>
            </a:prstGeom>
            <a:solidFill>
              <a:sysClr val="window" lastClr="FFFFFF">
                <a:lumMod val="6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36" name="文本框 12"/>
          <p:cNvSpPr txBox="1">
            <a:spLocks noChangeArrowheads="1"/>
          </p:cNvSpPr>
          <p:nvPr/>
        </p:nvSpPr>
        <p:spPr bwMode="auto">
          <a:xfrm>
            <a:off x="2289175" y="5197475"/>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000" dirty="0">
                <a:solidFill>
                  <a:srgbClr val="404040"/>
                </a:solidFill>
                <a:latin typeface="+mn-lt"/>
                <a:ea typeface="+mn-ea"/>
                <a:cs typeface="+mn-ea"/>
                <a:sym typeface="+mn-lt"/>
              </a:rPr>
              <a:t>2014</a:t>
            </a:r>
            <a:endParaRPr lang="zh-CN" altLang="en-US" sz="2000" dirty="0">
              <a:solidFill>
                <a:srgbClr val="404040"/>
              </a:solidFill>
              <a:latin typeface="+mn-lt"/>
              <a:ea typeface="+mn-ea"/>
              <a:cs typeface="+mn-ea"/>
              <a:sym typeface="+mn-lt"/>
            </a:endParaRPr>
          </a:p>
        </p:txBody>
      </p:sp>
      <p:sp>
        <p:nvSpPr>
          <p:cNvPr id="37" name="文本框 13"/>
          <p:cNvSpPr txBox="1">
            <a:spLocks noChangeArrowheads="1"/>
          </p:cNvSpPr>
          <p:nvPr/>
        </p:nvSpPr>
        <p:spPr bwMode="auto">
          <a:xfrm>
            <a:off x="2289175" y="3895725"/>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000" dirty="0">
                <a:solidFill>
                  <a:srgbClr val="404040"/>
                </a:solidFill>
                <a:latin typeface="+mn-lt"/>
                <a:ea typeface="+mn-ea"/>
                <a:cs typeface="+mn-ea"/>
                <a:sym typeface="+mn-lt"/>
              </a:rPr>
              <a:t>2015</a:t>
            </a:r>
            <a:endParaRPr lang="zh-CN" altLang="en-US" sz="2000" dirty="0">
              <a:solidFill>
                <a:srgbClr val="404040"/>
              </a:solidFill>
              <a:latin typeface="+mn-lt"/>
              <a:ea typeface="+mn-ea"/>
              <a:cs typeface="+mn-ea"/>
              <a:sym typeface="+mn-lt"/>
            </a:endParaRPr>
          </a:p>
        </p:txBody>
      </p:sp>
      <p:sp>
        <p:nvSpPr>
          <p:cNvPr id="38" name="文本框 14"/>
          <p:cNvSpPr txBox="1">
            <a:spLocks noChangeArrowheads="1"/>
          </p:cNvSpPr>
          <p:nvPr/>
        </p:nvSpPr>
        <p:spPr bwMode="auto">
          <a:xfrm>
            <a:off x="2289175" y="2492375"/>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000" dirty="0">
                <a:solidFill>
                  <a:srgbClr val="404040"/>
                </a:solidFill>
                <a:latin typeface="+mn-lt"/>
                <a:ea typeface="+mn-ea"/>
                <a:cs typeface="+mn-ea"/>
                <a:sym typeface="+mn-lt"/>
              </a:rPr>
              <a:t>2019</a:t>
            </a:r>
            <a:endParaRPr lang="zh-CN" altLang="en-US" sz="2000" dirty="0">
              <a:solidFill>
                <a:srgbClr val="404040"/>
              </a:solidFill>
              <a:latin typeface="+mn-lt"/>
              <a:ea typeface="+mn-ea"/>
              <a:cs typeface="+mn-ea"/>
              <a:sym typeface="+mn-lt"/>
            </a:endParaRPr>
          </a:p>
        </p:txBody>
      </p:sp>
      <p:grpSp>
        <p:nvGrpSpPr>
          <p:cNvPr id="39" name="组合 38"/>
          <p:cNvGrpSpPr>
            <a:grpSpLocks/>
          </p:cNvGrpSpPr>
          <p:nvPr/>
        </p:nvGrpSpPr>
        <p:grpSpPr bwMode="auto">
          <a:xfrm>
            <a:off x="3187700" y="2305050"/>
            <a:ext cx="1231900" cy="774700"/>
            <a:chOff x="3632200" y="2305020"/>
            <a:chExt cx="1231900" cy="774700"/>
          </a:xfrm>
          <a:solidFill>
            <a:srgbClr val="618D7E"/>
          </a:solidFill>
        </p:grpSpPr>
        <p:cxnSp>
          <p:nvCxnSpPr>
            <p:cNvPr id="40" name="直接连接符 39"/>
            <p:cNvCxnSpPr/>
            <p:nvPr/>
          </p:nvCxnSpPr>
          <p:spPr>
            <a:xfrm>
              <a:off x="3632200" y="2692370"/>
              <a:ext cx="457200" cy="0"/>
            </a:xfrm>
            <a:prstGeom prst="line">
              <a:avLst/>
            </a:prstGeom>
            <a:grpFill/>
            <a:ln w="6350" cap="flat" cmpd="sng" algn="ctr">
              <a:solidFill>
                <a:sysClr val="window" lastClr="FFFFFF"/>
              </a:solidFill>
              <a:prstDash val="solid"/>
              <a:miter lim="800000"/>
            </a:ln>
            <a:effectLst/>
          </p:spPr>
        </p:cxnSp>
        <p:sp>
          <p:nvSpPr>
            <p:cNvPr id="41" name="圆角矩形 40"/>
            <p:cNvSpPr/>
            <p:nvPr/>
          </p:nvSpPr>
          <p:spPr>
            <a:xfrm>
              <a:off x="4089400" y="2305020"/>
              <a:ext cx="774700" cy="774700"/>
            </a:xfrm>
            <a:prstGeom prst="roundRect">
              <a:avLst>
                <a:gd name="adj" fmla="val 7971"/>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Freeform 251"/>
            <p:cNvSpPr>
              <a:spLocks noEditPoints="1"/>
            </p:cNvSpPr>
            <p:nvPr/>
          </p:nvSpPr>
          <p:spPr bwMode="auto">
            <a:xfrm>
              <a:off x="4240836" y="2498482"/>
              <a:ext cx="421028" cy="393943"/>
            </a:xfrm>
            <a:custGeom>
              <a:avLst/>
              <a:gdLst>
                <a:gd name="T0" fmla="*/ 372071 w 301"/>
                <a:gd name="T1" fmla="*/ 268217 h 282"/>
                <a:gd name="T2" fmla="*/ 327311 w 301"/>
                <a:gd name="T3" fmla="*/ 96390 h 282"/>
                <a:gd name="T4" fmla="*/ 113300 w 301"/>
                <a:gd name="T5" fmla="*/ 50291 h 282"/>
                <a:gd name="T6" fmla="*/ 44760 w 301"/>
                <a:gd name="T7" fmla="*/ 4191 h 282"/>
                <a:gd name="T8" fmla="*/ 16785 w 301"/>
                <a:gd name="T9" fmla="*/ 18160 h 282"/>
                <a:gd name="T10" fmla="*/ 85325 w 301"/>
                <a:gd name="T11" fmla="*/ 79627 h 282"/>
                <a:gd name="T12" fmla="*/ 184637 w 301"/>
                <a:gd name="T13" fmla="*/ 347843 h 282"/>
                <a:gd name="T14" fmla="*/ 421028 w 301"/>
                <a:gd name="T15" fmla="*/ 363210 h 282"/>
                <a:gd name="T16" fmla="*/ 372071 w 301"/>
                <a:gd name="T17" fmla="*/ 268217 h 282"/>
                <a:gd name="T18" fmla="*/ 338501 w 301"/>
                <a:gd name="T19" fmla="*/ 324095 h 282"/>
                <a:gd name="T20" fmla="*/ 335703 w 301"/>
                <a:gd name="T21" fmla="*/ 325492 h 282"/>
                <a:gd name="T22" fmla="*/ 332906 w 301"/>
                <a:gd name="T23" fmla="*/ 324095 h 282"/>
                <a:gd name="T24" fmla="*/ 222403 w 301"/>
                <a:gd name="T25" fmla="*/ 192781 h 282"/>
                <a:gd name="T26" fmla="*/ 148269 w 301"/>
                <a:gd name="T27" fmla="*/ 104772 h 282"/>
                <a:gd name="T28" fmla="*/ 148269 w 301"/>
                <a:gd name="T29" fmla="*/ 99184 h 282"/>
                <a:gd name="T30" fmla="*/ 152465 w 301"/>
                <a:gd name="T31" fmla="*/ 99184 h 282"/>
                <a:gd name="T32" fmla="*/ 248980 w 301"/>
                <a:gd name="T33" fmla="*/ 170429 h 282"/>
                <a:gd name="T34" fmla="*/ 339900 w 301"/>
                <a:gd name="T35" fmla="*/ 319904 h 282"/>
                <a:gd name="T36" fmla="*/ 338501 w 301"/>
                <a:gd name="T37" fmla="*/ 324095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3" name="组合 42"/>
          <p:cNvGrpSpPr>
            <a:grpSpLocks/>
          </p:cNvGrpSpPr>
          <p:nvPr/>
        </p:nvGrpSpPr>
        <p:grpSpPr bwMode="auto">
          <a:xfrm>
            <a:off x="3187700" y="3705225"/>
            <a:ext cx="1231900" cy="774700"/>
            <a:chOff x="3632200" y="3705210"/>
            <a:chExt cx="1231900" cy="774700"/>
          </a:xfrm>
          <a:solidFill>
            <a:srgbClr val="B5BC61"/>
          </a:solidFill>
        </p:grpSpPr>
        <p:cxnSp>
          <p:nvCxnSpPr>
            <p:cNvPr id="44" name="直接连接符 43"/>
            <p:cNvCxnSpPr/>
            <p:nvPr/>
          </p:nvCxnSpPr>
          <p:spPr>
            <a:xfrm>
              <a:off x="3632200" y="4095735"/>
              <a:ext cx="457200" cy="0"/>
            </a:xfrm>
            <a:prstGeom prst="line">
              <a:avLst/>
            </a:prstGeom>
            <a:grpFill/>
            <a:ln w="6350" cap="flat" cmpd="sng" algn="ctr">
              <a:solidFill>
                <a:sysClr val="window" lastClr="FFFFFF"/>
              </a:solidFill>
              <a:prstDash val="solid"/>
              <a:miter lim="800000"/>
            </a:ln>
            <a:effectLst/>
          </p:spPr>
        </p:cxnSp>
        <p:sp>
          <p:nvSpPr>
            <p:cNvPr id="45" name="圆角矩形 44"/>
            <p:cNvSpPr/>
            <p:nvPr/>
          </p:nvSpPr>
          <p:spPr>
            <a:xfrm>
              <a:off x="4089400" y="3705210"/>
              <a:ext cx="774700" cy="774700"/>
            </a:xfrm>
            <a:prstGeom prst="roundRect">
              <a:avLst>
                <a:gd name="adj" fmla="val 7971"/>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6" name="Freeform 251"/>
            <p:cNvSpPr>
              <a:spLocks noEditPoints="1"/>
            </p:cNvSpPr>
            <p:nvPr/>
          </p:nvSpPr>
          <p:spPr bwMode="auto">
            <a:xfrm>
              <a:off x="4240836" y="3895588"/>
              <a:ext cx="421028" cy="393943"/>
            </a:xfrm>
            <a:custGeom>
              <a:avLst/>
              <a:gdLst>
                <a:gd name="T0" fmla="*/ 372071 w 301"/>
                <a:gd name="T1" fmla="*/ 268217 h 282"/>
                <a:gd name="T2" fmla="*/ 327311 w 301"/>
                <a:gd name="T3" fmla="*/ 96390 h 282"/>
                <a:gd name="T4" fmla="*/ 113300 w 301"/>
                <a:gd name="T5" fmla="*/ 50291 h 282"/>
                <a:gd name="T6" fmla="*/ 44760 w 301"/>
                <a:gd name="T7" fmla="*/ 4191 h 282"/>
                <a:gd name="T8" fmla="*/ 16785 w 301"/>
                <a:gd name="T9" fmla="*/ 18160 h 282"/>
                <a:gd name="T10" fmla="*/ 85325 w 301"/>
                <a:gd name="T11" fmla="*/ 79627 h 282"/>
                <a:gd name="T12" fmla="*/ 184637 w 301"/>
                <a:gd name="T13" fmla="*/ 347843 h 282"/>
                <a:gd name="T14" fmla="*/ 421028 w 301"/>
                <a:gd name="T15" fmla="*/ 363210 h 282"/>
                <a:gd name="T16" fmla="*/ 372071 w 301"/>
                <a:gd name="T17" fmla="*/ 268217 h 282"/>
                <a:gd name="T18" fmla="*/ 338501 w 301"/>
                <a:gd name="T19" fmla="*/ 324095 h 282"/>
                <a:gd name="T20" fmla="*/ 335703 w 301"/>
                <a:gd name="T21" fmla="*/ 325492 h 282"/>
                <a:gd name="T22" fmla="*/ 332906 w 301"/>
                <a:gd name="T23" fmla="*/ 324095 h 282"/>
                <a:gd name="T24" fmla="*/ 222403 w 301"/>
                <a:gd name="T25" fmla="*/ 192781 h 282"/>
                <a:gd name="T26" fmla="*/ 148269 w 301"/>
                <a:gd name="T27" fmla="*/ 104772 h 282"/>
                <a:gd name="T28" fmla="*/ 148269 w 301"/>
                <a:gd name="T29" fmla="*/ 99184 h 282"/>
                <a:gd name="T30" fmla="*/ 152465 w 301"/>
                <a:gd name="T31" fmla="*/ 99184 h 282"/>
                <a:gd name="T32" fmla="*/ 248980 w 301"/>
                <a:gd name="T33" fmla="*/ 170429 h 282"/>
                <a:gd name="T34" fmla="*/ 339900 w 301"/>
                <a:gd name="T35" fmla="*/ 319904 h 282"/>
                <a:gd name="T36" fmla="*/ 338501 w 301"/>
                <a:gd name="T37" fmla="*/ 324095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grpSp>
        <p:nvGrpSpPr>
          <p:cNvPr id="47" name="组合 46"/>
          <p:cNvGrpSpPr>
            <a:grpSpLocks/>
          </p:cNvGrpSpPr>
          <p:nvPr/>
        </p:nvGrpSpPr>
        <p:grpSpPr bwMode="auto">
          <a:xfrm>
            <a:off x="3187700" y="5022850"/>
            <a:ext cx="1231900" cy="774700"/>
            <a:chOff x="3632200" y="5022730"/>
            <a:chExt cx="1231900" cy="774700"/>
          </a:xfrm>
          <a:solidFill>
            <a:srgbClr val="C7AD81"/>
          </a:solidFill>
        </p:grpSpPr>
        <p:cxnSp>
          <p:nvCxnSpPr>
            <p:cNvPr id="48" name="直接连接符 47"/>
            <p:cNvCxnSpPr/>
            <p:nvPr/>
          </p:nvCxnSpPr>
          <p:spPr>
            <a:xfrm>
              <a:off x="3632200" y="5397380"/>
              <a:ext cx="457200" cy="0"/>
            </a:xfrm>
            <a:prstGeom prst="line">
              <a:avLst/>
            </a:prstGeom>
            <a:grpFill/>
            <a:ln w="6350" cap="flat" cmpd="sng" algn="ctr">
              <a:solidFill>
                <a:sysClr val="window" lastClr="FFFFFF"/>
              </a:solidFill>
              <a:prstDash val="solid"/>
              <a:miter lim="800000"/>
            </a:ln>
            <a:effectLst/>
          </p:spPr>
        </p:cxnSp>
        <p:sp>
          <p:nvSpPr>
            <p:cNvPr id="49" name="圆角矩形 48"/>
            <p:cNvSpPr/>
            <p:nvPr/>
          </p:nvSpPr>
          <p:spPr>
            <a:xfrm>
              <a:off x="4089400" y="5022730"/>
              <a:ext cx="774700" cy="774700"/>
            </a:xfrm>
            <a:prstGeom prst="roundRect">
              <a:avLst>
                <a:gd name="adj" fmla="val 7971"/>
              </a:avLst>
            </a:prstGeom>
            <a:grp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Freeform 251"/>
            <p:cNvSpPr>
              <a:spLocks noEditPoints="1"/>
            </p:cNvSpPr>
            <p:nvPr/>
          </p:nvSpPr>
          <p:spPr bwMode="auto">
            <a:xfrm>
              <a:off x="4240836" y="5210024"/>
              <a:ext cx="421028" cy="393943"/>
            </a:xfrm>
            <a:custGeom>
              <a:avLst/>
              <a:gdLst>
                <a:gd name="T0" fmla="*/ 372071 w 301"/>
                <a:gd name="T1" fmla="*/ 268217 h 282"/>
                <a:gd name="T2" fmla="*/ 327311 w 301"/>
                <a:gd name="T3" fmla="*/ 96390 h 282"/>
                <a:gd name="T4" fmla="*/ 113300 w 301"/>
                <a:gd name="T5" fmla="*/ 50291 h 282"/>
                <a:gd name="T6" fmla="*/ 44760 w 301"/>
                <a:gd name="T7" fmla="*/ 4191 h 282"/>
                <a:gd name="T8" fmla="*/ 16785 w 301"/>
                <a:gd name="T9" fmla="*/ 18160 h 282"/>
                <a:gd name="T10" fmla="*/ 85325 w 301"/>
                <a:gd name="T11" fmla="*/ 79627 h 282"/>
                <a:gd name="T12" fmla="*/ 184637 w 301"/>
                <a:gd name="T13" fmla="*/ 347843 h 282"/>
                <a:gd name="T14" fmla="*/ 421028 w 301"/>
                <a:gd name="T15" fmla="*/ 363210 h 282"/>
                <a:gd name="T16" fmla="*/ 372071 w 301"/>
                <a:gd name="T17" fmla="*/ 268217 h 282"/>
                <a:gd name="T18" fmla="*/ 338501 w 301"/>
                <a:gd name="T19" fmla="*/ 324095 h 282"/>
                <a:gd name="T20" fmla="*/ 335703 w 301"/>
                <a:gd name="T21" fmla="*/ 325492 h 282"/>
                <a:gd name="T22" fmla="*/ 332906 w 301"/>
                <a:gd name="T23" fmla="*/ 324095 h 282"/>
                <a:gd name="T24" fmla="*/ 222403 w 301"/>
                <a:gd name="T25" fmla="*/ 192781 h 282"/>
                <a:gd name="T26" fmla="*/ 148269 w 301"/>
                <a:gd name="T27" fmla="*/ 104772 h 282"/>
                <a:gd name="T28" fmla="*/ 148269 w 301"/>
                <a:gd name="T29" fmla="*/ 99184 h 282"/>
                <a:gd name="T30" fmla="*/ 152465 w 301"/>
                <a:gd name="T31" fmla="*/ 99184 h 282"/>
                <a:gd name="T32" fmla="*/ 248980 w 301"/>
                <a:gd name="T33" fmla="*/ 170429 h 282"/>
                <a:gd name="T34" fmla="*/ 339900 w 301"/>
                <a:gd name="T35" fmla="*/ 319904 h 282"/>
                <a:gd name="T36" fmla="*/ 338501 w 301"/>
                <a:gd name="T37" fmla="*/ 324095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grpFill/>
            <a:ln w="9525">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51" name="文本框 27"/>
          <p:cNvSpPr txBox="1">
            <a:spLocks noChangeArrowheads="1"/>
          </p:cNvSpPr>
          <p:nvPr/>
        </p:nvSpPr>
        <p:spPr bwMode="auto">
          <a:xfrm>
            <a:off x="4781550" y="2305050"/>
            <a:ext cx="551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600" dirty="0">
                <a:solidFill>
                  <a:srgbClr val="000000"/>
                </a:solidFill>
                <a:latin typeface="+mn-lt"/>
                <a:ea typeface="+mn-ea"/>
                <a:cs typeface="+mn-ea"/>
                <a:sym typeface="+mn-lt"/>
              </a:rPr>
              <a:t>Add text Add text Add text Add text Add text Add text Add text Add text Add text Add text Add text add text.</a:t>
            </a:r>
            <a:endParaRPr lang="en-US" altLang="zh-CN" sz="1600" dirty="0">
              <a:solidFill>
                <a:srgbClr val="000000"/>
              </a:solidFill>
              <a:latin typeface="+mn-lt"/>
              <a:ea typeface="+mn-ea"/>
              <a:cs typeface="+mn-ea"/>
              <a:sym typeface="+mn-lt"/>
            </a:endParaRPr>
          </a:p>
        </p:txBody>
      </p:sp>
      <p:sp>
        <p:nvSpPr>
          <p:cNvPr id="52" name="文本框 28"/>
          <p:cNvSpPr txBox="1">
            <a:spLocks noChangeArrowheads="1"/>
          </p:cNvSpPr>
          <p:nvPr/>
        </p:nvSpPr>
        <p:spPr bwMode="auto">
          <a:xfrm>
            <a:off x="4781550" y="3692525"/>
            <a:ext cx="551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600" dirty="0">
                <a:solidFill>
                  <a:srgbClr val="000000"/>
                </a:solidFill>
                <a:latin typeface="+mn-lt"/>
                <a:ea typeface="+mn-ea"/>
                <a:cs typeface="+mn-ea"/>
                <a:sym typeface="+mn-lt"/>
              </a:rPr>
              <a:t>Add text Add text Add text Add text Add text Add text Add text Add text Add text Add text Add text add text.</a:t>
            </a:r>
            <a:endParaRPr lang="en-US" altLang="zh-CN" sz="1600" dirty="0">
              <a:solidFill>
                <a:srgbClr val="000000"/>
              </a:solidFill>
              <a:latin typeface="+mn-lt"/>
              <a:ea typeface="+mn-ea"/>
              <a:cs typeface="+mn-ea"/>
              <a:sym typeface="+mn-lt"/>
            </a:endParaRPr>
          </a:p>
        </p:txBody>
      </p:sp>
      <p:sp>
        <p:nvSpPr>
          <p:cNvPr id="53" name="文本框 29"/>
          <p:cNvSpPr txBox="1">
            <a:spLocks noChangeArrowheads="1"/>
          </p:cNvSpPr>
          <p:nvPr/>
        </p:nvSpPr>
        <p:spPr bwMode="auto">
          <a:xfrm>
            <a:off x="4781550" y="5006975"/>
            <a:ext cx="551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600" dirty="0">
                <a:solidFill>
                  <a:srgbClr val="000000"/>
                </a:solidFill>
                <a:latin typeface="+mn-lt"/>
                <a:ea typeface="+mn-ea"/>
                <a:cs typeface="+mn-ea"/>
                <a:sym typeface="+mn-lt"/>
              </a:rPr>
              <a:t>Add text Add text Add text Add text Add text Add text Add text Add text Add text Add text Add text add text.</a:t>
            </a:r>
            <a:endParaRPr lang="en-US" altLang="zh-CN" sz="1600" dirty="0">
              <a:solidFill>
                <a:srgbClr val="000000"/>
              </a:solidFill>
              <a:latin typeface="+mn-lt"/>
              <a:ea typeface="+mn-ea"/>
              <a:cs typeface="+mn-ea"/>
              <a:sym typeface="+mn-lt"/>
            </a:endParaRP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ppt_x"/>
                                          </p:val>
                                        </p:tav>
                                        <p:tav tm="100000">
                                          <p:val>
                                            <p:strVal val="#ppt_x"/>
                                          </p:val>
                                        </p:tav>
                                      </p:tavLst>
                                    </p:anim>
                                    <p:anim calcmode="lin" valueType="num">
                                      <p:cBhvr additive="base">
                                        <p:cTn id="43" dur="500" fill="hold"/>
                                        <p:tgtEl>
                                          <p:spTgt spid="4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6" grpId="0"/>
      <p:bldP spid="37" grpId="0"/>
      <p:bldP spid="38"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25" name="MH_Other_3"/>
          <p:cNvSpPr/>
          <p:nvPr/>
        </p:nvSpPr>
        <p:spPr>
          <a:xfrm>
            <a:off x="5059680" y="2116455"/>
            <a:ext cx="2041525" cy="2041525"/>
          </a:xfrm>
          <a:prstGeom prst="diamond">
            <a:avLst/>
          </a:prstGeom>
          <a:solidFill>
            <a:srgbClr val="B5BC61"/>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26" name="MH_Other_1"/>
          <p:cNvSpPr/>
          <p:nvPr/>
        </p:nvSpPr>
        <p:spPr>
          <a:xfrm>
            <a:off x="2044700" y="2454275"/>
            <a:ext cx="1367155" cy="1365250"/>
          </a:xfrm>
          <a:prstGeom prst="diamond">
            <a:avLst/>
          </a:prstGeom>
          <a:solidFill>
            <a:srgbClr val="618D7E"/>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27" name="MH_Other_2"/>
          <p:cNvSpPr/>
          <p:nvPr/>
        </p:nvSpPr>
        <p:spPr>
          <a:xfrm>
            <a:off x="3552825" y="2454275"/>
            <a:ext cx="1365250" cy="1365250"/>
          </a:xfrm>
          <a:prstGeom prst="diamond">
            <a:avLst/>
          </a:prstGeom>
          <a:solidFill>
            <a:srgbClr val="618D7E"/>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28" name="MH_Other_3"/>
          <p:cNvSpPr/>
          <p:nvPr/>
        </p:nvSpPr>
        <p:spPr>
          <a:xfrm>
            <a:off x="7226300" y="2454275"/>
            <a:ext cx="1365250" cy="1365250"/>
          </a:xfrm>
          <a:prstGeom prst="diamond">
            <a:avLst/>
          </a:prstGeom>
          <a:solidFill>
            <a:srgbClr val="618D7E"/>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31" name="MH_Other_4"/>
          <p:cNvSpPr/>
          <p:nvPr/>
        </p:nvSpPr>
        <p:spPr>
          <a:xfrm>
            <a:off x="8733155" y="2454275"/>
            <a:ext cx="1366520" cy="1365250"/>
          </a:xfrm>
          <a:prstGeom prst="diamond">
            <a:avLst/>
          </a:prstGeom>
          <a:solidFill>
            <a:srgbClr val="618D7E"/>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32" name="MH_Other_5"/>
          <p:cNvSpPr/>
          <p:nvPr/>
        </p:nvSpPr>
        <p:spPr>
          <a:xfrm>
            <a:off x="3207385" y="3300730"/>
            <a:ext cx="520700" cy="518795"/>
          </a:xfrm>
          <a:prstGeom prst="diamond">
            <a:avLst/>
          </a:prstGeom>
          <a:solidFill>
            <a:srgbClr val="C7AD81"/>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33" name="MH_Other_6"/>
          <p:cNvSpPr/>
          <p:nvPr/>
        </p:nvSpPr>
        <p:spPr>
          <a:xfrm>
            <a:off x="4699635" y="2454275"/>
            <a:ext cx="520700" cy="520700"/>
          </a:xfrm>
          <a:prstGeom prst="diamond">
            <a:avLst/>
          </a:prstGeom>
          <a:solidFill>
            <a:srgbClr val="C7AD81"/>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34" name="MH_Other_7"/>
          <p:cNvSpPr/>
          <p:nvPr/>
        </p:nvSpPr>
        <p:spPr>
          <a:xfrm>
            <a:off x="6901180" y="3297555"/>
            <a:ext cx="520700" cy="518795"/>
          </a:xfrm>
          <a:prstGeom prst="diamond">
            <a:avLst/>
          </a:prstGeom>
          <a:solidFill>
            <a:srgbClr val="C7AD81"/>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35" name="MH_Other_8"/>
          <p:cNvSpPr/>
          <p:nvPr/>
        </p:nvSpPr>
        <p:spPr>
          <a:xfrm>
            <a:off x="8404860" y="2470150"/>
            <a:ext cx="520700" cy="520700"/>
          </a:xfrm>
          <a:prstGeom prst="diamond">
            <a:avLst/>
          </a:prstGeom>
          <a:solidFill>
            <a:srgbClr val="C7AD81"/>
          </a:solidFill>
          <a:ln w="12700" cap="flat" cmpd="sng" algn="ctr">
            <a:noFill/>
            <a:prstDash val="solid"/>
            <a:miter lim="800000"/>
          </a:ln>
          <a:effectLst/>
        </p:spPr>
        <p:txBody>
          <a:bodyPr anchor="ctr"/>
          <a:lstStyle/>
          <a:p>
            <a:pPr algn="ctr">
              <a:defRPr/>
            </a:pPr>
            <a:endParaRPr lang="zh-CN" altLang="en-US" kern="0">
              <a:solidFill>
                <a:prstClr val="black">
                  <a:lumMod val="65000"/>
                  <a:lumOff val="35000"/>
                </a:prstClr>
              </a:solidFill>
              <a:cs typeface="+mn-ea"/>
              <a:sym typeface="+mn-lt"/>
            </a:endParaRPr>
          </a:p>
        </p:txBody>
      </p:sp>
      <p:sp>
        <p:nvSpPr>
          <p:cNvPr id="36" name="MH_Other_9"/>
          <p:cNvSpPr/>
          <p:nvPr/>
        </p:nvSpPr>
        <p:spPr bwMode="auto">
          <a:xfrm>
            <a:off x="2474595" y="2838450"/>
            <a:ext cx="590550" cy="535305"/>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37" name="MH_Other_10"/>
          <p:cNvSpPr/>
          <p:nvPr/>
        </p:nvSpPr>
        <p:spPr bwMode="auto">
          <a:xfrm>
            <a:off x="4043045" y="2875280"/>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38" name="MH_Other_11"/>
          <p:cNvSpPr/>
          <p:nvPr/>
        </p:nvSpPr>
        <p:spPr bwMode="auto">
          <a:xfrm>
            <a:off x="5773420" y="2830830"/>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39" name="MH_Other_12"/>
          <p:cNvSpPr/>
          <p:nvPr/>
        </p:nvSpPr>
        <p:spPr bwMode="auto">
          <a:xfrm>
            <a:off x="7713345" y="2924175"/>
            <a:ext cx="422275" cy="427355"/>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40" name="MH_Other_13"/>
          <p:cNvSpPr/>
          <p:nvPr/>
        </p:nvSpPr>
        <p:spPr>
          <a:xfrm>
            <a:off x="9224645" y="2940050"/>
            <a:ext cx="412750" cy="39560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41" name="MH_SubTitle_3"/>
          <p:cNvSpPr txBox="1"/>
          <p:nvPr/>
        </p:nvSpPr>
        <p:spPr>
          <a:xfrm>
            <a:off x="5376545" y="4284980"/>
            <a:ext cx="1406525" cy="752475"/>
          </a:xfrm>
          <a:prstGeom prst="rect">
            <a:avLst/>
          </a:prstGeom>
          <a:noFill/>
        </p:spPr>
        <p:txBody>
          <a:bodyPr lIns="0" tIns="0" rIns="0" bIns="0">
            <a:normAutofit/>
          </a:bodyPr>
          <a:lstStyle/>
          <a:p>
            <a:pPr algn="ctr">
              <a:lnSpc>
                <a:spcPct val="120000"/>
              </a:lnSpc>
              <a:defRPr/>
            </a:pPr>
            <a:r>
              <a:rPr lang="zh-CN" altLang="da-DK" kern="0" dirty="0">
                <a:solidFill>
                  <a:prstClr val="black">
                    <a:lumMod val="65000"/>
                    <a:lumOff val="35000"/>
                  </a:prstClr>
                </a:solidFill>
                <a:cs typeface="+mn-ea"/>
                <a:sym typeface="+mn-lt"/>
              </a:rPr>
              <a:t>Keywords.</a:t>
            </a:r>
          </a:p>
        </p:txBody>
      </p:sp>
      <p:sp>
        <p:nvSpPr>
          <p:cNvPr id="42" name="MH_SubTitle_2"/>
          <p:cNvSpPr txBox="1"/>
          <p:nvPr/>
        </p:nvSpPr>
        <p:spPr>
          <a:xfrm>
            <a:off x="3514090" y="3986530"/>
            <a:ext cx="1440180" cy="876300"/>
          </a:xfrm>
          <a:prstGeom prst="rect">
            <a:avLst/>
          </a:prstGeom>
          <a:noFill/>
        </p:spPr>
        <p:txBody>
          <a:bodyPr lIns="0" tIns="0" rIns="0" bIns="0"/>
          <a:lstStyle/>
          <a:p>
            <a:pPr algn="ctr">
              <a:lnSpc>
                <a:spcPct val="120000"/>
              </a:lnSpc>
              <a:defRPr/>
            </a:pPr>
            <a:r>
              <a:rPr lang="zh-CN" altLang="da-DK" kern="0" dirty="0">
                <a:solidFill>
                  <a:prstClr val="black">
                    <a:lumMod val="65000"/>
                    <a:lumOff val="35000"/>
                  </a:prstClr>
                </a:solidFill>
                <a:cs typeface="+mn-ea"/>
                <a:sym typeface="+mn-lt"/>
              </a:rPr>
              <a:t>Keywords.</a:t>
            </a:r>
          </a:p>
        </p:txBody>
      </p:sp>
      <p:sp>
        <p:nvSpPr>
          <p:cNvPr id="43" name="MH_SubTitle_1"/>
          <p:cNvSpPr txBox="1"/>
          <p:nvPr/>
        </p:nvSpPr>
        <p:spPr>
          <a:xfrm>
            <a:off x="2001520" y="3986530"/>
            <a:ext cx="1441450" cy="876300"/>
          </a:xfrm>
          <a:prstGeom prst="rect">
            <a:avLst/>
          </a:prstGeom>
          <a:noFill/>
        </p:spPr>
        <p:txBody>
          <a:bodyPr lIns="0" tIns="0" rIns="0" bIns="0"/>
          <a:lstStyle/>
          <a:p>
            <a:pPr algn="ctr">
              <a:lnSpc>
                <a:spcPct val="120000"/>
              </a:lnSpc>
              <a:defRPr/>
            </a:pPr>
            <a:r>
              <a:rPr lang="zh-CN" altLang="da-DK" kern="0" dirty="0">
                <a:solidFill>
                  <a:prstClr val="black">
                    <a:lumMod val="65000"/>
                    <a:lumOff val="35000"/>
                  </a:prstClr>
                </a:solidFill>
                <a:cs typeface="+mn-ea"/>
                <a:sym typeface="+mn-lt"/>
              </a:rPr>
              <a:t>Keywords.</a:t>
            </a:r>
          </a:p>
        </p:txBody>
      </p:sp>
      <p:sp>
        <p:nvSpPr>
          <p:cNvPr id="44" name="MH_SubTitle_5"/>
          <p:cNvSpPr txBox="1"/>
          <p:nvPr/>
        </p:nvSpPr>
        <p:spPr>
          <a:xfrm>
            <a:off x="8716645" y="3986530"/>
            <a:ext cx="1441450" cy="876300"/>
          </a:xfrm>
          <a:prstGeom prst="rect">
            <a:avLst/>
          </a:prstGeom>
          <a:noFill/>
        </p:spPr>
        <p:txBody>
          <a:bodyPr lIns="0" tIns="0" rIns="0" bIns="0"/>
          <a:lstStyle/>
          <a:p>
            <a:pPr algn="ctr">
              <a:lnSpc>
                <a:spcPct val="120000"/>
              </a:lnSpc>
              <a:defRPr/>
            </a:pPr>
            <a:r>
              <a:rPr lang="zh-CN" altLang="da-DK" kern="0" dirty="0">
                <a:solidFill>
                  <a:prstClr val="black">
                    <a:lumMod val="65000"/>
                    <a:lumOff val="35000"/>
                  </a:prstClr>
                </a:solidFill>
                <a:cs typeface="+mn-ea"/>
                <a:sym typeface="+mn-lt"/>
              </a:rPr>
              <a:t>Keywords.</a:t>
            </a:r>
          </a:p>
        </p:txBody>
      </p:sp>
      <p:sp>
        <p:nvSpPr>
          <p:cNvPr id="45" name="MH_SubTitle_4"/>
          <p:cNvSpPr txBox="1"/>
          <p:nvPr/>
        </p:nvSpPr>
        <p:spPr>
          <a:xfrm>
            <a:off x="7205345" y="3986530"/>
            <a:ext cx="1439545" cy="876300"/>
          </a:xfrm>
          <a:prstGeom prst="rect">
            <a:avLst/>
          </a:prstGeom>
          <a:noFill/>
        </p:spPr>
        <p:txBody>
          <a:bodyPr lIns="0" tIns="0" rIns="0" bIns="0"/>
          <a:lstStyle/>
          <a:p>
            <a:pPr algn="ctr">
              <a:lnSpc>
                <a:spcPct val="120000"/>
              </a:lnSpc>
              <a:defRPr/>
            </a:pPr>
            <a:r>
              <a:rPr lang="zh-CN" altLang="da-DK" kern="0" dirty="0">
                <a:solidFill>
                  <a:prstClr val="black">
                    <a:lumMod val="65000"/>
                    <a:lumOff val="35000"/>
                  </a:prstClr>
                </a:solidFill>
                <a:cs typeface="+mn-ea"/>
                <a:sym typeface="+mn-lt"/>
              </a:rPr>
              <a:t>Keywords.</a:t>
            </a:r>
          </a:p>
        </p:txBody>
      </p:sp>
      <p:sp>
        <p:nvSpPr>
          <p:cNvPr id="46" name="MH_SubTitle_6"/>
          <p:cNvSpPr/>
          <p:nvPr/>
        </p:nvSpPr>
        <p:spPr>
          <a:xfrm>
            <a:off x="2023745" y="5017135"/>
            <a:ext cx="8112125" cy="46355"/>
          </a:xfrm>
          <a:prstGeom prst="rect">
            <a:avLst/>
          </a:prstGeom>
          <a:solidFill>
            <a:srgbClr val="578B1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47" name="MH_Desc_1"/>
          <p:cNvSpPr>
            <a:spLocks noChangeArrowheads="1"/>
          </p:cNvSpPr>
          <p:nvPr/>
        </p:nvSpPr>
        <p:spPr bwMode="auto">
          <a:xfrm>
            <a:off x="2334895" y="5240655"/>
            <a:ext cx="730059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tIns="0" bIns="0"/>
          <a:lstStyle/>
          <a:p>
            <a:pPr algn="ctr">
              <a:lnSpc>
                <a:spcPct val="120000"/>
              </a:lnSpc>
            </a:pPr>
            <a:r>
              <a:rPr lang="zh-CN" altLang="en-US" sz="1400" dirty="0">
                <a:solidFill>
                  <a:prstClr val="black">
                    <a:lumMod val="65000"/>
                    <a:lumOff val="35000"/>
                  </a:prstClr>
                </a:solidFill>
                <a:cs typeface="+mn-ea"/>
                <a:sym typeface="+mn-lt"/>
              </a:rPr>
              <a:t>Enter your text here, enter your text here, enter your text here, enter your text here, enter your text here, enter your text here, enter your text here, enter your text here.</a:t>
            </a:r>
          </a:p>
          <a:p>
            <a:pPr algn="ctr">
              <a:lnSpc>
                <a:spcPct val="120000"/>
              </a:lnSpc>
            </a:pPr>
            <a:endParaRPr lang="zh-CN" altLang="en-US" sz="1400" dirty="0">
              <a:solidFill>
                <a:prstClr val="black">
                  <a:lumMod val="65000"/>
                  <a:lumOff val="35000"/>
                </a:prstClr>
              </a:solidFill>
              <a:cs typeface="+mn-ea"/>
              <a:sym typeface="+mn-lt"/>
            </a:endParaRPr>
          </a:p>
          <a:p>
            <a:pPr algn="ctr">
              <a:lnSpc>
                <a:spcPct val="120000"/>
              </a:lnSpc>
            </a:pPr>
            <a:endParaRPr lang="zh-CN" altLang="en-US" dirty="0">
              <a:solidFill>
                <a:prstClr val="white"/>
              </a:solidFill>
              <a:cs typeface="+mn-ea"/>
              <a:sym typeface="+mn-lt"/>
            </a:endParaRP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ppt_x"/>
                                          </p:val>
                                        </p:tav>
                                        <p:tav tm="100000">
                                          <p:val>
                                            <p:strVal val="#ppt_x"/>
                                          </p:val>
                                        </p:tav>
                                      </p:tavLst>
                                    </p:anim>
                                    <p:anim calcmode="lin" valueType="num">
                                      <p:cBhvr additive="base">
                                        <p:cTn id="67" dur="500" fill="hold"/>
                                        <p:tgtEl>
                                          <p:spTgt spid="3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ppt_x"/>
                                          </p:val>
                                        </p:tav>
                                        <p:tav tm="100000">
                                          <p:val>
                                            <p:strVal val="#ppt_x"/>
                                          </p:val>
                                        </p:tav>
                                      </p:tavLst>
                                    </p:anim>
                                    <p:anim calcmode="lin" valueType="num">
                                      <p:cBhvr additive="base">
                                        <p:cTn id="71" dur="500" fill="hold"/>
                                        <p:tgtEl>
                                          <p:spTgt spid="4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ppt_x"/>
                                          </p:val>
                                        </p:tav>
                                        <p:tav tm="100000">
                                          <p:val>
                                            <p:strVal val="#ppt_x"/>
                                          </p:val>
                                        </p:tav>
                                      </p:tavLst>
                                    </p:anim>
                                    <p:anim calcmode="lin" valueType="num">
                                      <p:cBhvr additive="base">
                                        <p:cTn id="79" dur="500" fill="hold"/>
                                        <p:tgtEl>
                                          <p:spTgt spid="4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fill="hold"/>
                                        <p:tgtEl>
                                          <p:spTgt spid="43"/>
                                        </p:tgtEl>
                                        <p:attrNameLst>
                                          <p:attrName>ppt_x</p:attrName>
                                        </p:attrNameLst>
                                      </p:cBhvr>
                                      <p:tavLst>
                                        <p:tav tm="0">
                                          <p:val>
                                            <p:strVal val="#ppt_x"/>
                                          </p:val>
                                        </p:tav>
                                        <p:tav tm="100000">
                                          <p:val>
                                            <p:strVal val="#ppt_x"/>
                                          </p:val>
                                        </p:tav>
                                      </p:tavLst>
                                    </p:anim>
                                    <p:anim calcmode="lin" valueType="num">
                                      <p:cBhvr additive="base">
                                        <p:cTn id="83" dur="500" fill="hold"/>
                                        <p:tgtEl>
                                          <p:spTgt spid="4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500" fill="hold"/>
                                        <p:tgtEl>
                                          <p:spTgt spid="44"/>
                                        </p:tgtEl>
                                        <p:attrNameLst>
                                          <p:attrName>ppt_x</p:attrName>
                                        </p:attrNameLst>
                                      </p:cBhvr>
                                      <p:tavLst>
                                        <p:tav tm="0">
                                          <p:val>
                                            <p:strVal val="#ppt_x"/>
                                          </p:val>
                                        </p:tav>
                                        <p:tav tm="100000">
                                          <p:val>
                                            <p:strVal val="#ppt_x"/>
                                          </p:val>
                                        </p:tav>
                                      </p:tavLst>
                                    </p:anim>
                                    <p:anim calcmode="lin" valueType="num">
                                      <p:cBhvr additive="base">
                                        <p:cTn id="87" dur="500" fill="hold"/>
                                        <p:tgtEl>
                                          <p:spTgt spid="4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additive="base">
                                        <p:cTn id="90" dur="500" fill="hold"/>
                                        <p:tgtEl>
                                          <p:spTgt spid="45"/>
                                        </p:tgtEl>
                                        <p:attrNameLst>
                                          <p:attrName>ppt_x</p:attrName>
                                        </p:attrNameLst>
                                      </p:cBhvr>
                                      <p:tavLst>
                                        <p:tav tm="0">
                                          <p:val>
                                            <p:strVal val="#ppt_x"/>
                                          </p:val>
                                        </p:tav>
                                        <p:tav tm="100000">
                                          <p:val>
                                            <p:strVal val="#ppt_x"/>
                                          </p:val>
                                        </p:tav>
                                      </p:tavLst>
                                    </p:anim>
                                    <p:anim calcmode="lin" valueType="num">
                                      <p:cBhvr additive="base">
                                        <p:cTn id="91" dur="500" fill="hold"/>
                                        <p:tgtEl>
                                          <p:spTgt spid="4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ppt_x"/>
                                          </p:val>
                                        </p:tav>
                                        <p:tav tm="100000">
                                          <p:val>
                                            <p:strVal val="#ppt_x"/>
                                          </p:val>
                                        </p:tav>
                                      </p:tavLst>
                                    </p:anim>
                                    <p:anim calcmode="lin" valueType="num">
                                      <p:cBhvr additive="base">
                                        <p:cTn id="9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fltVal val="0"/>
                                          </p:val>
                                        </p:tav>
                                        <p:tav tm="100000">
                                          <p:val>
                                            <p:strVal val="#ppt_h"/>
                                          </p:val>
                                        </p:tav>
                                      </p:tavLst>
                                    </p:anim>
                                    <p:animEffect transition="in" filter="fade">
                                      <p:cBhvr>
                                        <p:cTn id="10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animBg="1"/>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17" name="矩形 16"/>
          <p:cNvSpPr/>
          <p:nvPr/>
        </p:nvSpPr>
        <p:spPr>
          <a:xfrm rot="2768506">
            <a:off x="4846638" y="2827338"/>
            <a:ext cx="2381250" cy="2381250"/>
          </a:xfrm>
          <a:prstGeom prst="rect">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8" name="圆角矩形 7"/>
          <p:cNvSpPr/>
          <p:nvPr/>
        </p:nvSpPr>
        <p:spPr>
          <a:xfrm>
            <a:off x="4629150" y="2619375"/>
            <a:ext cx="1325563" cy="1325563"/>
          </a:xfrm>
          <a:prstGeom prst="roundRect">
            <a:avLst>
              <a:gd name="adj" fmla="val 9214"/>
            </a:avLst>
          </a:prstGeom>
          <a:solidFill>
            <a:srgbClr val="C7AD8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圆角矩形 8"/>
          <p:cNvSpPr/>
          <p:nvPr/>
        </p:nvSpPr>
        <p:spPr>
          <a:xfrm>
            <a:off x="6037263" y="2619375"/>
            <a:ext cx="1327150" cy="1325563"/>
          </a:xfrm>
          <a:prstGeom prst="roundRect">
            <a:avLst>
              <a:gd name="adj" fmla="val 9214"/>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圆角矩形 9"/>
          <p:cNvSpPr/>
          <p:nvPr/>
        </p:nvSpPr>
        <p:spPr>
          <a:xfrm>
            <a:off x="4629150" y="4017963"/>
            <a:ext cx="1325563" cy="1325562"/>
          </a:xfrm>
          <a:prstGeom prst="roundRect">
            <a:avLst>
              <a:gd name="adj" fmla="val 9214"/>
            </a:avLst>
          </a:prstGeom>
          <a:solidFill>
            <a:srgbClr val="618D7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圆角矩形 10"/>
          <p:cNvSpPr/>
          <p:nvPr/>
        </p:nvSpPr>
        <p:spPr>
          <a:xfrm>
            <a:off x="6037263" y="4017963"/>
            <a:ext cx="1327150" cy="1325562"/>
          </a:xfrm>
          <a:prstGeom prst="roundRect">
            <a:avLst>
              <a:gd name="adj" fmla="val 9214"/>
            </a:avLst>
          </a:prstGeom>
          <a:solidFill>
            <a:srgbClr val="B5BC6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TextBox 13"/>
          <p:cNvSpPr txBox="1"/>
          <p:nvPr/>
        </p:nvSpPr>
        <p:spPr>
          <a:xfrm>
            <a:off x="4629150" y="2933701"/>
            <a:ext cx="1325563" cy="246221"/>
          </a:xfrm>
          <a:prstGeom prst="rect">
            <a:avLst/>
          </a:prstGeom>
          <a:noFill/>
        </p:spPr>
        <p:txBody>
          <a:bodyPr wrap="square" lIns="0" tIns="0" rIns="0" bIns="0">
            <a:spAutoFit/>
          </a:bodyPr>
          <a:lstStyle/>
          <a:p>
            <a:pPr algn="ctr" defTabSz="1216817">
              <a:spcBef>
                <a:spcPct val="20000"/>
              </a:spcBef>
              <a:defRPr/>
            </a:pPr>
            <a:r>
              <a:rPr lang="zh-CN" altLang="en-US" sz="1600" b="1" dirty="0">
                <a:solidFill>
                  <a:prstClr val="white"/>
                </a:solidFill>
                <a:cs typeface="+mn-ea"/>
                <a:sym typeface="+mn-lt"/>
              </a:rPr>
              <a:t>Summary </a:t>
            </a:r>
            <a:r>
              <a:rPr lang="en-US" altLang="zh-CN" sz="1600" b="1" dirty="0">
                <a:solidFill>
                  <a:prstClr val="white"/>
                </a:solidFill>
                <a:cs typeface="+mn-ea"/>
                <a:sym typeface="+mn-lt"/>
              </a:rPr>
              <a:t>1</a:t>
            </a:r>
            <a:endParaRPr lang="en-US" sz="1600" b="1" dirty="0">
              <a:solidFill>
                <a:prstClr val="white"/>
              </a:solidFill>
              <a:cs typeface="+mn-ea"/>
              <a:sym typeface="+mn-lt"/>
            </a:endParaRPr>
          </a:p>
        </p:txBody>
      </p:sp>
      <p:sp>
        <p:nvSpPr>
          <p:cNvPr id="23" name="TextBox 13"/>
          <p:cNvSpPr txBox="1"/>
          <p:nvPr/>
        </p:nvSpPr>
        <p:spPr>
          <a:xfrm>
            <a:off x="6037264" y="3159125"/>
            <a:ext cx="1409700" cy="246221"/>
          </a:xfrm>
          <a:prstGeom prst="rect">
            <a:avLst/>
          </a:prstGeom>
          <a:noFill/>
        </p:spPr>
        <p:txBody>
          <a:bodyPr wrap="square" lIns="0" tIns="0" rIns="0" bIns="0">
            <a:spAutoFit/>
          </a:bodyPr>
          <a:lstStyle/>
          <a:p>
            <a:pPr algn="ctr" defTabSz="1216817">
              <a:spcBef>
                <a:spcPct val="20000"/>
              </a:spcBef>
              <a:defRPr/>
            </a:pPr>
            <a:r>
              <a:rPr lang="zh-CN" altLang="en-US" sz="1600" b="1" dirty="0">
                <a:solidFill>
                  <a:prstClr val="white"/>
                </a:solidFill>
                <a:cs typeface="+mn-ea"/>
                <a:sym typeface="+mn-lt"/>
              </a:rPr>
              <a:t>Summary </a:t>
            </a:r>
            <a:r>
              <a:rPr lang="en-US" altLang="zh-CN" sz="1600" b="1" dirty="0">
                <a:solidFill>
                  <a:prstClr val="white"/>
                </a:solidFill>
                <a:cs typeface="+mn-ea"/>
                <a:sym typeface="+mn-lt"/>
              </a:rPr>
              <a:t>2</a:t>
            </a:r>
            <a:endParaRPr lang="en-US" sz="1600" b="1" dirty="0">
              <a:solidFill>
                <a:prstClr val="white"/>
              </a:solidFill>
              <a:cs typeface="+mn-ea"/>
              <a:sym typeface="+mn-lt"/>
            </a:endParaRPr>
          </a:p>
        </p:txBody>
      </p:sp>
      <p:sp>
        <p:nvSpPr>
          <p:cNvPr id="24" name="TextBox 13"/>
          <p:cNvSpPr txBox="1"/>
          <p:nvPr/>
        </p:nvSpPr>
        <p:spPr>
          <a:xfrm>
            <a:off x="4629150" y="4567238"/>
            <a:ext cx="1325563" cy="246221"/>
          </a:xfrm>
          <a:prstGeom prst="rect">
            <a:avLst/>
          </a:prstGeom>
          <a:noFill/>
        </p:spPr>
        <p:txBody>
          <a:bodyPr wrap="square" lIns="0" tIns="0" rIns="0" bIns="0">
            <a:spAutoFit/>
          </a:bodyPr>
          <a:lstStyle/>
          <a:p>
            <a:pPr algn="ctr" defTabSz="1216817">
              <a:spcBef>
                <a:spcPct val="20000"/>
              </a:spcBef>
              <a:defRPr/>
            </a:pPr>
            <a:r>
              <a:rPr lang="zh-CN" altLang="en-US" sz="1600" b="1" dirty="0">
                <a:solidFill>
                  <a:prstClr val="white"/>
                </a:solidFill>
                <a:cs typeface="+mn-ea"/>
                <a:sym typeface="+mn-lt"/>
              </a:rPr>
              <a:t>Summary </a:t>
            </a:r>
            <a:r>
              <a:rPr lang="en-US" altLang="zh-CN" sz="1600" b="1" dirty="0">
                <a:solidFill>
                  <a:prstClr val="white"/>
                </a:solidFill>
                <a:cs typeface="+mn-ea"/>
                <a:sym typeface="+mn-lt"/>
              </a:rPr>
              <a:t>4</a:t>
            </a:r>
            <a:endParaRPr lang="en-US" sz="1600" b="1" dirty="0">
              <a:solidFill>
                <a:prstClr val="white"/>
              </a:solidFill>
              <a:cs typeface="+mn-ea"/>
              <a:sym typeface="+mn-lt"/>
            </a:endParaRPr>
          </a:p>
        </p:txBody>
      </p:sp>
      <p:sp>
        <p:nvSpPr>
          <p:cNvPr id="25" name="TextBox 24"/>
          <p:cNvSpPr txBox="1"/>
          <p:nvPr/>
        </p:nvSpPr>
        <p:spPr>
          <a:xfrm>
            <a:off x="6096000" y="4567238"/>
            <a:ext cx="1268413" cy="246221"/>
          </a:xfrm>
          <a:prstGeom prst="rect">
            <a:avLst/>
          </a:prstGeom>
          <a:noFill/>
        </p:spPr>
        <p:txBody>
          <a:bodyPr wrap="square" lIns="0" tIns="0" rIns="0" bIns="0">
            <a:spAutoFit/>
          </a:bodyPr>
          <a:lstStyle/>
          <a:p>
            <a:pPr algn="ctr" defTabSz="1216817">
              <a:spcBef>
                <a:spcPct val="20000"/>
              </a:spcBef>
              <a:defRPr/>
            </a:pPr>
            <a:r>
              <a:rPr lang="zh-CN" altLang="en-US" sz="1600" b="1" dirty="0">
                <a:solidFill>
                  <a:prstClr val="white"/>
                </a:solidFill>
                <a:cs typeface="+mn-ea"/>
                <a:sym typeface="+mn-lt"/>
              </a:rPr>
              <a:t>Summary </a:t>
            </a:r>
            <a:r>
              <a:rPr lang="en-US" altLang="zh-CN" sz="1600" b="1" dirty="0">
                <a:solidFill>
                  <a:prstClr val="white"/>
                </a:solidFill>
                <a:cs typeface="+mn-ea"/>
                <a:sym typeface="+mn-lt"/>
              </a:rPr>
              <a:t>3</a:t>
            </a:r>
            <a:endParaRPr lang="en-US" sz="1600" b="1" dirty="0">
              <a:solidFill>
                <a:prstClr val="white"/>
              </a:solidFill>
              <a:cs typeface="+mn-ea"/>
              <a:sym typeface="+mn-lt"/>
            </a:endParaRPr>
          </a:p>
        </p:txBody>
      </p:sp>
      <p:sp>
        <p:nvSpPr>
          <p:cNvPr id="26" name="矩形 15"/>
          <p:cNvSpPr>
            <a:spLocks noChangeArrowheads="1"/>
          </p:cNvSpPr>
          <p:nvPr/>
        </p:nvSpPr>
        <p:spPr bwMode="auto">
          <a:xfrm>
            <a:off x="954088" y="2933700"/>
            <a:ext cx="3122612"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nSpc>
                <a:spcPct val="120000"/>
              </a:lnSpc>
              <a:spcBef>
                <a:spcPct val="20000"/>
              </a:spcBef>
            </a:pPr>
            <a:r>
              <a:rPr lang="zh-CN" altLang="en-US" sz="1400" dirty="0">
                <a:solidFill>
                  <a:srgbClr val="262626"/>
                </a:solidFill>
                <a:latin typeface="+mn-lt"/>
                <a:ea typeface="+mn-ea"/>
                <a:cs typeface="+mn-ea"/>
                <a:sym typeface="+mn-lt"/>
              </a:rPr>
              <a:t>Click here to edit the content, we recommend that you use Microsoft Ya black font for display.</a:t>
            </a:r>
            <a:endParaRPr lang="en-US" altLang="zh-CN" sz="1400" dirty="0">
              <a:solidFill>
                <a:srgbClr val="262626"/>
              </a:solidFill>
              <a:latin typeface="+mn-lt"/>
              <a:ea typeface="+mn-ea"/>
              <a:cs typeface="+mn-ea"/>
              <a:sym typeface="+mn-lt"/>
            </a:endParaRPr>
          </a:p>
        </p:txBody>
      </p:sp>
      <p:sp>
        <p:nvSpPr>
          <p:cNvPr id="27" name="矩形 16"/>
          <p:cNvSpPr>
            <a:spLocks noChangeArrowheads="1"/>
          </p:cNvSpPr>
          <p:nvPr/>
        </p:nvSpPr>
        <p:spPr bwMode="auto">
          <a:xfrm>
            <a:off x="8162925" y="2933700"/>
            <a:ext cx="3122613"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nSpc>
                <a:spcPct val="120000"/>
              </a:lnSpc>
              <a:spcBef>
                <a:spcPct val="20000"/>
              </a:spcBef>
            </a:pPr>
            <a:r>
              <a:rPr lang="zh-CN" altLang="en-US" sz="1400" dirty="0">
                <a:solidFill>
                  <a:srgbClr val="262626"/>
                </a:solidFill>
                <a:latin typeface="+mn-lt"/>
                <a:ea typeface="+mn-ea"/>
                <a:cs typeface="+mn-ea"/>
                <a:sym typeface="+mn-lt"/>
              </a:rPr>
              <a:t>Click here to edit the content, we recommend that you use Microsoft Ya black font for display.</a:t>
            </a:r>
            <a:endParaRPr lang="en-US" altLang="zh-CN" sz="1400" dirty="0">
              <a:solidFill>
                <a:srgbClr val="262626"/>
              </a:solidFill>
              <a:latin typeface="+mn-lt"/>
              <a:ea typeface="+mn-ea"/>
              <a:cs typeface="+mn-ea"/>
              <a:sym typeface="+mn-lt"/>
            </a:endParaRPr>
          </a:p>
        </p:txBody>
      </p:sp>
      <p:sp>
        <p:nvSpPr>
          <p:cNvPr id="28" name="矩形 17"/>
          <p:cNvSpPr>
            <a:spLocks noChangeArrowheads="1"/>
          </p:cNvSpPr>
          <p:nvPr/>
        </p:nvSpPr>
        <p:spPr bwMode="auto">
          <a:xfrm>
            <a:off x="954088" y="4279900"/>
            <a:ext cx="3122612"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nSpc>
                <a:spcPct val="120000"/>
              </a:lnSpc>
              <a:spcBef>
                <a:spcPct val="20000"/>
              </a:spcBef>
            </a:pPr>
            <a:r>
              <a:rPr lang="zh-CN" altLang="en-US" sz="1400" dirty="0">
                <a:solidFill>
                  <a:srgbClr val="262626"/>
                </a:solidFill>
                <a:latin typeface="+mn-lt"/>
                <a:ea typeface="+mn-ea"/>
                <a:cs typeface="+mn-ea"/>
                <a:sym typeface="+mn-lt"/>
              </a:rPr>
              <a:t>Click here to edit the content, we recommend that you use Microsoft Ya black font for display.</a:t>
            </a:r>
            <a:endParaRPr lang="en-US" altLang="zh-CN" sz="1400" dirty="0">
              <a:solidFill>
                <a:srgbClr val="262626"/>
              </a:solidFill>
              <a:latin typeface="+mn-lt"/>
              <a:ea typeface="+mn-ea"/>
              <a:cs typeface="+mn-ea"/>
              <a:sym typeface="+mn-lt"/>
            </a:endParaRPr>
          </a:p>
        </p:txBody>
      </p:sp>
      <p:sp>
        <p:nvSpPr>
          <p:cNvPr id="31" name="矩形 18"/>
          <p:cNvSpPr>
            <a:spLocks noChangeArrowheads="1"/>
          </p:cNvSpPr>
          <p:nvPr/>
        </p:nvSpPr>
        <p:spPr bwMode="auto">
          <a:xfrm>
            <a:off x="8162925" y="4279900"/>
            <a:ext cx="3122613"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nSpc>
                <a:spcPct val="120000"/>
              </a:lnSpc>
              <a:spcBef>
                <a:spcPct val="20000"/>
              </a:spcBef>
            </a:pPr>
            <a:r>
              <a:rPr lang="zh-CN" altLang="en-US" sz="1400" dirty="0">
                <a:solidFill>
                  <a:srgbClr val="262626"/>
                </a:solidFill>
                <a:latin typeface="+mn-lt"/>
                <a:ea typeface="+mn-ea"/>
                <a:cs typeface="+mn-ea"/>
                <a:sym typeface="+mn-lt"/>
              </a:rPr>
              <a:t>Click here to edit the content, we recommend that you use Microsoft Ya black font for display.</a:t>
            </a:r>
            <a:endParaRPr lang="en-US" altLang="zh-CN" sz="1400" dirty="0">
              <a:solidFill>
                <a:srgbClr val="262626"/>
              </a:solidFill>
              <a:latin typeface="+mn-lt"/>
              <a:ea typeface="+mn-ea"/>
              <a:cs typeface="+mn-ea"/>
              <a:sym typeface="+mn-lt"/>
            </a:endParaRP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0-#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1+#ppt_w/2"/>
                                          </p:val>
                                        </p:tav>
                                        <p:tav tm="100000">
                                          <p:val>
                                            <p:strVal val="#ppt_x"/>
                                          </p:val>
                                        </p:tav>
                                      </p:tavLst>
                                    </p:anim>
                                    <p:anim calcmode="lin" valueType="num">
                                      <p:cBhvr additive="base">
                                        <p:cTn id="8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cs typeface="+mn-ea"/>
                <a:sym typeface="+mn-lt"/>
              </a:rPr>
              <a:t>PART 04</a:t>
            </a:r>
            <a:endParaRPr lang="zh-CN" altLang="en-US" sz="6000" b="1" spc="300" dirty="0">
              <a:solidFill>
                <a:srgbClr val="688F65"/>
              </a:solidFill>
              <a:cs typeface="+mn-ea"/>
              <a:sym typeface="+mn-lt"/>
            </a:endParaRPr>
          </a:p>
        </p:txBody>
      </p:sp>
      <p:cxnSp>
        <p:nvCxnSpPr>
          <p:cNvPr id="12" name="直接连接符 11"/>
          <p:cNvCxnSpPr/>
          <p:nvPr/>
        </p:nvCxnSpPr>
        <p:spPr>
          <a:xfrm>
            <a:off x="4058653" y="3031296"/>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700998" y="3214764"/>
            <a:ext cx="6794694" cy="707886"/>
          </a:xfrm>
          <a:prstGeom prst="rect">
            <a:avLst/>
          </a:prstGeom>
          <a:noFill/>
        </p:spPr>
        <p:txBody>
          <a:bodyPr wrap="square" rtlCol="0">
            <a:spAutoFit/>
          </a:bodyPr>
          <a:lstStyle/>
          <a:p>
            <a:pPr algn="ctr"/>
            <a:r>
              <a:rPr lang="zh-CN" altLang="en-US" sz="4000" b="1" dirty="0">
                <a:solidFill>
                  <a:srgbClr val="688F65"/>
                </a:solidFill>
                <a:cs typeface="+mn-ea"/>
                <a:sym typeface="+mn-lt"/>
              </a:rPr>
              <a:t>Click to enter title four</a:t>
            </a:r>
          </a:p>
        </p:txBody>
      </p:sp>
      <p:cxnSp>
        <p:nvCxnSpPr>
          <p:cNvPr id="31" name="直接连接符 30"/>
          <p:cNvCxnSpPr/>
          <p:nvPr/>
        </p:nvCxnSpPr>
        <p:spPr>
          <a:xfrm>
            <a:off x="4058653" y="4106117"/>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960396" y="4212078"/>
            <a:ext cx="4271209" cy="830997"/>
          </a:xfrm>
          <a:prstGeom prst="rect">
            <a:avLst/>
          </a:prstGeom>
        </p:spPr>
        <p:txBody>
          <a:bodyPr wrap="square">
            <a:spAutoFit/>
          </a:bodyPr>
          <a:lstStyle/>
          <a:p>
            <a:r>
              <a:rPr lang="en-US" altLang="zh-CN" sz="1200" dirty="0">
                <a:solidFill>
                  <a:srgbClr val="688F65"/>
                </a:solidFill>
                <a:cs typeface="+mn-ea"/>
                <a:sym typeface="+mn-lt"/>
              </a:rPr>
              <a:t>Kapok is a very beautiful. </a:t>
            </a:r>
            <a:r>
              <a:rPr lang="en-US" altLang="zh-CN" sz="1200" dirty="0" err="1">
                <a:solidFill>
                  <a:srgbClr val="688F65"/>
                </a:solidFill>
                <a:cs typeface="+mn-ea"/>
                <a:sym typeface="+mn-lt"/>
              </a:rPr>
              <a:t>Flower. Ⅰ.</a:t>
            </a:r>
            <a:r>
              <a:rPr lang="en-US" altLang="zh-CN" sz="1200" dirty="0">
                <a:solidFill>
                  <a:srgbClr val="688F65"/>
                </a:solidFill>
                <a:cs typeface="+mn-ea"/>
                <a:sym typeface="+mn-lt"/>
              </a:rPr>
              <a:t> like it. </a:t>
            </a:r>
            <a:r>
              <a:rPr lang="en-US" altLang="zh-CN" sz="1200" dirty="0" err="1">
                <a:solidFill>
                  <a:srgbClr val="688F65"/>
                </a:solidFill>
                <a:cs typeface="+mn-ea"/>
                <a:sym typeface="+mn-lt"/>
              </a:rPr>
              <a:t>Best. It.</a:t>
            </a:r>
            <a:r>
              <a:rPr lang="en-US" altLang="zh-CN" sz="1200" dirty="0">
                <a:solidFill>
                  <a:srgbClr val="688F65"/>
                </a:solidFill>
                <a:cs typeface="+mn-ea"/>
                <a:sym typeface="+mn-lt"/>
              </a:rPr>
              <a:t> Has straight. </a:t>
            </a:r>
            <a:r>
              <a:rPr lang="en-US" altLang="zh-CN" sz="1200" dirty="0" err="1">
                <a:solidFill>
                  <a:srgbClr val="688F65"/>
                </a:solidFill>
                <a:cs typeface="+mn-ea"/>
                <a:sym typeface="+mn-lt"/>
              </a:rPr>
              <a:t>trunk, and.</a:t>
            </a:r>
            <a:r>
              <a:rPr lang="en-US" altLang="zh-CN" sz="1200" dirty="0">
                <a:solidFill>
                  <a:srgbClr val="688F65"/>
                </a:solidFill>
                <a:cs typeface="+mn-ea"/>
                <a:sym typeface="+mn-lt"/>
              </a:rPr>
              <a:t> It's beautiful. </a:t>
            </a:r>
            <a:r>
              <a:rPr lang="en-US" altLang="zh-CN" sz="1200" dirty="0" err="1">
                <a:solidFill>
                  <a:srgbClr val="688F65"/>
                </a:solidFill>
                <a:cs typeface="+mn-ea"/>
                <a:sym typeface="+mn-lt"/>
              </a:rPr>
              <a:t>Flowers. The.</a:t>
            </a:r>
            <a:r>
              <a:rPr lang="en-US" altLang="zh-CN" sz="1200" dirty="0">
                <a:solidFill>
                  <a:srgbClr val="688F65"/>
                </a:solidFill>
                <a:cs typeface="+mn-ea"/>
                <a:sym typeface="+mn-lt"/>
              </a:rPr>
              <a:t> color of the flower is usually. </a:t>
            </a:r>
            <a:r>
              <a:rPr lang="en-US" altLang="zh-CN" sz="1200" dirty="0" err="1">
                <a:solidFill>
                  <a:srgbClr val="688F65"/>
                </a:solidFill>
                <a:cs typeface="+mn-ea"/>
                <a:sym typeface="+mn-lt"/>
              </a:rPr>
              <a:t>redwhich.</a:t>
            </a:r>
            <a:r>
              <a:rPr lang="en-US" altLang="zh-CN" sz="1200" dirty="0">
                <a:solidFill>
                  <a:srgbClr val="688F65"/>
                </a:solidFill>
                <a:cs typeface="+mn-ea"/>
                <a:sym typeface="+mn-lt"/>
              </a:rPr>
              <a:t> is very popular Chineseamong.</a:t>
            </a:r>
            <a:endParaRPr lang="zh-CN" altLang="en-US" sz="1200" dirty="0">
              <a:solidFill>
                <a:srgbClr val="688F65"/>
              </a:solidFill>
              <a:cs typeface="+mn-ea"/>
              <a:sym typeface="+mn-lt"/>
            </a:endParaRPr>
          </a:p>
        </p:txBody>
      </p:sp>
    </p:spTree>
    <p:extLst>
      <p:ext uri="{BB962C8B-B14F-4D97-AF65-F5344CB8AC3E}">
        <p14:creationId xmlns:p14="http://schemas.microsoft.com/office/powerpoint/2010/main" val="3570409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5" name="矩形 4">
            <a:extLst>
              <a:ext uri="{FF2B5EF4-FFF2-40B4-BE49-F238E27FC236}">
                <a16:creationId xmlns:a16="http://schemas.microsoft.com/office/drawing/2014/main" id="{A7772AD9-727B-4EEC-8262-3FA1B5986949}"/>
              </a:ext>
            </a:extLst>
          </p:cNvPr>
          <p:cNvSpPr/>
          <p:nvPr/>
        </p:nvSpPr>
        <p:spPr>
          <a:xfrm>
            <a:off x="719137" y="3007429"/>
            <a:ext cx="2153822" cy="378941"/>
          </a:xfrm>
          <a:prstGeom prst="rect">
            <a:avLst/>
          </a:prstGeom>
          <a:solidFill>
            <a:srgbClr val="C7AD81"/>
          </a:solidFill>
          <a:ln w="12700" cap="flat" cmpd="sng" algn="ctr">
            <a:noFill/>
            <a:prstDash val="solid"/>
            <a:miter lim="800000"/>
          </a:ln>
          <a:effectLst/>
        </p:spPr>
        <p:txBody>
          <a:bodyPr anchor="ctr"/>
          <a:lstStyle/>
          <a:p>
            <a:pPr algn="ctr"/>
            <a:r>
              <a:rPr lang="en-US" kern="0" dirty="0">
                <a:solidFill>
                  <a:prstClr val="white"/>
                </a:solidFill>
                <a:cs typeface="+mn-ea"/>
                <a:sym typeface="+mn-lt"/>
              </a:rPr>
              <a:t>6 </a:t>
            </a:r>
            <a:r>
              <a:rPr lang="zh-CN" altLang="en-US" kern="0" dirty="0">
                <a:solidFill>
                  <a:prstClr val="white"/>
                </a:solidFill>
                <a:cs typeface="+mn-ea"/>
                <a:sym typeface="+mn-lt"/>
              </a:rPr>
              <a:t>Month.</a:t>
            </a:r>
          </a:p>
        </p:txBody>
      </p:sp>
      <p:sp>
        <p:nvSpPr>
          <p:cNvPr id="6" name="矩形 5">
            <a:extLst>
              <a:ext uri="{FF2B5EF4-FFF2-40B4-BE49-F238E27FC236}">
                <a16:creationId xmlns:a16="http://schemas.microsoft.com/office/drawing/2014/main" id="{40295627-A764-4799-8149-BA58E1BC4188}"/>
              </a:ext>
            </a:extLst>
          </p:cNvPr>
          <p:cNvSpPr/>
          <p:nvPr/>
        </p:nvSpPr>
        <p:spPr>
          <a:xfrm>
            <a:off x="2872958" y="3007429"/>
            <a:ext cx="2153822" cy="378941"/>
          </a:xfrm>
          <a:prstGeom prst="rect">
            <a:avLst/>
          </a:prstGeom>
          <a:solidFill>
            <a:srgbClr val="618D7E"/>
          </a:solidFill>
          <a:ln w="12700" cap="flat" cmpd="sng" algn="ctr">
            <a:noFill/>
            <a:prstDash val="solid"/>
            <a:miter lim="800000"/>
          </a:ln>
          <a:effectLst/>
        </p:spPr>
        <p:txBody>
          <a:bodyPr anchor="ctr"/>
          <a:lstStyle/>
          <a:p>
            <a:pPr algn="ctr"/>
            <a:r>
              <a:rPr lang="en-US" kern="0" dirty="0">
                <a:solidFill>
                  <a:prstClr val="white"/>
                </a:solidFill>
                <a:cs typeface="+mn-ea"/>
                <a:sym typeface="+mn-lt"/>
              </a:rPr>
              <a:t>7 </a:t>
            </a:r>
            <a:r>
              <a:rPr lang="zh-CN" altLang="en-US" kern="0" dirty="0">
                <a:solidFill>
                  <a:prstClr val="white"/>
                </a:solidFill>
                <a:cs typeface="+mn-ea"/>
                <a:sym typeface="+mn-lt"/>
              </a:rPr>
              <a:t>Month.</a:t>
            </a:r>
          </a:p>
        </p:txBody>
      </p:sp>
      <p:sp>
        <p:nvSpPr>
          <p:cNvPr id="7" name="矩形 6">
            <a:extLst>
              <a:ext uri="{FF2B5EF4-FFF2-40B4-BE49-F238E27FC236}">
                <a16:creationId xmlns:a16="http://schemas.microsoft.com/office/drawing/2014/main" id="{00D6532B-DC42-4B65-8E46-605811D65127}"/>
              </a:ext>
            </a:extLst>
          </p:cNvPr>
          <p:cNvSpPr/>
          <p:nvPr/>
        </p:nvSpPr>
        <p:spPr>
          <a:xfrm>
            <a:off x="5011395" y="3007429"/>
            <a:ext cx="2153822" cy="378941"/>
          </a:xfrm>
          <a:prstGeom prst="rect">
            <a:avLst/>
          </a:prstGeom>
          <a:solidFill>
            <a:srgbClr val="C7AD81"/>
          </a:solidFill>
          <a:ln w="12700" cap="flat" cmpd="sng" algn="ctr">
            <a:noFill/>
            <a:prstDash val="solid"/>
            <a:miter lim="800000"/>
          </a:ln>
          <a:effectLst/>
        </p:spPr>
        <p:txBody>
          <a:bodyPr anchor="ctr"/>
          <a:lstStyle/>
          <a:p>
            <a:pPr algn="ctr"/>
            <a:r>
              <a:rPr lang="en-US" kern="0" dirty="0">
                <a:solidFill>
                  <a:prstClr val="white"/>
                </a:solidFill>
                <a:cs typeface="+mn-ea"/>
                <a:sym typeface="+mn-lt"/>
              </a:rPr>
              <a:t>8 </a:t>
            </a:r>
            <a:r>
              <a:rPr lang="zh-CN" altLang="en-US" kern="0" dirty="0">
                <a:solidFill>
                  <a:prstClr val="white"/>
                </a:solidFill>
                <a:cs typeface="+mn-ea"/>
                <a:sym typeface="+mn-lt"/>
              </a:rPr>
              <a:t>Month.</a:t>
            </a:r>
          </a:p>
        </p:txBody>
      </p:sp>
      <p:sp>
        <p:nvSpPr>
          <p:cNvPr id="8" name="矩形 7">
            <a:extLst>
              <a:ext uri="{FF2B5EF4-FFF2-40B4-BE49-F238E27FC236}">
                <a16:creationId xmlns:a16="http://schemas.microsoft.com/office/drawing/2014/main" id="{B81077C0-5EB0-46F3-965E-ED225295D2A8}"/>
              </a:ext>
            </a:extLst>
          </p:cNvPr>
          <p:cNvSpPr/>
          <p:nvPr/>
        </p:nvSpPr>
        <p:spPr>
          <a:xfrm>
            <a:off x="7165216" y="3007429"/>
            <a:ext cx="2153822" cy="378941"/>
          </a:xfrm>
          <a:prstGeom prst="rect">
            <a:avLst/>
          </a:prstGeom>
          <a:solidFill>
            <a:srgbClr val="618D7E"/>
          </a:solidFill>
          <a:ln w="12700" cap="flat" cmpd="sng" algn="ctr">
            <a:noFill/>
            <a:prstDash val="solid"/>
            <a:miter lim="800000"/>
          </a:ln>
          <a:effectLst/>
        </p:spPr>
        <p:txBody>
          <a:bodyPr anchor="ctr"/>
          <a:lstStyle/>
          <a:p>
            <a:pPr algn="ctr"/>
            <a:r>
              <a:rPr lang="en-US" kern="0" dirty="0">
                <a:solidFill>
                  <a:prstClr val="white"/>
                </a:solidFill>
                <a:cs typeface="+mn-ea"/>
                <a:sym typeface="+mn-lt"/>
              </a:rPr>
              <a:t>9 </a:t>
            </a:r>
            <a:r>
              <a:rPr lang="zh-CN" altLang="en-US" kern="0" dirty="0">
                <a:solidFill>
                  <a:prstClr val="white"/>
                </a:solidFill>
                <a:cs typeface="+mn-ea"/>
                <a:sym typeface="+mn-lt"/>
              </a:rPr>
              <a:t>Month.</a:t>
            </a:r>
          </a:p>
        </p:txBody>
      </p:sp>
      <p:sp>
        <p:nvSpPr>
          <p:cNvPr id="9" name="箭头: 五边形 48">
            <a:extLst>
              <a:ext uri="{FF2B5EF4-FFF2-40B4-BE49-F238E27FC236}">
                <a16:creationId xmlns:a16="http://schemas.microsoft.com/office/drawing/2014/main" id="{AD3958FD-18D9-41AA-95A1-97B7A094F45C}"/>
              </a:ext>
            </a:extLst>
          </p:cNvPr>
          <p:cNvSpPr/>
          <p:nvPr/>
        </p:nvSpPr>
        <p:spPr>
          <a:xfrm>
            <a:off x="9319038" y="3007429"/>
            <a:ext cx="2153822" cy="378941"/>
          </a:xfrm>
          <a:prstGeom prst="homePlate">
            <a:avLst/>
          </a:prstGeom>
          <a:solidFill>
            <a:srgbClr val="C7AD81"/>
          </a:solidFill>
          <a:ln w="12700" cap="flat" cmpd="sng" algn="ctr">
            <a:noFill/>
            <a:prstDash val="solid"/>
            <a:miter lim="800000"/>
          </a:ln>
          <a:effectLst/>
        </p:spPr>
        <p:txBody>
          <a:bodyPr anchor="ctr"/>
          <a:lstStyle/>
          <a:p>
            <a:pPr algn="ctr"/>
            <a:r>
              <a:rPr lang="en-US" kern="0" dirty="0">
                <a:solidFill>
                  <a:prstClr val="white"/>
                </a:solidFill>
                <a:cs typeface="+mn-ea"/>
                <a:sym typeface="+mn-lt"/>
              </a:rPr>
              <a:t>10 </a:t>
            </a:r>
            <a:r>
              <a:rPr lang="zh-CN" altLang="en-US" kern="0" dirty="0">
                <a:solidFill>
                  <a:prstClr val="white"/>
                </a:solidFill>
                <a:cs typeface="+mn-ea"/>
                <a:sym typeface="+mn-lt"/>
              </a:rPr>
              <a:t>Month.</a:t>
            </a:r>
          </a:p>
        </p:txBody>
      </p:sp>
      <p:sp>
        <p:nvSpPr>
          <p:cNvPr id="10" name="椭圆 9">
            <a:extLst>
              <a:ext uri="{FF2B5EF4-FFF2-40B4-BE49-F238E27FC236}">
                <a16:creationId xmlns:a16="http://schemas.microsoft.com/office/drawing/2014/main" id="{355E0D8D-7A39-454F-8CD6-B9DA253E5335}"/>
              </a:ext>
            </a:extLst>
          </p:cNvPr>
          <p:cNvSpPr>
            <a:spLocks/>
          </p:cNvSpPr>
          <p:nvPr/>
        </p:nvSpPr>
        <p:spPr bwMode="gray">
          <a:xfrm>
            <a:off x="1176689" y="3326828"/>
            <a:ext cx="107691" cy="105026"/>
          </a:xfrm>
          <a:prstGeom prst="ellipse">
            <a:avLst/>
          </a:prstGeom>
          <a:solidFill>
            <a:schemeClr val="accent1"/>
          </a:solidFill>
          <a:ln w="12700" algn="ctr">
            <a:solidFill>
              <a:schemeClr val="bg1"/>
            </a:solidFill>
            <a:round/>
            <a:headEnd/>
            <a:tailEnd/>
          </a:ln>
          <a:effectLst/>
        </p:spPr>
        <p:txBody>
          <a:bodyPr anchor="ctr"/>
          <a:lstStyle/>
          <a:p>
            <a:pPr algn="ctr"/>
            <a:endParaRPr>
              <a:cs typeface="+mn-ea"/>
              <a:sym typeface="+mn-lt"/>
            </a:endParaRPr>
          </a:p>
        </p:txBody>
      </p:sp>
      <p:sp>
        <p:nvSpPr>
          <p:cNvPr id="11" name="椭圆 10">
            <a:extLst>
              <a:ext uri="{FF2B5EF4-FFF2-40B4-BE49-F238E27FC236}">
                <a16:creationId xmlns:a16="http://schemas.microsoft.com/office/drawing/2014/main" id="{65FEFDD4-464B-4EDE-8A04-F66DA3233070}"/>
              </a:ext>
            </a:extLst>
          </p:cNvPr>
          <p:cNvSpPr>
            <a:spLocks/>
          </p:cNvSpPr>
          <p:nvPr/>
        </p:nvSpPr>
        <p:spPr bwMode="gray">
          <a:xfrm>
            <a:off x="3121316" y="3326828"/>
            <a:ext cx="107691" cy="105026"/>
          </a:xfrm>
          <a:prstGeom prst="ellipse">
            <a:avLst/>
          </a:prstGeom>
          <a:solidFill>
            <a:schemeClr val="accent3"/>
          </a:solidFill>
          <a:ln w="12700" algn="ctr">
            <a:solidFill>
              <a:schemeClr val="bg1"/>
            </a:solidFill>
            <a:round/>
            <a:headEnd/>
            <a:tailEnd/>
          </a:ln>
          <a:effectLst/>
        </p:spPr>
        <p:txBody>
          <a:bodyPr anchor="ctr"/>
          <a:lstStyle/>
          <a:p>
            <a:pPr algn="ctr"/>
            <a:endParaRPr>
              <a:cs typeface="+mn-ea"/>
              <a:sym typeface="+mn-lt"/>
            </a:endParaRPr>
          </a:p>
        </p:txBody>
      </p:sp>
      <p:sp>
        <p:nvSpPr>
          <p:cNvPr id="12" name="椭圆 11">
            <a:extLst>
              <a:ext uri="{FF2B5EF4-FFF2-40B4-BE49-F238E27FC236}">
                <a16:creationId xmlns:a16="http://schemas.microsoft.com/office/drawing/2014/main" id="{EBB3FF8E-5C0D-4218-A8B3-268400E0DBAE}"/>
              </a:ext>
            </a:extLst>
          </p:cNvPr>
          <p:cNvSpPr>
            <a:spLocks/>
          </p:cNvSpPr>
          <p:nvPr/>
        </p:nvSpPr>
        <p:spPr bwMode="gray">
          <a:xfrm>
            <a:off x="5165102" y="3326828"/>
            <a:ext cx="107691" cy="105026"/>
          </a:xfrm>
          <a:prstGeom prst="ellipse">
            <a:avLst/>
          </a:prstGeom>
          <a:solidFill>
            <a:schemeClr val="accent1"/>
          </a:solidFill>
          <a:ln w="12700" algn="ctr">
            <a:solidFill>
              <a:schemeClr val="bg1"/>
            </a:solidFill>
            <a:round/>
            <a:headEnd/>
            <a:tailEnd/>
          </a:ln>
          <a:effectLst/>
        </p:spPr>
        <p:txBody>
          <a:bodyPr anchor="ctr"/>
          <a:lstStyle/>
          <a:p>
            <a:pPr algn="ctr"/>
            <a:endParaRPr>
              <a:cs typeface="+mn-ea"/>
              <a:sym typeface="+mn-lt"/>
            </a:endParaRPr>
          </a:p>
        </p:txBody>
      </p:sp>
      <p:sp>
        <p:nvSpPr>
          <p:cNvPr id="13" name="椭圆 12">
            <a:extLst>
              <a:ext uri="{FF2B5EF4-FFF2-40B4-BE49-F238E27FC236}">
                <a16:creationId xmlns:a16="http://schemas.microsoft.com/office/drawing/2014/main" id="{A56E2A6F-528B-4AD6-9126-B6B2E0A2CB71}"/>
              </a:ext>
            </a:extLst>
          </p:cNvPr>
          <p:cNvSpPr>
            <a:spLocks/>
          </p:cNvSpPr>
          <p:nvPr/>
        </p:nvSpPr>
        <p:spPr bwMode="gray">
          <a:xfrm>
            <a:off x="6346598" y="3326828"/>
            <a:ext cx="107691" cy="105026"/>
          </a:xfrm>
          <a:prstGeom prst="ellipse">
            <a:avLst/>
          </a:prstGeom>
          <a:solidFill>
            <a:schemeClr val="accent1"/>
          </a:solidFill>
          <a:ln w="12700" algn="ctr">
            <a:solidFill>
              <a:schemeClr val="bg1"/>
            </a:solidFill>
            <a:round/>
            <a:headEnd/>
            <a:tailEnd/>
          </a:ln>
          <a:effectLst/>
        </p:spPr>
        <p:txBody>
          <a:bodyPr anchor="ctr"/>
          <a:lstStyle/>
          <a:p>
            <a:pPr algn="ctr"/>
            <a:endParaRPr>
              <a:cs typeface="+mn-ea"/>
              <a:sym typeface="+mn-lt"/>
            </a:endParaRPr>
          </a:p>
        </p:txBody>
      </p:sp>
      <p:sp>
        <p:nvSpPr>
          <p:cNvPr id="14" name="椭圆 13">
            <a:extLst>
              <a:ext uri="{FF2B5EF4-FFF2-40B4-BE49-F238E27FC236}">
                <a16:creationId xmlns:a16="http://schemas.microsoft.com/office/drawing/2014/main" id="{4B5A9AB8-C636-45CC-B66D-748789D9DFD4}"/>
              </a:ext>
            </a:extLst>
          </p:cNvPr>
          <p:cNvSpPr>
            <a:spLocks/>
          </p:cNvSpPr>
          <p:nvPr/>
        </p:nvSpPr>
        <p:spPr bwMode="gray">
          <a:xfrm>
            <a:off x="6849011" y="3326828"/>
            <a:ext cx="107691" cy="105026"/>
          </a:xfrm>
          <a:prstGeom prst="ellipse">
            <a:avLst/>
          </a:prstGeom>
          <a:solidFill>
            <a:schemeClr val="accent1"/>
          </a:solidFill>
          <a:ln w="12700" algn="ctr">
            <a:solidFill>
              <a:schemeClr val="bg1"/>
            </a:solidFill>
            <a:round/>
            <a:headEnd/>
            <a:tailEnd/>
          </a:ln>
          <a:effectLst/>
        </p:spPr>
        <p:txBody>
          <a:bodyPr anchor="ctr"/>
          <a:lstStyle/>
          <a:p>
            <a:pPr algn="ctr"/>
            <a:endParaRPr>
              <a:cs typeface="+mn-ea"/>
              <a:sym typeface="+mn-lt"/>
            </a:endParaRPr>
          </a:p>
        </p:txBody>
      </p:sp>
      <p:sp>
        <p:nvSpPr>
          <p:cNvPr id="15" name="椭圆 14">
            <a:extLst>
              <a:ext uri="{FF2B5EF4-FFF2-40B4-BE49-F238E27FC236}">
                <a16:creationId xmlns:a16="http://schemas.microsoft.com/office/drawing/2014/main" id="{32317761-FB91-45D5-8B03-80996D57AB77}"/>
              </a:ext>
            </a:extLst>
          </p:cNvPr>
          <p:cNvSpPr>
            <a:spLocks/>
          </p:cNvSpPr>
          <p:nvPr/>
        </p:nvSpPr>
        <p:spPr bwMode="gray">
          <a:xfrm>
            <a:off x="4436327" y="3326828"/>
            <a:ext cx="107691" cy="105026"/>
          </a:xfrm>
          <a:prstGeom prst="ellipse">
            <a:avLst/>
          </a:prstGeom>
          <a:solidFill>
            <a:schemeClr val="accent3"/>
          </a:solidFill>
          <a:ln w="12700" algn="ctr">
            <a:solidFill>
              <a:schemeClr val="bg1"/>
            </a:solidFill>
            <a:round/>
            <a:headEnd/>
            <a:tailEnd/>
          </a:ln>
          <a:effectLst/>
        </p:spPr>
        <p:txBody>
          <a:bodyPr anchor="ctr"/>
          <a:lstStyle/>
          <a:p>
            <a:pPr algn="ctr"/>
            <a:endParaRPr>
              <a:cs typeface="+mn-ea"/>
              <a:sym typeface="+mn-lt"/>
            </a:endParaRPr>
          </a:p>
        </p:txBody>
      </p:sp>
      <p:sp>
        <p:nvSpPr>
          <p:cNvPr id="16" name="椭圆 15">
            <a:extLst>
              <a:ext uri="{FF2B5EF4-FFF2-40B4-BE49-F238E27FC236}">
                <a16:creationId xmlns:a16="http://schemas.microsoft.com/office/drawing/2014/main" id="{6251F9DC-6775-47AF-BD0E-8F168204A19B}"/>
              </a:ext>
            </a:extLst>
          </p:cNvPr>
          <p:cNvSpPr>
            <a:spLocks/>
          </p:cNvSpPr>
          <p:nvPr/>
        </p:nvSpPr>
        <p:spPr bwMode="gray">
          <a:xfrm>
            <a:off x="8080196" y="3326828"/>
            <a:ext cx="107691" cy="105026"/>
          </a:xfrm>
          <a:prstGeom prst="ellipse">
            <a:avLst/>
          </a:prstGeom>
          <a:solidFill>
            <a:schemeClr val="accent3"/>
          </a:solidFill>
          <a:ln w="12700" algn="ctr">
            <a:solidFill>
              <a:schemeClr val="bg1"/>
            </a:solidFill>
            <a:round/>
            <a:headEnd/>
            <a:tailEnd/>
          </a:ln>
          <a:effectLst/>
        </p:spPr>
        <p:txBody>
          <a:bodyPr anchor="ctr"/>
          <a:lstStyle/>
          <a:p>
            <a:pPr algn="ctr"/>
            <a:endParaRPr>
              <a:cs typeface="+mn-ea"/>
              <a:sym typeface="+mn-lt"/>
            </a:endParaRPr>
          </a:p>
        </p:txBody>
      </p:sp>
      <p:sp>
        <p:nvSpPr>
          <p:cNvPr id="17" name="椭圆 16">
            <a:extLst>
              <a:ext uri="{FF2B5EF4-FFF2-40B4-BE49-F238E27FC236}">
                <a16:creationId xmlns:a16="http://schemas.microsoft.com/office/drawing/2014/main" id="{88818F26-D6F7-422E-AEC4-4AED3F152498}"/>
              </a:ext>
            </a:extLst>
          </p:cNvPr>
          <p:cNvSpPr>
            <a:spLocks/>
          </p:cNvSpPr>
          <p:nvPr/>
        </p:nvSpPr>
        <p:spPr bwMode="gray">
          <a:xfrm>
            <a:off x="8347045" y="3326828"/>
            <a:ext cx="107691" cy="105026"/>
          </a:xfrm>
          <a:prstGeom prst="ellipse">
            <a:avLst/>
          </a:prstGeom>
          <a:solidFill>
            <a:schemeClr val="accent3"/>
          </a:solidFill>
          <a:ln w="12700" algn="ctr">
            <a:solidFill>
              <a:schemeClr val="bg1"/>
            </a:solidFill>
            <a:round/>
            <a:headEnd/>
            <a:tailEnd/>
          </a:ln>
          <a:effectLst/>
        </p:spPr>
        <p:txBody>
          <a:bodyPr anchor="ctr"/>
          <a:lstStyle/>
          <a:p>
            <a:pPr algn="ctr"/>
            <a:endParaRPr>
              <a:cs typeface="+mn-ea"/>
              <a:sym typeface="+mn-lt"/>
            </a:endParaRPr>
          </a:p>
        </p:txBody>
      </p:sp>
      <p:sp>
        <p:nvSpPr>
          <p:cNvPr id="18" name="椭圆 17">
            <a:extLst>
              <a:ext uri="{FF2B5EF4-FFF2-40B4-BE49-F238E27FC236}">
                <a16:creationId xmlns:a16="http://schemas.microsoft.com/office/drawing/2014/main" id="{014994D8-2461-42DE-B5EF-95FD06E6A3A9}"/>
              </a:ext>
            </a:extLst>
          </p:cNvPr>
          <p:cNvSpPr>
            <a:spLocks/>
          </p:cNvSpPr>
          <p:nvPr/>
        </p:nvSpPr>
        <p:spPr bwMode="gray">
          <a:xfrm>
            <a:off x="8615735" y="3326828"/>
            <a:ext cx="107691" cy="105026"/>
          </a:xfrm>
          <a:prstGeom prst="ellipse">
            <a:avLst/>
          </a:prstGeom>
          <a:solidFill>
            <a:schemeClr val="accent3"/>
          </a:solidFill>
          <a:ln w="12700" algn="ctr">
            <a:solidFill>
              <a:schemeClr val="bg1"/>
            </a:solidFill>
            <a:round/>
            <a:headEnd/>
            <a:tailEnd/>
          </a:ln>
          <a:effectLst/>
        </p:spPr>
        <p:txBody>
          <a:bodyPr anchor="ctr"/>
          <a:lstStyle/>
          <a:p>
            <a:pPr algn="ctr"/>
            <a:endParaRPr>
              <a:cs typeface="+mn-ea"/>
              <a:sym typeface="+mn-lt"/>
            </a:endParaRPr>
          </a:p>
        </p:txBody>
      </p:sp>
      <p:sp>
        <p:nvSpPr>
          <p:cNvPr id="19" name="直接连接符 18">
            <a:extLst>
              <a:ext uri="{FF2B5EF4-FFF2-40B4-BE49-F238E27FC236}">
                <a16:creationId xmlns:a16="http://schemas.microsoft.com/office/drawing/2014/main" id="{6DA964BF-5F65-4662-B121-D8C0EA588169}"/>
              </a:ext>
            </a:extLst>
          </p:cNvPr>
          <p:cNvSpPr>
            <a:spLocks/>
          </p:cNvSpPr>
          <p:nvPr/>
        </p:nvSpPr>
        <p:spPr bwMode="gray">
          <a:xfrm flipV="1">
            <a:off x="8669580" y="3393283"/>
            <a:ext cx="0" cy="244364"/>
          </a:xfrm>
          <a:prstGeom prst="line">
            <a:avLst/>
          </a:prstGeom>
          <a:noFill/>
          <a:ln w="19050">
            <a:solidFill>
              <a:schemeClr val="accent3"/>
            </a:solidFill>
            <a:round/>
            <a:headEnd/>
            <a:tailEnd/>
          </a:ln>
          <a:effectLst/>
        </p:spPr>
        <p:txBody>
          <a:bodyPr anchor="ctr"/>
          <a:lstStyle/>
          <a:p>
            <a:pPr algn="ctr"/>
            <a:endParaRPr>
              <a:cs typeface="+mn-ea"/>
              <a:sym typeface="+mn-lt"/>
            </a:endParaRPr>
          </a:p>
        </p:txBody>
      </p:sp>
      <p:sp>
        <p:nvSpPr>
          <p:cNvPr id="20" name="直接连接符 19">
            <a:extLst>
              <a:ext uri="{FF2B5EF4-FFF2-40B4-BE49-F238E27FC236}">
                <a16:creationId xmlns:a16="http://schemas.microsoft.com/office/drawing/2014/main" id="{EA27DB7F-7D26-4E17-BFC2-03A2191FA2E0}"/>
              </a:ext>
            </a:extLst>
          </p:cNvPr>
          <p:cNvSpPr>
            <a:spLocks/>
          </p:cNvSpPr>
          <p:nvPr/>
        </p:nvSpPr>
        <p:spPr bwMode="gray">
          <a:xfrm flipV="1">
            <a:off x="8400891" y="3393283"/>
            <a:ext cx="0" cy="830838"/>
          </a:xfrm>
          <a:prstGeom prst="line">
            <a:avLst/>
          </a:prstGeom>
          <a:noFill/>
          <a:ln w="19050">
            <a:solidFill>
              <a:schemeClr val="accent3"/>
            </a:solidFill>
            <a:round/>
            <a:headEnd/>
            <a:tailEnd/>
          </a:ln>
          <a:effectLst/>
        </p:spPr>
        <p:txBody>
          <a:bodyPr anchor="ctr"/>
          <a:lstStyle/>
          <a:p>
            <a:pPr algn="ctr"/>
            <a:endParaRPr>
              <a:cs typeface="+mn-ea"/>
              <a:sym typeface="+mn-lt"/>
            </a:endParaRPr>
          </a:p>
        </p:txBody>
      </p:sp>
      <p:sp>
        <p:nvSpPr>
          <p:cNvPr id="21" name="直接连接符 20">
            <a:extLst>
              <a:ext uri="{FF2B5EF4-FFF2-40B4-BE49-F238E27FC236}">
                <a16:creationId xmlns:a16="http://schemas.microsoft.com/office/drawing/2014/main" id="{364DC9D9-B059-4913-AFBF-967D6ACCAD1C}"/>
              </a:ext>
            </a:extLst>
          </p:cNvPr>
          <p:cNvSpPr>
            <a:spLocks/>
          </p:cNvSpPr>
          <p:nvPr/>
        </p:nvSpPr>
        <p:spPr bwMode="gray">
          <a:xfrm flipV="1">
            <a:off x="8134042" y="3393283"/>
            <a:ext cx="0" cy="1563930"/>
          </a:xfrm>
          <a:prstGeom prst="line">
            <a:avLst/>
          </a:prstGeom>
          <a:noFill/>
          <a:ln w="19050">
            <a:solidFill>
              <a:schemeClr val="accent3"/>
            </a:solidFill>
            <a:round/>
            <a:headEnd/>
            <a:tailEnd/>
          </a:ln>
          <a:effectLst/>
        </p:spPr>
        <p:txBody>
          <a:bodyPr anchor="ctr"/>
          <a:lstStyle/>
          <a:p>
            <a:pPr algn="ctr"/>
            <a:endParaRPr>
              <a:cs typeface="+mn-ea"/>
              <a:sym typeface="+mn-lt"/>
            </a:endParaRPr>
          </a:p>
        </p:txBody>
      </p:sp>
      <p:sp>
        <p:nvSpPr>
          <p:cNvPr id="22" name="直接连接符 21">
            <a:extLst>
              <a:ext uri="{FF2B5EF4-FFF2-40B4-BE49-F238E27FC236}">
                <a16:creationId xmlns:a16="http://schemas.microsoft.com/office/drawing/2014/main" id="{C6844A12-B9A1-4BE9-A040-807F2038C81A}"/>
              </a:ext>
            </a:extLst>
          </p:cNvPr>
          <p:cNvSpPr>
            <a:spLocks/>
          </p:cNvSpPr>
          <p:nvPr/>
        </p:nvSpPr>
        <p:spPr bwMode="gray">
          <a:xfrm flipV="1">
            <a:off x="4490173" y="3393283"/>
            <a:ext cx="0" cy="1563930"/>
          </a:xfrm>
          <a:prstGeom prst="line">
            <a:avLst/>
          </a:prstGeom>
          <a:noFill/>
          <a:ln w="19050">
            <a:solidFill>
              <a:schemeClr val="accent3"/>
            </a:solidFill>
            <a:round/>
            <a:headEnd/>
            <a:tailEnd/>
          </a:ln>
          <a:effectLst/>
        </p:spPr>
        <p:txBody>
          <a:bodyPr anchor="ctr"/>
          <a:lstStyle/>
          <a:p>
            <a:pPr algn="ctr"/>
            <a:endParaRPr>
              <a:cs typeface="+mn-ea"/>
              <a:sym typeface="+mn-lt"/>
            </a:endParaRPr>
          </a:p>
        </p:txBody>
      </p:sp>
      <p:sp>
        <p:nvSpPr>
          <p:cNvPr id="23" name="直接连接符 22">
            <a:extLst>
              <a:ext uri="{FF2B5EF4-FFF2-40B4-BE49-F238E27FC236}">
                <a16:creationId xmlns:a16="http://schemas.microsoft.com/office/drawing/2014/main" id="{61ACA162-AC75-4F2B-85CB-579A83DA224A}"/>
              </a:ext>
            </a:extLst>
          </p:cNvPr>
          <p:cNvSpPr>
            <a:spLocks/>
          </p:cNvSpPr>
          <p:nvPr/>
        </p:nvSpPr>
        <p:spPr bwMode="gray">
          <a:xfrm flipV="1">
            <a:off x="3175161" y="3393283"/>
            <a:ext cx="0" cy="244364"/>
          </a:xfrm>
          <a:prstGeom prst="line">
            <a:avLst/>
          </a:prstGeom>
          <a:noFill/>
          <a:ln w="19050">
            <a:solidFill>
              <a:schemeClr val="accent3"/>
            </a:solidFill>
            <a:round/>
            <a:headEnd/>
            <a:tailEnd/>
          </a:ln>
          <a:effectLst/>
        </p:spPr>
        <p:txBody>
          <a:bodyPr anchor="ctr"/>
          <a:lstStyle/>
          <a:p>
            <a:pPr algn="ctr"/>
            <a:endParaRPr>
              <a:cs typeface="+mn-ea"/>
              <a:sym typeface="+mn-lt"/>
            </a:endParaRPr>
          </a:p>
        </p:txBody>
      </p:sp>
      <p:sp>
        <p:nvSpPr>
          <p:cNvPr id="24" name="直接连接符 23">
            <a:extLst>
              <a:ext uri="{FF2B5EF4-FFF2-40B4-BE49-F238E27FC236}">
                <a16:creationId xmlns:a16="http://schemas.microsoft.com/office/drawing/2014/main" id="{25C37B89-ACBC-4711-8665-2AB4A9D20831}"/>
              </a:ext>
            </a:extLst>
          </p:cNvPr>
          <p:cNvSpPr>
            <a:spLocks/>
          </p:cNvSpPr>
          <p:nvPr/>
        </p:nvSpPr>
        <p:spPr bwMode="gray">
          <a:xfrm flipV="1">
            <a:off x="6902857" y="3416376"/>
            <a:ext cx="0" cy="234702"/>
          </a:xfrm>
          <a:prstGeom prst="line">
            <a:avLst/>
          </a:prstGeom>
          <a:noFill/>
          <a:ln w="19050">
            <a:solidFill>
              <a:schemeClr val="accent1"/>
            </a:solidFill>
            <a:round/>
            <a:headEnd/>
            <a:tailEnd/>
          </a:ln>
          <a:effectLst/>
        </p:spPr>
        <p:txBody>
          <a:bodyPr anchor="ctr"/>
          <a:lstStyle/>
          <a:p>
            <a:pPr algn="ctr"/>
            <a:endParaRPr>
              <a:cs typeface="+mn-ea"/>
              <a:sym typeface="+mn-lt"/>
            </a:endParaRPr>
          </a:p>
        </p:txBody>
      </p:sp>
      <p:sp>
        <p:nvSpPr>
          <p:cNvPr id="25" name="直接连接符 24">
            <a:extLst>
              <a:ext uri="{FF2B5EF4-FFF2-40B4-BE49-F238E27FC236}">
                <a16:creationId xmlns:a16="http://schemas.microsoft.com/office/drawing/2014/main" id="{9D05095D-9D57-4584-9D46-AC85B1EDB48C}"/>
              </a:ext>
            </a:extLst>
          </p:cNvPr>
          <p:cNvSpPr>
            <a:spLocks/>
          </p:cNvSpPr>
          <p:nvPr/>
        </p:nvSpPr>
        <p:spPr bwMode="gray">
          <a:xfrm flipV="1">
            <a:off x="6400443" y="3416375"/>
            <a:ext cx="0" cy="1502091"/>
          </a:xfrm>
          <a:prstGeom prst="line">
            <a:avLst/>
          </a:prstGeom>
          <a:noFill/>
          <a:ln w="19050">
            <a:solidFill>
              <a:schemeClr val="accent1"/>
            </a:solidFill>
            <a:round/>
            <a:headEnd/>
            <a:tailEnd/>
          </a:ln>
          <a:effectLst/>
        </p:spPr>
        <p:txBody>
          <a:bodyPr anchor="ctr"/>
          <a:lstStyle/>
          <a:p>
            <a:pPr algn="ctr"/>
            <a:endParaRPr>
              <a:cs typeface="+mn-ea"/>
              <a:sym typeface="+mn-lt"/>
            </a:endParaRPr>
          </a:p>
        </p:txBody>
      </p:sp>
      <p:sp>
        <p:nvSpPr>
          <p:cNvPr id="26" name="直接连接符 25">
            <a:extLst>
              <a:ext uri="{FF2B5EF4-FFF2-40B4-BE49-F238E27FC236}">
                <a16:creationId xmlns:a16="http://schemas.microsoft.com/office/drawing/2014/main" id="{48812CFE-24FE-4545-BE9E-61F4F781B1F0}"/>
              </a:ext>
            </a:extLst>
          </p:cNvPr>
          <p:cNvSpPr>
            <a:spLocks/>
          </p:cNvSpPr>
          <p:nvPr/>
        </p:nvSpPr>
        <p:spPr bwMode="gray">
          <a:xfrm flipV="1">
            <a:off x="5218948" y="3416376"/>
            <a:ext cx="0" cy="234702"/>
          </a:xfrm>
          <a:prstGeom prst="line">
            <a:avLst/>
          </a:prstGeom>
          <a:noFill/>
          <a:ln w="19050">
            <a:solidFill>
              <a:schemeClr val="accent1"/>
            </a:solidFill>
            <a:round/>
            <a:headEnd/>
            <a:tailEnd/>
          </a:ln>
          <a:effectLst/>
        </p:spPr>
        <p:txBody>
          <a:bodyPr anchor="ctr"/>
          <a:lstStyle/>
          <a:p>
            <a:pPr algn="ctr"/>
            <a:endParaRPr>
              <a:cs typeface="+mn-ea"/>
              <a:sym typeface="+mn-lt"/>
            </a:endParaRPr>
          </a:p>
        </p:txBody>
      </p:sp>
      <p:sp>
        <p:nvSpPr>
          <p:cNvPr id="27" name="直接连接符 26">
            <a:extLst>
              <a:ext uri="{FF2B5EF4-FFF2-40B4-BE49-F238E27FC236}">
                <a16:creationId xmlns:a16="http://schemas.microsoft.com/office/drawing/2014/main" id="{B8B620C5-D0F3-40CA-B22F-490D841EC990}"/>
              </a:ext>
            </a:extLst>
          </p:cNvPr>
          <p:cNvSpPr>
            <a:spLocks/>
          </p:cNvSpPr>
          <p:nvPr/>
        </p:nvSpPr>
        <p:spPr bwMode="gray">
          <a:xfrm flipV="1">
            <a:off x="1230534" y="3416376"/>
            <a:ext cx="0" cy="234702"/>
          </a:xfrm>
          <a:prstGeom prst="line">
            <a:avLst/>
          </a:prstGeom>
          <a:noFill/>
          <a:ln w="19050">
            <a:solidFill>
              <a:schemeClr val="accent1"/>
            </a:solidFill>
            <a:round/>
            <a:headEnd/>
            <a:tailEnd/>
          </a:ln>
          <a:effectLst/>
        </p:spPr>
        <p:txBody>
          <a:bodyPr anchor="ctr"/>
          <a:lstStyle/>
          <a:p>
            <a:pPr algn="ctr"/>
            <a:endParaRPr>
              <a:cs typeface="+mn-ea"/>
              <a:sym typeface="+mn-lt"/>
            </a:endParaRPr>
          </a:p>
        </p:txBody>
      </p:sp>
      <p:sp>
        <p:nvSpPr>
          <p:cNvPr id="28" name="文本框 24">
            <a:extLst>
              <a:ext uri="{FF2B5EF4-FFF2-40B4-BE49-F238E27FC236}">
                <a16:creationId xmlns:a16="http://schemas.microsoft.com/office/drawing/2014/main" id="{34A62F45-222C-46FA-9BCD-07D715467C02}"/>
              </a:ext>
            </a:extLst>
          </p:cNvPr>
          <p:cNvSpPr txBox="1"/>
          <p:nvPr/>
        </p:nvSpPr>
        <p:spPr>
          <a:xfrm>
            <a:off x="1193078" y="3675143"/>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1" name="文本框 25">
            <a:extLst>
              <a:ext uri="{FF2B5EF4-FFF2-40B4-BE49-F238E27FC236}">
                <a16:creationId xmlns:a16="http://schemas.microsoft.com/office/drawing/2014/main" id="{C2077D27-A1D2-41A1-8AEC-63DEB6631C98}"/>
              </a:ext>
            </a:extLst>
          </p:cNvPr>
          <p:cNvSpPr txBox="1"/>
          <p:nvPr/>
        </p:nvSpPr>
        <p:spPr>
          <a:xfrm>
            <a:off x="3147521" y="3675143"/>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2" name="文本框 26">
            <a:extLst>
              <a:ext uri="{FF2B5EF4-FFF2-40B4-BE49-F238E27FC236}">
                <a16:creationId xmlns:a16="http://schemas.microsoft.com/office/drawing/2014/main" id="{624A6CFA-C6D7-434F-8AAA-5CA2057DE1F3}"/>
              </a:ext>
            </a:extLst>
          </p:cNvPr>
          <p:cNvSpPr txBox="1"/>
          <p:nvPr/>
        </p:nvSpPr>
        <p:spPr>
          <a:xfrm>
            <a:off x="5167470" y="3675143"/>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3" name="文本框 27">
            <a:extLst>
              <a:ext uri="{FF2B5EF4-FFF2-40B4-BE49-F238E27FC236}">
                <a16:creationId xmlns:a16="http://schemas.microsoft.com/office/drawing/2014/main" id="{D772655F-CB67-43DA-B0FF-FC33D4CB1F34}"/>
              </a:ext>
            </a:extLst>
          </p:cNvPr>
          <p:cNvSpPr txBox="1"/>
          <p:nvPr/>
        </p:nvSpPr>
        <p:spPr>
          <a:xfrm>
            <a:off x="6863581" y="3675143"/>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4" name="文本框 28">
            <a:extLst>
              <a:ext uri="{FF2B5EF4-FFF2-40B4-BE49-F238E27FC236}">
                <a16:creationId xmlns:a16="http://schemas.microsoft.com/office/drawing/2014/main" id="{2D597D24-06E1-4753-9E93-A425D830AA3B}"/>
              </a:ext>
            </a:extLst>
          </p:cNvPr>
          <p:cNvSpPr txBox="1"/>
          <p:nvPr/>
        </p:nvSpPr>
        <p:spPr>
          <a:xfrm>
            <a:off x="8652380" y="3675143"/>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5" name="文本框 29">
            <a:extLst>
              <a:ext uri="{FF2B5EF4-FFF2-40B4-BE49-F238E27FC236}">
                <a16:creationId xmlns:a16="http://schemas.microsoft.com/office/drawing/2014/main" id="{0432809F-F0D0-440B-841B-07B955591AB5}"/>
              </a:ext>
            </a:extLst>
          </p:cNvPr>
          <p:cNvSpPr txBox="1"/>
          <p:nvPr/>
        </p:nvSpPr>
        <p:spPr>
          <a:xfrm>
            <a:off x="4439813" y="5002396"/>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6" name="文本框 30">
            <a:extLst>
              <a:ext uri="{FF2B5EF4-FFF2-40B4-BE49-F238E27FC236}">
                <a16:creationId xmlns:a16="http://schemas.microsoft.com/office/drawing/2014/main" id="{445410E3-2053-44E9-9459-0B68027FFE6B}"/>
              </a:ext>
            </a:extLst>
          </p:cNvPr>
          <p:cNvSpPr txBox="1"/>
          <p:nvPr/>
        </p:nvSpPr>
        <p:spPr>
          <a:xfrm>
            <a:off x="6370132" y="5002396"/>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7" name="文本框 31">
            <a:extLst>
              <a:ext uri="{FF2B5EF4-FFF2-40B4-BE49-F238E27FC236}">
                <a16:creationId xmlns:a16="http://schemas.microsoft.com/office/drawing/2014/main" id="{29C2546E-E433-4748-AFD5-B33896952E52}"/>
              </a:ext>
            </a:extLst>
          </p:cNvPr>
          <p:cNvSpPr txBox="1"/>
          <p:nvPr/>
        </p:nvSpPr>
        <p:spPr>
          <a:xfrm>
            <a:off x="8104895" y="5002396"/>
            <a:ext cx="1399984" cy="517569"/>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8" name="文本框 32">
            <a:extLst>
              <a:ext uri="{FF2B5EF4-FFF2-40B4-BE49-F238E27FC236}">
                <a16:creationId xmlns:a16="http://schemas.microsoft.com/office/drawing/2014/main" id="{7EBA71FE-AA91-4BEE-985D-F8A7399B3DA0}"/>
              </a:ext>
            </a:extLst>
          </p:cNvPr>
          <p:cNvSpPr txBox="1"/>
          <p:nvPr/>
        </p:nvSpPr>
        <p:spPr>
          <a:xfrm>
            <a:off x="8381814" y="4255079"/>
            <a:ext cx="1399984" cy="522743"/>
          </a:xfrm>
          <a:prstGeom prst="rect">
            <a:avLst/>
          </a:prstGeom>
          <a:noFill/>
        </p:spPr>
        <p:txBody>
          <a:bodyPr wrap="square" lIns="0" tIns="0" rIns="0" bIns="0">
            <a:noAutofit/>
          </a:bodyPr>
          <a:lstStyle/>
          <a:p>
            <a:pPr marL="0" defTabSz="430213">
              <a:spcBef>
                <a:spcPts val="600"/>
              </a:spcBef>
              <a:buSzPct val="100000"/>
            </a:pPr>
            <a:r>
              <a:rPr lang="zh-CN" altLang="en-US" sz="1200">
                <a:cs typeface="+mn-ea"/>
                <a:sym typeface="+mn-lt"/>
              </a:rPr>
              <a:t>Keywords.</a:t>
            </a:r>
          </a:p>
          <a:p>
            <a:pPr marL="0" defTabSz="430213">
              <a:spcBef>
                <a:spcPts val="600"/>
              </a:spcBef>
              <a:buSzPct val="100000"/>
            </a:pPr>
            <a:r>
              <a:rPr lang="zh-CN" altLang="en-US" sz="1200">
                <a:cs typeface="+mn-ea"/>
                <a:sym typeface="+mn-lt"/>
              </a:rPr>
              <a:t>Add text content.</a:t>
            </a:r>
          </a:p>
        </p:txBody>
      </p:sp>
      <p:sp>
        <p:nvSpPr>
          <p:cNvPr id="39" name="任意多边形: 形状 38">
            <a:extLst>
              <a:ext uri="{FF2B5EF4-FFF2-40B4-BE49-F238E27FC236}">
                <a16:creationId xmlns:a16="http://schemas.microsoft.com/office/drawing/2014/main" id="{4DBB3F95-4289-4D65-8594-B26D0E0CE0D8}"/>
              </a:ext>
            </a:extLst>
          </p:cNvPr>
          <p:cNvSpPr/>
          <p:nvPr/>
        </p:nvSpPr>
        <p:spPr>
          <a:xfrm>
            <a:off x="1534110" y="2196043"/>
            <a:ext cx="523875" cy="52135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8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857" y="85849"/>
                </a:cubicBezTo>
                <a:cubicBezTo>
                  <a:pt x="201857" y="85849"/>
                  <a:pt x="201857" y="85849"/>
                  <a:pt x="200458" y="85849"/>
                </a:cubicBezTo>
                <a:cubicBezTo>
                  <a:pt x="200458" y="85849"/>
                  <a:pt x="200458" y="85849"/>
                  <a:pt x="195263" y="72702"/>
                </a:cubicBezTo>
                <a:cubicBezTo>
                  <a:pt x="2018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rgbClr val="C7AD8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40" name="任意多边形: 形状 39">
            <a:extLst>
              <a:ext uri="{FF2B5EF4-FFF2-40B4-BE49-F238E27FC236}">
                <a16:creationId xmlns:a16="http://schemas.microsoft.com/office/drawing/2014/main" id="{E230CA44-DBDB-477A-8905-6F76DD24FAF1}"/>
              </a:ext>
            </a:extLst>
          </p:cNvPr>
          <p:cNvSpPr/>
          <p:nvPr/>
        </p:nvSpPr>
        <p:spPr>
          <a:xfrm>
            <a:off x="3687931" y="2196043"/>
            <a:ext cx="523875" cy="52135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8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857" y="85849"/>
                </a:cubicBezTo>
                <a:cubicBezTo>
                  <a:pt x="201857" y="85849"/>
                  <a:pt x="201857" y="85849"/>
                  <a:pt x="200458" y="85849"/>
                </a:cubicBezTo>
                <a:cubicBezTo>
                  <a:pt x="200458" y="85849"/>
                  <a:pt x="200458" y="85849"/>
                  <a:pt x="195263" y="72702"/>
                </a:cubicBezTo>
                <a:cubicBezTo>
                  <a:pt x="2018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rgbClr val="618D7E"/>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41" name="任意多边形: 形状 40">
            <a:extLst>
              <a:ext uri="{FF2B5EF4-FFF2-40B4-BE49-F238E27FC236}">
                <a16:creationId xmlns:a16="http://schemas.microsoft.com/office/drawing/2014/main" id="{1CEA37D7-890C-4947-A29E-336A87380D77}"/>
              </a:ext>
            </a:extLst>
          </p:cNvPr>
          <p:cNvSpPr/>
          <p:nvPr/>
        </p:nvSpPr>
        <p:spPr>
          <a:xfrm>
            <a:off x="5841752" y="2196043"/>
            <a:ext cx="523875" cy="52135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8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857" y="85849"/>
                </a:cubicBezTo>
                <a:cubicBezTo>
                  <a:pt x="201857" y="85849"/>
                  <a:pt x="201857" y="85849"/>
                  <a:pt x="200458" y="85849"/>
                </a:cubicBezTo>
                <a:cubicBezTo>
                  <a:pt x="200458" y="85849"/>
                  <a:pt x="200458" y="85849"/>
                  <a:pt x="195263" y="72702"/>
                </a:cubicBezTo>
                <a:cubicBezTo>
                  <a:pt x="2018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rgbClr val="C7AD8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42" name="任意多边形: 形状 41">
            <a:extLst>
              <a:ext uri="{FF2B5EF4-FFF2-40B4-BE49-F238E27FC236}">
                <a16:creationId xmlns:a16="http://schemas.microsoft.com/office/drawing/2014/main" id="{C2F9F76B-2D01-4C0F-9CC7-0696FA29FB68}"/>
              </a:ext>
            </a:extLst>
          </p:cNvPr>
          <p:cNvSpPr/>
          <p:nvPr/>
        </p:nvSpPr>
        <p:spPr>
          <a:xfrm>
            <a:off x="7995573" y="2196043"/>
            <a:ext cx="523875" cy="52135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8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857" y="85849"/>
                </a:cubicBezTo>
                <a:cubicBezTo>
                  <a:pt x="201857" y="85849"/>
                  <a:pt x="201857" y="85849"/>
                  <a:pt x="200458" y="85849"/>
                </a:cubicBezTo>
                <a:cubicBezTo>
                  <a:pt x="200458" y="85849"/>
                  <a:pt x="200458" y="85849"/>
                  <a:pt x="195263" y="72702"/>
                </a:cubicBezTo>
                <a:cubicBezTo>
                  <a:pt x="2018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rgbClr val="618D7E"/>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43" name="任意多边形: 形状 42">
            <a:extLst>
              <a:ext uri="{FF2B5EF4-FFF2-40B4-BE49-F238E27FC236}">
                <a16:creationId xmlns:a16="http://schemas.microsoft.com/office/drawing/2014/main" id="{7B880874-6289-4421-80E1-A10192DAC7F3}"/>
              </a:ext>
            </a:extLst>
          </p:cNvPr>
          <p:cNvSpPr/>
          <p:nvPr/>
        </p:nvSpPr>
        <p:spPr>
          <a:xfrm>
            <a:off x="10149394" y="2196043"/>
            <a:ext cx="523875" cy="521355"/>
          </a:xfrm>
          <a:custGeom>
            <a:avLst/>
            <a:gdLst>
              <a:gd name="connsiteX0" fmla="*/ 21907 w 330201"/>
              <a:gd name="connsiteY0" fmla="*/ 269875 h 328613"/>
              <a:gd name="connsiteX1" fmla="*/ 87630 w 330201"/>
              <a:gd name="connsiteY1" fmla="*/ 269875 h 328613"/>
              <a:gd name="connsiteX2" fmla="*/ 96651 w 330201"/>
              <a:gd name="connsiteY2" fmla="*/ 272486 h 328613"/>
              <a:gd name="connsiteX3" fmla="*/ 109538 w 330201"/>
              <a:gd name="connsiteY3" fmla="*/ 286844 h 328613"/>
              <a:gd name="connsiteX4" fmla="*/ 131445 w 330201"/>
              <a:gd name="connsiteY4" fmla="*/ 269875 h 328613"/>
              <a:gd name="connsiteX5" fmla="*/ 197168 w 330201"/>
              <a:gd name="connsiteY5" fmla="*/ 269875 h 328613"/>
              <a:gd name="connsiteX6" fmla="*/ 206188 w 330201"/>
              <a:gd name="connsiteY6" fmla="*/ 272486 h 328613"/>
              <a:gd name="connsiteX7" fmla="*/ 219075 w 330201"/>
              <a:gd name="connsiteY7" fmla="*/ 286844 h 328613"/>
              <a:gd name="connsiteX8" fmla="*/ 240983 w 330201"/>
              <a:gd name="connsiteY8" fmla="*/ 269875 h 328613"/>
              <a:gd name="connsiteX9" fmla="*/ 306706 w 330201"/>
              <a:gd name="connsiteY9" fmla="*/ 269875 h 328613"/>
              <a:gd name="connsiteX10" fmla="*/ 328613 w 330201"/>
              <a:gd name="connsiteY10" fmla="*/ 293370 h 328613"/>
              <a:gd name="connsiteX11" fmla="*/ 328613 w 330201"/>
              <a:gd name="connsiteY11" fmla="*/ 328613 h 328613"/>
              <a:gd name="connsiteX12" fmla="*/ 0 w 330201"/>
              <a:gd name="connsiteY12" fmla="*/ 328613 h 328613"/>
              <a:gd name="connsiteX13" fmla="*/ 0 w 330201"/>
              <a:gd name="connsiteY13" fmla="*/ 293370 h 328613"/>
              <a:gd name="connsiteX14" fmla="*/ 21907 w 330201"/>
              <a:gd name="connsiteY14" fmla="*/ 269875 h 328613"/>
              <a:gd name="connsiteX15" fmla="*/ 209550 w 330201"/>
              <a:gd name="connsiteY15" fmla="*/ 204788 h 328613"/>
              <a:gd name="connsiteX16" fmla="*/ 230188 w 330201"/>
              <a:gd name="connsiteY16" fmla="*/ 204788 h 328613"/>
              <a:gd name="connsiteX17" fmla="*/ 225028 w 330201"/>
              <a:gd name="connsiteY17" fmla="*/ 225706 h 328613"/>
              <a:gd name="connsiteX18" fmla="*/ 225028 w 330201"/>
              <a:gd name="connsiteY18" fmla="*/ 227013 h 328613"/>
              <a:gd name="connsiteX19" fmla="*/ 213420 w 330201"/>
              <a:gd name="connsiteY19" fmla="*/ 227013 h 328613"/>
              <a:gd name="connsiteX20" fmla="*/ 213420 w 330201"/>
              <a:gd name="connsiteY20" fmla="*/ 225706 h 328613"/>
              <a:gd name="connsiteX21" fmla="*/ 209550 w 330201"/>
              <a:gd name="connsiteY21" fmla="*/ 204788 h 328613"/>
              <a:gd name="connsiteX22" fmla="*/ 98425 w 330201"/>
              <a:gd name="connsiteY22" fmla="*/ 204788 h 328613"/>
              <a:gd name="connsiteX23" fmla="*/ 119063 w 330201"/>
              <a:gd name="connsiteY23" fmla="*/ 204788 h 328613"/>
              <a:gd name="connsiteX24" fmla="*/ 115193 w 330201"/>
              <a:gd name="connsiteY24" fmla="*/ 225706 h 328613"/>
              <a:gd name="connsiteX25" fmla="*/ 115193 w 330201"/>
              <a:gd name="connsiteY25" fmla="*/ 227013 h 328613"/>
              <a:gd name="connsiteX26" fmla="*/ 103584 w 330201"/>
              <a:gd name="connsiteY26" fmla="*/ 227013 h 328613"/>
              <a:gd name="connsiteX27" fmla="*/ 103584 w 330201"/>
              <a:gd name="connsiteY27" fmla="*/ 225706 h 328613"/>
              <a:gd name="connsiteX28" fmla="*/ 98425 w 330201"/>
              <a:gd name="connsiteY28" fmla="*/ 204788 h 328613"/>
              <a:gd name="connsiteX29" fmla="*/ 274638 w 330201"/>
              <a:gd name="connsiteY29" fmla="*/ 193675 h 328613"/>
              <a:gd name="connsiteX30" fmla="*/ 306388 w 330201"/>
              <a:gd name="connsiteY30" fmla="*/ 225425 h 328613"/>
              <a:gd name="connsiteX31" fmla="*/ 274638 w 330201"/>
              <a:gd name="connsiteY31" fmla="*/ 257175 h 328613"/>
              <a:gd name="connsiteX32" fmla="*/ 242888 w 330201"/>
              <a:gd name="connsiteY32" fmla="*/ 225425 h 328613"/>
              <a:gd name="connsiteX33" fmla="*/ 274638 w 330201"/>
              <a:gd name="connsiteY33" fmla="*/ 193675 h 328613"/>
              <a:gd name="connsiteX34" fmla="*/ 164307 w 330201"/>
              <a:gd name="connsiteY34" fmla="*/ 193675 h 328613"/>
              <a:gd name="connsiteX35" fmla="*/ 195264 w 330201"/>
              <a:gd name="connsiteY35" fmla="*/ 225425 h 328613"/>
              <a:gd name="connsiteX36" fmla="*/ 164307 w 330201"/>
              <a:gd name="connsiteY36" fmla="*/ 257175 h 328613"/>
              <a:gd name="connsiteX37" fmla="*/ 133350 w 330201"/>
              <a:gd name="connsiteY37" fmla="*/ 225425 h 328613"/>
              <a:gd name="connsiteX38" fmla="*/ 164307 w 330201"/>
              <a:gd name="connsiteY38" fmla="*/ 193675 h 328613"/>
              <a:gd name="connsiteX39" fmla="*/ 53975 w 330201"/>
              <a:gd name="connsiteY39" fmla="*/ 193675 h 328613"/>
              <a:gd name="connsiteX40" fmla="*/ 85725 w 330201"/>
              <a:gd name="connsiteY40" fmla="*/ 225425 h 328613"/>
              <a:gd name="connsiteX41" fmla="*/ 53975 w 330201"/>
              <a:gd name="connsiteY41" fmla="*/ 257175 h 328613"/>
              <a:gd name="connsiteX42" fmla="*/ 22225 w 330201"/>
              <a:gd name="connsiteY42" fmla="*/ 225425 h 328613"/>
              <a:gd name="connsiteX43" fmla="*/ 53975 w 330201"/>
              <a:gd name="connsiteY43" fmla="*/ 193675 h 328613"/>
              <a:gd name="connsiteX44" fmla="*/ 155575 w 330201"/>
              <a:gd name="connsiteY44" fmla="*/ 80963 h 328613"/>
              <a:gd name="connsiteX45" fmla="*/ 168275 w 330201"/>
              <a:gd name="connsiteY45" fmla="*/ 80963 h 328613"/>
              <a:gd name="connsiteX46" fmla="*/ 168275 w 330201"/>
              <a:gd name="connsiteY46" fmla="*/ 107950 h 328613"/>
              <a:gd name="connsiteX47" fmla="*/ 195263 w 330201"/>
              <a:gd name="connsiteY47" fmla="*/ 107950 h 328613"/>
              <a:gd name="connsiteX48" fmla="*/ 195263 w 330201"/>
              <a:gd name="connsiteY48" fmla="*/ 119063 h 328613"/>
              <a:gd name="connsiteX49" fmla="*/ 168275 w 330201"/>
              <a:gd name="connsiteY49" fmla="*/ 119063 h 328613"/>
              <a:gd name="connsiteX50" fmla="*/ 168275 w 330201"/>
              <a:gd name="connsiteY50" fmla="*/ 147638 h 328613"/>
              <a:gd name="connsiteX51" fmla="*/ 155575 w 330201"/>
              <a:gd name="connsiteY51" fmla="*/ 147638 h 328613"/>
              <a:gd name="connsiteX52" fmla="*/ 155575 w 330201"/>
              <a:gd name="connsiteY52" fmla="*/ 119063 h 328613"/>
              <a:gd name="connsiteX53" fmla="*/ 130175 w 330201"/>
              <a:gd name="connsiteY53" fmla="*/ 119063 h 328613"/>
              <a:gd name="connsiteX54" fmla="*/ 130175 w 330201"/>
              <a:gd name="connsiteY54" fmla="*/ 107950 h 328613"/>
              <a:gd name="connsiteX55" fmla="*/ 155575 w 330201"/>
              <a:gd name="connsiteY55" fmla="*/ 107950 h 328613"/>
              <a:gd name="connsiteX56" fmla="*/ 104775 w 330201"/>
              <a:gd name="connsiteY56" fmla="*/ 66675 h 328613"/>
              <a:gd name="connsiteX57" fmla="*/ 119063 w 330201"/>
              <a:gd name="connsiteY57" fmla="*/ 66675 h 328613"/>
              <a:gd name="connsiteX58" fmla="*/ 119063 w 330201"/>
              <a:gd name="connsiteY58" fmla="*/ 147638 h 328613"/>
              <a:gd name="connsiteX59" fmla="*/ 101600 w 330201"/>
              <a:gd name="connsiteY59" fmla="*/ 147638 h 328613"/>
              <a:gd name="connsiteX60" fmla="*/ 101600 w 330201"/>
              <a:gd name="connsiteY60" fmla="*/ 84137 h 328613"/>
              <a:gd name="connsiteX61" fmla="*/ 100013 w 330201"/>
              <a:gd name="connsiteY61" fmla="*/ 84137 h 328613"/>
              <a:gd name="connsiteX62" fmla="*/ 84137 w 330201"/>
              <a:gd name="connsiteY62" fmla="*/ 90487 h 328613"/>
              <a:gd name="connsiteX63" fmla="*/ 84137 w 330201"/>
              <a:gd name="connsiteY63" fmla="*/ 80962 h 328613"/>
              <a:gd name="connsiteX64" fmla="*/ 82550 w 330201"/>
              <a:gd name="connsiteY64" fmla="*/ 76200 h 328613"/>
              <a:gd name="connsiteX65" fmla="*/ 222539 w 330201"/>
              <a:gd name="connsiteY65" fmla="*/ 63500 h 328613"/>
              <a:gd name="connsiteX66" fmla="*/ 251114 w 330201"/>
              <a:gd name="connsiteY66" fmla="*/ 89793 h 328613"/>
              <a:gd name="connsiteX67" fmla="*/ 229033 w 330201"/>
              <a:gd name="connsiteY67" fmla="*/ 125289 h 328613"/>
              <a:gd name="connsiteX68" fmla="*/ 221240 w 330201"/>
              <a:gd name="connsiteY68" fmla="*/ 131862 h 328613"/>
              <a:gd name="connsiteX69" fmla="*/ 252413 w 330201"/>
              <a:gd name="connsiteY69" fmla="*/ 131862 h 328613"/>
              <a:gd name="connsiteX70" fmla="*/ 252413 w 330201"/>
              <a:gd name="connsiteY70" fmla="*/ 147638 h 328613"/>
              <a:gd name="connsiteX71" fmla="*/ 195263 w 330201"/>
              <a:gd name="connsiteY71" fmla="*/ 147638 h 328613"/>
              <a:gd name="connsiteX72" fmla="*/ 195263 w 330201"/>
              <a:gd name="connsiteY72" fmla="*/ 135806 h 328613"/>
              <a:gd name="connsiteX73" fmla="*/ 205654 w 330201"/>
              <a:gd name="connsiteY73" fmla="*/ 126603 h 328613"/>
              <a:gd name="connsiteX74" fmla="*/ 231631 w 330201"/>
              <a:gd name="connsiteY74" fmla="*/ 91108 h 328613"/>
              <a:gd name="connsiteX75" fmla="*/ 218642 w 330201"/>
              <a:gd name="connsiteY75" fmla="*/ 79276 h 328613"/>
              <a:gd name="connsiteX76" fmla="*/ 201857 w 330201"/>
              <a:gd name="connsiteY76" fmla="*/ 85849 h 328613"/>
              <a:gd name="connsiteX77" fmla="*/ 200458 w 330201"/>
              <a:gd name="connsiteY77" fmla="*/ 85849 h 328613"/>
              <a:gd name="connsiteX78" fmla="*/ 195263 w 330201"/>
              <a:gd name="connsiteY78" fmla="*/ 72702 h 328613"/>
              <a:gd name="connsiteX79" fmla="*/ 222539 w 330201"/>
              <a:gd name="connsiteY79" fmla="*/ 63500 h 328613"/>
              <a:gd name="connsiteX80" fmla="*/ 22740 w 330201"/>
              <a:gd name="connsiteY80" fmla="*/ 0 h 328613"/>
              <a:gd name="connsiteX81" fmla="*/ 318574 w 330201"/>
              <a:gd name="connsiteY81" fmla="*/ 0 h 328613"/>
              <a:gd name="connsiteX82" fmla="*/ 330201 w 330201"/>
              <a:gd name="connsiteY82" fmla="*/ 11608 h 328613"/>
              <a:gd name="connsiteX83" fmla="*/ 330201 w 330201"/>
              <a:gd name="connsiteY83" fmla="*/ 215405 h 328613"/>
              <a:gd name="connsiteX84" fmla="*/ 322450 w 330201"/>
              <a:gd name="connsiteY84" fmla="*/ 227013 h 328613"/>
              <a:gd name="connsiteX85" fmla="*/ 322450 w 330201"/>
              <a:gd name="connsiteY85" fmla="*/ 225723 h 328613"/>
              <a:gd name="connsiteX86" fmla="*/ 306948 w 330201"/>
              <a:gd name="connsiteY86" fmla="*/ 188317 h 328613"/>
              <a:gd name="connsiteX87" fmla="*/ 306948 w 330201"/>
              <a:gd name="connsiteY87" fmla="*/ 21927 h 328613"/>
              <a:gd name="connsiteX88" fmla="*/ 34366 w 330201"/>
              <a:gd name="connsiteY88" fmla="*/ 21927 h 328613"/>
              <a:gd name="connsiteX89" fmla="*/ 34366 w 330201"/>
              <a:gd name="connsiteY89" fmla="*/ 180578 h 328613"/>
              <a:gd name="connsiteX90" fmla="*/ 11113 w 330201"/>
              <a:gd name="connsiteY90" fmla="*/ 202506 h 328613"/>
              <a:gd name="connsiteX91" fmla="*/ 11113 w 330201"/>
              <a:gd name="connsiteY91" fmla="*/ 11608 h 328613"/>
              <a:gd name="connsiteX92" fmla="*/ 22740 w 330201"/>
              <a:gd name="connsiteY92"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201" h="328613">
                <a:moveTo>
                  <a:pt x="21907" y="269875"/>
                </a:moveTo>
                <a:cubicBezTo>
                  <a:pt x="21907" y="269875"/>
                  <a:pt x="21907" y="269875"/>
                  <a:pt x="87630" y="269875"/>
                </a:cubicBezTo>
                <a:cubicBezTo>
                  <a:pt x="91496" y="269875"/>
                  <a:pt x="94073" y="271181"/>
                  <a:pt x="96651" y="272486"/>
                </a:cubicBezTo>
                <a:cubicBezTo>
                  <a:pt x="103094" y="275096"/>
                  <a:pt x="108249" y="280318"/>
                  <a:pt x="109538" y="286844"/>
                </a:cubicBezTo>
                <a:cubicBezTo>
                  <a:pt x="112115" y="277707"/>
                  <a:pt x="121136" y="269875"/>
                  <a:pt x="131445" y="269875"/>
                </a:cubicBezTo>
                <a:cubicBezTo>
                  <a:pt x="131445" y="269875"/>
                  <a:pt x="131445" y="269875"/>
                  <a:pt x="197168" y="269875"/>
                </a:cubicBezTo>
                <a:cubicBezTo>
                  <a:pt x="201034" y="269875"/>
                  <a:pt x="203611" y="271181"/>
                  <a:pt x="206188" y="272486"/>
                </a:cubicBezTo>
                <a:cubicBezTo>
                  <a:pt x="212632" y="275096"/>
                  <a:pt x="216498" y="280318"/>
                  <a:pt x="219075" y="286844"/>
                </a:cubicBezTo>
                <a:cubicBezTo>
                  <a:pt x="221653" y="277707"/>
                  <a:pt x="230673" y="269875"/>
                  <a:pt x="240983" y="269875"/>
                </a:cubicBezTo>
                <a:cubicBezTo>
                  <a:pt x="240983" y="269875"/>
                  <a:pt x="240983" y="269875"/>
                  <a:pt x="306706" y="269875"/>
                </a:cubicBezTo>
                <a:cubicBezTo>
                  <a:pt x="319592" y="269875"/>
                  <a:pt x="328613" y="280318"/>
                  <a:pt x="328613" y="293370"/>
                </a:cubicBezTo>
                <a:cubicBezTo>
                  <a:pt x="328613" y="293370"/>
                  <a:pt x="328613" y="293370"/>
                  <a:pt x="328613" y="328613"/>
                </a:cubicBezTo>
                <a:cubicBezTo>
                  <a:pt x="328613" y="328613"/>
                  <a:pt x="328613" y="328613"/>
                  <a:pt x="0" y="328613"/>
                </a:cubicBezTo>
                <a:cubicBezTo>
                  <a:pt x="0" y="328613"/>
                  <a:pt x="0" y="328613"/>
                  <a:pt x="0" y="293370"/>
                </a:cubicBezTo>
                <a:cubicBezTo>
                  <a:pt x="0" y="280318"/>
                  <a:pt x="9021" y="269875"/>
                  <a:pt x="21907" y="269875"/>
                </a:cubicBezTo>
                <a:close/>
                <a:moveTo>
                  <a:pt x="209550" y="204788"/>
                </a:moveTo>
                <a:lnTo>
                  <a:pt x="230188" y="204788"/>
                </a:lnTo>
                <a:cubicBezTo>
                  <a:pt x="227608" y="211325"/>
                  <a:pt x="225028" y="217862"/>
                  <a:pt x="225028" y="225706"/>
                </a:cubicBezTo>
                <a:cubicBezTo>
                  <a:pt x="225028" y="225706"/>
                  <a:pt x="225028" y="227013"/>
                  <a:pt x="225028" y="227013"/>
                </a:cubicBezTo>
                <a:cubicBezTo>
                  <a:pt x="225028" y="227013"/>
                  <a:pt x="225028" y="227013"/>
                  <a:pt x="213420" y="227013"/>
                </a:cubicBezTo>
                <a:cubicBezTo>
                  <a:pt x="213420" y="227013"/>
                  <a:pt x="213420" y="225706"/>
                  <a:pt x="213420" y="225706"/>
                </a:cubicBezTo>
                <a:cubicBezTo>
                  <a:pt x="213420" y="217862"/>
                  <a:pt x="212130" y="211325"/>
                  <a:pt x="209550" y="204788"/>
                </a:cubicBezTo>
                <a:close/>
                <a:moveTo>
                  <a:pt x="98425" y="204788"/>
                </a:moveTo>
                <a:lnTo>
                  <a:pt x="119063" y="204788"/>
                </a:lnTo>
                <a:cubicBezTo>
                  <a:pt x="116483" y="211325"/>
                  <a:pt x="115193" y="217862"/>
                  <a:pt x="115193" y="225706"/>
                </a:cubicBezTo>
                <a:cubicBezTo>
                  <a:pt x="115193" y="225706"/>
                  <a:pt x="115193" y="227013"/>
                  <a:pt x="115193" y="227013"/>
                </a:cubicBezTo>
                <a:cubicBezTo>
                  <a:pt x="115193" y="227013"/>
                  <a:pt x="115193" y="227013"/>
                  <a:pt x="103584" y="227013"/>
                </a:cubicBezTo>
                <a:cubicBezTo>
                  <a:pt x="103584" y="227013"/>
                  <a:pt x="103584" y="225706"/>
                  <a:pt x="103584" y="225706"/>
                </a:cubicBezTo>
                <a:cubicBezTo>
                  <a:pt x="103584" y="217862"/>
                  <a:pt x="101005" y="211325"/>
                  <a:pt x="98425" y="204788"/>
                </a:cubicBezTo>
                <a:close/>
                <a:moveTo>
                  <a:pt x="274638" y="193675"/>
                </a:moveTo>
                <a:cubicBezTo>
                  <a:pt x="292173" y="193675"/>
                  <a:pt x="306388" y="207890"/>
                  <a:pt x="306388" y="225425"/>
                </a:cubicBezTo>
                <a:cubicBezTo>
                  <a:pt x="306388" y="242960"/>
                  <a:pt x="292173" y="257175"/>
                  <a:pt x="274638" y="257175"/>
                </a:cubicBezTo>
                <a:cubicBezTo>
                  <a:pt x="257103" y="257175"/>
                  <a:pt x="242888" y="242960"/>
                  <a:pt x="242888" y="225425"/>
                </a:cubicBezTo>
                <a:cubicBezTo>
                  <a:pt x="242888" y="207890"/>
                  <a:pt x="257103" y="193675"/>
                  <a:pt x="274638" y="193675"/>
                </a:cubicBezTo>
                <a:close/>
                <a:moveTo>
                  <a:pt x="164307" y="193675"/>
                </a:moveTo>
                <a:cubicBezTo>
                  <a:pt x="181404" y="193675"/>
                  <a:pt x="195264" y="207890"/>
                  <a:pt x="195264" y="225425"/>
                </a:cubicBezTo>
                <a:cubicBezTo>
                  <a:pt x="195264" y="242960"/>
                  <a:pt x="181404" y="257175"/>
                  <a:pt x="164307" y="257175"/>
                </a:cubicBezTo>
                <a:cubicBezTo>
                  <a:pt x="147210" y="257175"/>
                  <a:pt x="133350" y="242960"/>
                  <a:pt x="133350" y="225425"/>
                </a:cubicBezTo>
                <a:cubicBezTo>
                  <a:pt x="133350" y="207890"/>
                  <a:pt x="147210" y="193675"/>
                  <a:pt x="164307" y="193675"/>
                </a:cubicBezTo>
                <a:close/>
                <a:moveTo>
                  <a:pt x="53975" y="193675"/>
                </a:moveTo>
                <a:cubicBezTo>
                  <a:pt x="71510" y="193675"/>
                  <a:pt x="85725" y="207890"/>
                  <a:pt x="85725" y="225425"/>
                </a:cubicBezTo>
                <a:cubicBezTo>
                  <a:pt x="85725" y="242960"/>
                  <a:pt x="71510" y="257175"/>
                  <a:pt x="53975" y="257175"/>
                </a:cubicBezTo>
                <a:cubicBezTo>
                  <a:pt x="36440" y="257175"/>
                  <a:pt x="22225" y="242960"/>
                  <a:pt x="22225" y="225425"/>
                </a:cubicBezTo>
                <a:cubicBezTo>
                  <a:pt x="22225" y="207890"/>
                  <a:pt x="36440" y="193675"/>
                  <a:pt x="53975" y="193675"/>
                </a:cubicBezTo>
                <a:close/>
                <a:moveTo>
                  <a:pt x="155575" y="80963"/>
                </a:moveTo>
                <a:lnTo>
                  <a:pt x="168275" y="80963"/>
                </a:lnTo>
                <a:lnTo>
                  <a:pt x="168275" y="107950"/>
                </a:lnTo>
                <a:lnTo>
                  <a:pt x="195263" y="107950"/>
                </a:lnTo>
                <a:lnTo>
                  <a:pt x="195263" y="119063"/>
                </a:lnTo>
                <a:lnTo>
                  <a:pt x="168275" y="119063"/>
                </a:lnTo>
                <a:lnTo>
                  <a:pt x="168275" y="147638"/>
                </a:lnTo>
                <a:lnTo>
                  <a:pt x="155575" y="147638"/>
                </a:lnTo>
                <a:lnTo>
                  <a:pt x="155575" y="119063"/>
                </a:lnTo>
                <a:lnTo>
                  <a:pt x="130175" y="119063"/>
                </a:lnTo>
                <a:lnTo>
                  <a:pt x="130175" y="107950"/>
                </a:lnTo>
                <a:lnTo>
                  <a:pt x="155575" y="107950"/>
                </a:lnTo>
                <a:close/>
                <a:moveTo>
                  <a:pt x="104775" y="66675"/>
                </a:moveTo>
                <a:lnTo>
                  <a:pt x="119063" y="66675"/>
                </a:lnTo>
                <a:lnTo>
                  <a:pt x="119063" y="147638"/>
                </a:lnTo>
                <a:lnTo>
                  <a:pt x="101600" y="147638"/>
                </a:lnTo>
                <a:lnTo>
                  <a:pt x="101600" y="84137"/>
                </a:lnTo>
                <a:lnTo>
                  <a:pt x="100013" y="84137"/>
                </a:lnTo>
                <a:lnTo>
                  <a:pt x="84137" y="90487"/>
                </a:lnTo>
                <a:lnTo>
                  <a:pt x="84137" y="80962"/>
                </a:lnTo>
                <a:lnTo>
                  <a:pt x="82550" y="76200"/>
                </a:lnTo>
                <a:close/>
                <a:moveTo>
                  <a:pt x="222539" y="63500"/>
                </a:moveTo>
                <a:cubicBezTo>
                  <a:pt x="240723" y="63500"/>
                  <a:pt x="251114" y="75332"/>
                  <a:pt x="251114" y="89793"/>
                </a:cubicBezTo>
                <a:cubicBezTo>
                  <a:pt x="251114" y="102939"/>
                  <a:pt x="240723" y="114771"/>
                  <a:pt x="229033" y="125289"/>
                </a:cubicBezTo>
                <a:cubicBezTo>
                  <a:pt x="229033" y="125289"/>
                  <a:pt x="229033" y="125289"/>
                  <a:pt x="221240" y="131862"/>
                </a:cubicBezTo>
                <a:cubicBezTo>
                  <a:pt x="221240" y="131862"/>
                  <a:pt x="221240" y="131862"/>
                  <a:pt x="252413" y="131862"/>
                </a:cubicBezTo>
                <a:cubicBezTo>
                  <a:pt x="252413" y="131862"/>
                  <a:pt x="252413" y="131862"/>
                  <a:pt x="252413" y="147638"/>
                </a:cubicBezTo>
                <a:cubicBezTo>
                  <a:pt x="252413" y="147638"/>
                  <a:pt x="252413" y="147638"/>
                  <a:pt x="195263" y="147638"/>
                </a:cubicBezTo>
                <a:cubicBezTo>
                  <a:pt x="195263" y="147638"/>
                  <a:pt x="195263" y="147638"/>
                  <a:pt x="195263" y="135806"/>
                </a:cubicBezTo>
                <a:cubicBezTo>
                  <a:pt x="195263" y="135806"/>
                  <a:pt x="195263" y="135806"/>
                  <a:pt x="205654" y="126603"/>
                </a:cubicBezTo>
                <a:cubicBezTo>
                  <a:pt x="222539" y="110827"/>
                  <a:pt x="231631" y="101625"/>
                  <a:pt x="231631" y="91108"/>
                </a:cubicBezTo>
                <a:cubicBezTo>
                  <a:pt x="231631" y="84534"/>
                  <a:pt x="227735" y="79276"/>
                  <a:pt x="218642" y="79276"/>
                </a:cubicBezTo>
                <a:cubicBezTo>
                  <a:pt x="210849" y="79276"/>
                  <a:pt x="205654" y="83220"/>
                  <a:pt x="201857" y="85849"/>
                </a:cubicBezTo>
                <a:cubicBezTo>
                  <a:pt x="201857" y="85849"/>
                  <a:pt x="201857" y="85849"/>
                  <a:pt x="200458" y="85849"/>
                </a:cubicBezTo>
                <a:cubicBezTo>
                  <a:pt x="200458" y="85849"/>
                  <a:pt x="200458" y="85849"/>
                  <a:pt x="195263" y="72702"/>
                </a:cubicBezTo>
                <a:cubicBezTo>
                  <a:pt x="201857" y="67444"/>
                  <a:pt x="210849" y="63500"/>
                  <a:pt x="222539" y="63500"/>
                </a:cubicBezTo>
                <a:close/>
                <a:moveTo>
                  <a:pt x="22740" y="0"/>
                </a:moveTo>
                <a:cubicBezTo>
                  <a:pt x="22740" y="0"/>
                  <a:pt x="22740" y="0"/>
                  <a:pt x="318574" y="0"/>
                </a:cubicBezTo>
                <a:cubicBezTo>
                  <a:pt x="325034" y="0"/>
                  <a:pt x="330201" y="5159"/>
                  <a:pt x="330201" y="11608"/>
                </a:cubicBezTo>
                <a:cubicBezTo>
                  <a:pt x="330201" y="11608"/>
                  <a:pt x="330201" y="11608"/>
                  <a:pt x="330201" y="215405"/>
                </a:cubicBezTo>
                <a:cubicBezTo>
                  <a:pt x="330201" y="220564"/>
                  <a:pt x="327617" y="224434"/>
                  <a:pt x="322450" y="227013"/>
                </a:cubicBezTo>
                <a:cubicBezTo>
                  <a:pt x="322450" y="225723"/>
                  <a:pt x="322450" y="225723"/>
                  <a:pt x="322450" y="225723"/>
                </a:cubicBezTo>
                <a:cubicBezTo>
                  <a:pt x="322450" y="210245"/>
                  <a:pt x="315991" y="197347"/>
                  <a:pt x="306948" y="188317"/>
                </a:cubicBezTo>
                <a:cubicBezTo>
                  <a:pt x="306948" y="188317"/>
                  <a:pt x="306948" y="188317"/>
                  <a:pt x="306948" y="21927"/>
                </a:cubicBezTo>
                <a:cubicBezTo>
                  <a:pt x="306948" y="21927"/>
                  <a:pt x="306948" y="21927"/>
                  <a:pt x="34366" y="21927"/>
                </a:cubicBezTo>
                <a:cubicBezTo>
                  <a:pt x="34366" y="21927"/>
                  <a:pt x="34366" y="21927"/>
                  <a:pt x="34366" y="180578"/>
                </a:cubicBezTo>
                <a:cubicBezTo>
                  <a:pt x="24031" y="185738"/>
                  <a:pt x="16280" y="193477"/>
                  <a:pt x="11113" y="202506"/>
                </a:cubicBezTo>
                <a:cubicBezTo>
                  <a:pt x="11113" y="202506"/>
                  <a:pt x="11113" y="202506"/>
                  <a:pt x="11113" y="11608"/>
                </a:cubicBezTo>
                <a:cubicBezTo>
                  <a:pt x="11113" y="5159"/>
                  <a:pt x="16280" y="0"/>
                  <a:pt x="22740" y="0"/>
                </a:cubicBezTo>
                <a:close/>
              </a:path>
            </a:pathLst>
          </a:custGeom>
          <a:solidFill>
            <a:srgbClr val="C7AD8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750"/>
                            </p:stCondLst>
                            <p:childTnLst>
                              <p:par>
                                <p:cTn id="21" presetID="53" presetClass="entr" presetSubtype="16"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3250"/>
                            </p:stCondLst>
                            <p:childTnLst>
                              <p:par>
                                <p:cTn id="27" presetID="53" presetClass="entr" presetSubtype="16"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par>
                          <p:cTn id="38" fill="hold">
                            <p:stCondLst>
                              <p:cond delay="425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grpSp>
        <p:nvGrpSpPr>
          <p:cNvPr id="4" name="Group 1">
            <a:extLst>
              <a:ext uri="{FF2B5EF4-FFF2-40B4-BE49-F238E27FC236}">
                <a16:creationId xmlns:a16="http://schemas.microsoft.com/office/drawing/2014/main" id="{CCC20C21-A4A2-4A6D-B1FB-5B18FAEDA51B}"/>
              </a:ext>
            </a:extLst>
          </p:cNvPr>
          <p:cNvGrpSpPr/>
          <p:nvPr/>
        </p:nvGrpSpPr>
        <p:grpSpPr>
          <a:xfrm>
            <a:off x="873604" y="1736676"/>
            <a:ext cx="10444793" cy="2717786"/>
            <a:chOff x="414338" y="1202752"/>
            <a:chExt cx="8128166" cy="2717786"/>
          </a:xfrm>
        </p:grpSpPr>
        <p:cxnSp>
          <p:nvCxnSpPr>
            <p:cNvPr id="5" name="Straight Connector 2">
              <a:extLst>
                <a:ext uri="{FF2B5EF4-FFF2-40B4-BE49-F238E27FC236}">
                  <a16:creationId xmlns:a16="http://schemas.microsoft.com/office/drawing/2014/main" id="{A3953755-9E64-4B64-A3BF-160D86431831}"/>
                </a:ext>
              </a:extLst>
            </p:cNvPr>
            <p:cNvCxnSpPr/>
            <p:nvPr/>
          </p:nvCxnSpPr>
          <p:spPr>
            <a:xfrm>
              <a:off x="1220959" y="1838144"/>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3">
              <a:extLst>
                <a:ext uri="{FF2B5EF4-FFF2-40B4-BE49-F238E27FC236}">
                  <a16:creationId xmlns:a16="http://schemas.microsoft.com/office/drawing/2014/main" id="{3F88E823-AE51-456C-A103-71F46EE69758}"/>
                </a:ext>
              </a:extLst>
            </p:cNvPr>
            <p:cNvCxnSpPr/>
            <p:nvPr/>
          </p:nvCxnSpPr>
          <p:spPr>
            <a:xfrm>
              <a:off x="1220959" y="1303188"/>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4">
              <a:extLst>
                <a:ext uri="{FF2B5EF4-FFF2-40B4-BE49-F238E27FC236}">
                  <a16:creationId xmlns:a16="http://schemas.microsoft.com/office/drawing/2014/main" id="{66F9385E-0802-4F40-9F5D-0A15095ECF76}"/>
                </a:ext>
              </a:extLst>
            </p:cNvPr>
            <p:cNvCxnSpPr/>
            <p:nvPr/>
          </p:nvCxnSpPr>
          <p:spPr>
            <a:xfrm>
              <a:off x="1220959" y="2415093"/>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5">
              <a:extLst>
                <a:ext uri="{FF2B5EF4-FFF2-40B4-BE49-F238E27FC236}">
                  <a16:creationId xmlns:a16="http://schemas.microsoft.com/office/drawing/2014/main" id="{99260997-DBEF-4334-9FE7-11A9A54F19A8}"/>
                </a:ext>
              </a:extLst>
            </p:cNvPr>
            <p:cNvCxnSpPr/>
            <p:nvPr/>
          </p:nvCxnSpPr>
          <p:spPr>
            <a:xfrm>
              <a:off x="1220959" y="2979343"/>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9" name="Straight Connector 6">
              <a:extLst>
                <a:ext uri="{FF2B5EF4-FFF2-40B4-BE49-F238E27FC236}">
                  <a16:creationId xmlns:a16="http://schemas.microsoft.com/office/drawing/2014/main" id="{B142D315-46D7-48F1-9874-DA742221D8DC}"/>
                </a:ext>
              </a:extLst>
            </p:cNvPr>
            <p:cNvCxnSpPr/>
            <p:nvPr/>
          </p:nvCxnSpPr>
          <p:spPr>
            <a:xfrm>
              <a:off x="1220959" y="3543592"/>
              <a:ext cx="7321545" cy="0"/>
            </a:xfrm>
            <a:prstGeom prst="line">
              <a:avLst/>
            </a:prstGeom>
            <a:ln w="6350" cmpd="sng">
              <a:solidFill>
                <a:schemeClr val="tx1">
                  <a:alpha val="20000"/>
                </a:schemeClr>
              </a:solidFill>
              <a:prstDash val="sysDash"/>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Rectangle 7">
              <a:extLst>
                <a:ext uri="{FF2B5EF4-FFF2-40B4-BE49-F238E27FC236}">
                  <a16:creationId xmlns:a16="http://schemas.microsoft.com/office/drawing/2014/main" id="{39B73091-9675-46DE-9595-1171211C69ED}"/>
                </a:ext>
              </a:extLst>
            </p:cNvPr>
            <p:cNvSpPr/>
            <p:nvPr/>
          </p:nvSpPr>
          <p:spPr>
            <a:xfrm>
              <a:off x="7922612" y="3646921"/>
              <a:ext cx="372716" cy="273617"/>
            </a:xfrm>
            <a:prstGeom prst="rect">
              <a:avLst/>
            </a:prstGeom>
          </p:spPr>
          <p:txBody>
            <a:bodyPr wrap="none">
              <a:normAutofit fontScale="92500" lnSpcReduction="20000"/>
            </a:bodyPr>
            <a:lstStyle/>
            <a:p>
              <a:pPr algn="ctr"/>
              <a:r>
                <a:rPr lang="en-US" sz="1467" dirty="0">
                  <a:cs typeface="+mn-ea"/>
                  <a:sym typeface="+mn-lt"/>
                </a:rPr>
                <a:t>2030。</a:t>
              </a:r>
            </a:p>
          </p:txBody>
        </p:sp>
        <p:sp>
          <p:nvSpPr>
            <p:cNvPr id="11" name="Rectangle 8">
              <a:extLst>
                <a:ext uri="{FF2B5EF4-FFF2-40B4-BE49-F238E27FC236}">
                  <a16:creationId xmlns:a16="http://schemas.microsoft.com/office/drawing/2014/main" id="{72B44B8F-626D-4B2E-905F-A3C2909285C2}"/>
                </a:ext>
              </a:extLst>
            </p:cNvPr>
            <p:cNvSpPr/>
            <p:nvPr/>
          </p:nvSpPr>
          <p:spPr>
            <a:xfrm>
              <a:off x="7124745" y="3646921"/>
              <a:ext cx="372716" cy="273617"/>
            </a:xfrm>
            <a:prstGeom prst="rect">
              <a:avLst/>
            </a:prstGeom>
          </p:spPr>
          <p:txBody>
            <a:bodyPr wrap="none">
              <a:normAutofit fontScale="92500" lnSpcReduction="20000"/>
            </a:bodyPr>
            <a:lstStyle/>
            <a:p>
              <a:pPr algn="ctr"/>
              <a:r>
                <a:rPr lang="en-US" sz="1467" dirty="0">
                  <a:cs typeface="+mn-ea"/>
                  <a:sym typeface="+mn-lt"/>
                </a:rPr>
                <a:t>2018。</a:t>
              </a:r>
            </a:p>
          </p:txBody>
        </p:sp>
        <p:sp>
          <p:nvSpPr>
            <p:cNvPr id="12" name="Rectangle 9">
              <a:extLst>
                <a:ext uri="{FF2B5EF4-FFF2-40B4-BE49-F238E27FC236}">
                  <a16:creationId xmlns:a16="http://schemas.microsoft.com/office/drawing/2014/main" id="{FC93F00C-6204-45DC-86BC-B42558D3075D}"/>
                </a:ext>
              </a:extLst>
            </p:cNvPr>
            <p:cNvSpPr/>
            <p:nvPr/>
          </p:nvSpPr>
          <p:spPr>
            <a:xfrm>
              <a:off x="6330970" y="3646921"/>
              <a:ext cx="372716" cy="273617"/>
            </a:xfrm>
            <a:prstGeom prst="rect">
              <a:avLst/>
            </a:prstGeom>
          </p:spPr>
          <p:txBody>
            <a:bodyPr wrap="none">
              <a:normAutofit fontScale="92500" lnSpcReduction="20000"/>
            </a:bodyPr>
            <a:lstStyle/>
            <a:p>
              <a:pPr algn="ctr"/>
              <a:r>
                <a:rPr lang="en-US" sz="1467" dirty="0">
                  <a:cs typeface="+mn-ea"/>
                  <a:sym typeface="+mn-lt"/>
                </a:rPr>
                <a:t>2018。</a:t>
              </a:r>
            </a:p>
          </p:txBody>
        </p:sp>
        <p:sp>
          <p:nvSpPr>
            <p:cNvPr id="13" name="Rectangle 10">
              <a:extLst>
                <a:ext uri="{FF2B5EF4-FFF2-40B4-BE49-F238E27FC236}">
                  <a16:creationId xmlns:a16="http://schemas.microsoft.com/office/drawing/2014/main" id="{349E2359-5AC3-4111-8B3C-5AA61AEF3748}"/>
                </a:ext>
              </a:extLst>
            </p:cNvPr>
            <p:cNvSpPr/>
            <p:nvPr/>
          </p:nvSpPr>
          <p:spPr>
            <a:xfrm>
              <a:off x="5529017" y="3646921"/>
              <a:ext cx="372716" cy="273617"/>
            </a:xfrm>
            <a:prstGeom prst="rect">
              <a:avLst/>
            </a:prstGeom>
          </p:spPr>
          <p:txBody>
            <a:bodyPr wrap="none">
              <a:normAutofit fontScale="92500" lnSpcReduction="20000"/>
            </a:bodyPr>
            <a:lstStyle/>
            <a:p>
              <a:pPr algn="ctr"/>
              <a:r>
                <a:rPr lang="en-US" sz="1467" dirty="0">
                  <a:cs typeface="+mn-ea"/>
                  <a:sym typeface="+mn-lt"/>
                </a:rPr>
                <a:t>2018。</a:t>
              </a:r>
            </a:p>
          </p:txBody>
        </p:sp>
        <p:sp>
          <p:nvSpPr>
            <p:cNvPr id="14" name="Rectangle 11">
              <a:extLst>
                <a:ext uri="{FF2B5EF4-FFF2-40B4-BE49-F238E27FC236}">
                  <a16:creationId xmlns:a16="http://schemas.microsoft.com/office/drawing/2014/main" id="{7A08ED40-A3D0-42D5-AC54-4B544D32155C}"/>
                </a:ext>
              </a:extLst>
            </p:cNvPr>
            <p:cNvSpPr/>
            <p:nvPr/>
          </p:nvSpPr>
          <p:spPr>
            <a:xfrm>
              <a:off x="4727065" y="3646921"/>
              <a:ext cx="372716" cy="273617"/>
            </a:xfrm>
            <a:prstGeom prst="rect">
              <a:avLst/>
            </a:prstGeom>
          </p:spPr>
          <p:txBody>
            <a:bodyPr wrap="none">
              <a:normAutofit fontScale="92500" lnSpcReduction="20000"/>
            </a:bodyPr>
            <a:lstStyle/>
            <a:p>
              <a:pPr algn="ctr"/>
              <a:r>
                <a:rPr lang="en-US" sz="1467" dirty="0">
                  <a:cs typeface="+mn-ea"/>
                  <a:sym typeface="+mn-lt"/>
                </a:rPr>
                <a:t>2014。</a:t>
              </a:r>
            </a:p>
          </p:txBody>
        </p:sp>
        <p:sp>
          <p:nvSpPr>
            <p:cNvPr id="15" name="Rectangle 12">
              <a:extLst>
                <a:ext uri="{FF2B5EF4-FFF2-40B4-BE49-F238E27FC236}">
                  <a16:creationId xmlns:a16="http://schemas.microsoft.com/office/drawing/2014/main" id="{3DAF3B00-D7F8-403F-AE38-80E68F062485}"/>
                </a:ext>
              </a:extLst>
            </p:cNvPr>
            <p:cNvSpPr/>
            <p:nvPr/>
          </p:nvSpPr>
          <p:spPr>
            <a:xfrm>
              <a:off x="3925112" y="3646921"/>
              <a:ext cx="372716" cy="273617"/>
            </a:xfrm>
            <a:prstGeom prst="rect">
              <a:avLst/>
            </a:prstGeom>
          </p:spPr>
          <p:txBody>
            <a:bodyPr wrap="none">
              <a:normAutofit fontScale="92500" lnSpcReduction="20000"/>
            </a:bodyPr>
            <a:lstStyle/>
            <a:p>
              <a:pPr algn="ctr"/>
              <a:r>
                <a:rPr lang="en-US" sz="1467" dirty="0">
                  <a:cs typeface="+mn-ea"/>
                  <a:sym typeface="+mn-lt"/>
                </a:rPr>
                <a:t>2013。</a:t>
              </a:r>
            </a:p>
          </p:txBody>
        </p:sp>
        <p:sp>
          <p:nvSpPr>
            <p:cNvPr id="16" name="Rectangle 13">
              <a:extLst>
                <a:ext uri="{FF2B5EF4-FFF2-40B4-BE49-F238E27FC236}">
                  <a16:creationId xmlns:a16="http://schemas.microsoft.com/office/drawing/2014/main" id="{879AC30B-E1E0-442A-8CD2-B04CE598FFCB}"/>
                </a:ext>
              </a:extLst>
            </p:cNvPr>
            <p:cNvSpPr/>
            <p:nvPr/>
          </p:nvSpPr>
          <p:spPr>
            <a:xfrm>
              <a:off x="3110459" y="3646921"/>
              <a:ext cx="372716" cy="273617"/>
            </a:xfrm>
            <a:prstGeom prst="rect">
              <a:avLst/>
            </a:prstGeom>
          </p:spPr>
          <p:txBody>
            <a:bodyPr wrap="none">
              <a:normAutofit fontScale="92500" lnSpcReduction="20000"/>
            </a:bodyPr>
            <a:lstStyle/>
            <a:p>
              <a:pPr algn="ctr"/>
              <a:r>
                <a:rPr lang="en-US" sz="1467" dirty="0">
                  <a:cs typeface="+mn-ea"/>
                  <a:sym typeface="+mn-lt"/>
                </a:rPr>
                <a:t>2012。</a:t>
              </a:r>
            </a:p>
          </p:txBody>
        </p:sp>
        <p:sp>
          <p:nvSpPr>
            <p:cNvPr id="17" name="Rectangle 14">
              <a:extLst>
                <a:ext uri="{FF2B5EF4-FFF2-40B4-BE49-F238E27FC236}">
                  <a16:creationId xmlns:a16="http://schemas.microsoft.com/office/drawing/2014/main" id="{5600C251-927F-4ACD-8D7E-D0E58D63284C}"/>
                </a:ext>
              </a:extLst>
            </p:cNvPr>
            <p:cNvSpPr/>
            <p:nvPr/>
          </p:nvSpPr>
          <p:spPr>
            <a:xfrm>
              <a:off x="2336767" y="3646921"/>
              <a:ext cx="372716" cy="273617"/>
            </a:xfrm>
            <a:prstGeom prst="rect">
              <a:avLst/>
            </a:prstGeom>
          </p:spPr>
          <p:txBody>
            <a:bodyPr wrap="none">
              <a:normAutofit fontScale="92500" lnSpcReduction="20000"/>
            </a:bodyPr>
            <a:lstStyle/>
            <a:p>
              <a:pPr algn="ctr"/>
              <a:r>
                <a:rPr lang="en-US" sz="1467" dirty="0">
                  <a:cs typeface="+mn-ea"/>
                  <a:sym typeface="+mn-lt"/>
                </a:rPr>
                <a:t>2011。</a:t>
              </a:r>
            </a:p>
          </p:txBody>
        </p:sp>
        <p:sp>
          <p:nvSpPr>
            <p:cNvPr id="18" name="Rectangle 15">
              <a:extLst>
                <a:ext uri="{FF2B5EF4-FFF2-40B4-BE49-F238E27FC236}">
                  <a16:creationId xmlns:a16="http://schemas.microsoft.com/office/drawing/2014/main" id="{E3F6C367-7511-437D-B7F3-127629D36B70}"/>
                </a:ext>
              </a:extLst>
            </p:cNvPr>
            <p:cNvSpPr/>
            <p:nvPr/>
          </p:nvSpPr>
          <p:spPr>
            <a:xfrm>
              <a:off x="414338" y="1202752"/>
              <a:ext cx="516699" cy="238764"/>
            </a:xfrm>
            <a:prstGeom prst="rect">
              <a:avLst/>
            </a:prstGeom>
          </p:spPr>
          <p:txBody>
            <a:bodyPr wrap="none">
              <a:normAutofit fontScale="85000" lnSpcReduction="20000"/>
            </a:bodyPr>
            <a:lstStyle/>
            <a:p>
              <a:r>
                <a:rPr lang="en-US" sz="1467">
                  <a:cs typeface="+mn-ea"/>
                  <a:sym typeface="+mn-lt"/>
                </a:rPr>
                <a:t>100%</a:t>
              </a:r>
            </a:p>
          </p:txBody>
        </p:sp>
        <p:sp>
          <p:nvSpPr>
            <p:cNvPr id="19" name="Rectangle 16">
              <a:extLst>
                <a:ext uri="{FF2B5EF4-FFF2-40B4-BE49-F238E27FC236}">
                  <a16:creationId xmlns:a16="http://schemas.microsoft.com/office/drawing/2014/main" id="{03D7B9FA-6307-4CB3-B94A-00ABCFB15B62}"/>
                </a:ext>
              </a:extLst>
            </p:cNvPr>
            <p:cNvSpPr/>
            <p:nvPr/>
          </p:nvSpPr>
          <p:spPr>
            <a:xfrm>
              <a:off x="414338" y="1689562"/>
              <a:ext cx="435614" cy="238764"/>
            </a:xfrm>
            <a:prstGeom prst="rect">
              <a:avLst/>
            </a:prstGeom>
          </p:spPr>
          <p:txBody>
            <a:bodyPr wrap="none">
              <a:normAutofit fontScale="85000" lnSpcReduction="20000"/>
            </a:bodyPr>
            <a:lstStyle/>
            <a:p>
              <a:r>
                <a:rPr lang="en-US" sz="1467">
                  <a:cs typeface="+mn-ea"/>
                  <a:sym typeface="+mn-lt"/>
                </a:rPr>
                <a:t>80%</a:t>
              </a:r>
            </a:p>
          </p:txBody>
        </p:sp>
        <p:sp>
          <p:nvSpPr>
            <p:cNvPr id="20" name="Rectangle 17">
              <a:extLst>
                <a:ext uri="{FF2B5EF4-FFF2-40B4-BE49-F238E27FC236}">
                  <a16:creationId xmlns:a16="http://schemas.microsoft.com/office/drawing/2014/main" id="{56F311D1-3540-41D5-BBC6-7FDCE1FD5B87}"/>
                </a:ext>
              </a:extLst>
            </p:cNvPr>
            <p:cNvSpPr/>
            <p:nvPr/>
          </p:nvSpPr>
          <p:spPr>
            <a:xfrm>
              <a:off x="414338" y="2239873"/>
              <a:ext cx="435614" cy="238764"/>
            </a:xfrm>
            <a:prstGeom prst="rect">
              <a:avLst/>
            </a:prstGeom>
          </p:spPr>
          <p:txBody>
            <a:bodyPr wrap="none">
              <a:normAutofit fontScale="85000" lnSpcReduction="20000"/>
            </a:bodyPr>
            <a:lstStyle/>
            <a:p>
              <a:r>
                <a:rPr lang="en-US" sz="1467">
                  <a:cs typeface="+mn-ea"/>
                  <a:sym typeface="+mn-lt"/>
                </a:rPr>
                <a:t>50%</a:t>
              </a:r>
            </a:p>
          </p:txBody>
        </p:sp>
        <p:sp>
          <p:nvSpPr>
            <p:cNvPr id="21" name="Rectangle 18">
              <a:extLst>
                <a:ext uri="{FF2B5EF4-FFF2-40B4-BE49-F238E27FC236}">
                  <a16:creationId xmlns:a16="http://schemas.microsoft.com/office/drawing/2014/main" id="{5F1FE9BC-0FE9-43AB-91FC-CCDC65DC6071}"/>
                </a:ext>
              </a:extLst>
            </p:cNvPr>
            <p:cNvSpPr/>
            <p:nvPr/>
          </p:nvSpPr>
          <p:spPr>
            <a:xfrm>
              <a:off x="414338" y="3315095"/>
              <a:ext cx="354529" cy="238764"/>
            </a:xfrm>
            <a:prstGeom prst="rect">
              <a:avLst/>
            </a:prstGeom>
          </p:spPr>
          <p:txBody>
            <a:bodyPr wrap="none">
              <a:normAutofit fontScale="85000" lnSpcReduction="20000"/>
            </a:bodyPr>
            <a:lstStyle/>
            <a:p>
              <a:r>
                <a:rPr lang="en-US" sz="1467">
                  <a:cs typeface="+mn-ea"/>
                  <a:sym typeface="+mn-lt"/>
                </a:rPr>
                <a:t>0%</a:t>
              </a:r>
            </a:p>
          </p:txBody>
        </p:sp>
        <p:sp>
          <p:nvSpPr>
            <p:cNvPr id="22" name="Rectangle 19">
              <a:extLst>
                <a:ext uri="{FF2B5EF4-FFF2-40B4-BE49-F238E27FC236}">
                  <a16:creationId xmlns:a16="http://schemas.microsoft.com/office/drawing/2014/main" id="{EA15DAD5-64B7-485A-A8CF-18221C6BB3D7}"/>
                </a:ext>
              </a:extLst>
            </p:cNvPr>
            <p:cNvSpPr/>
            <p:nvPr/>
          </p:nvSpPr>
          <p:spPr>
            <a:xfrm>
              <a:off x="414338" y="2777484"/>
              <a:ext cx="435614" cy="238764"/>
            </a:xfrm>
            <a:prstGeom prst="rect">
              <a:avLst/>
            </a:prstGeom>
          </p:spPr>
          <p:txBody>
            <a:bodyPr wrap="none">
              <a:normAutofit fontScale="85000" lnSpcReduction="20000"/>
            </a:bodyPr>
            <a:lstStyle/>
            <a:p>
              <a:r>
                <a:rPr lang="en-US" sz="1467">
                  <a:cs typeface="+mn-ea"/>
                  <a:sym typeface="+mn-lt"/>
                </a:rPr>
                <a:t>30%</a:t>
              </a:r>
            </a:p>
          </p:txBody>
        </p:sp>
        <p:sp>
          <p:nvSpPr>
            <p:cNvPr id="23" name="Rectangle 20">
              <a:extLst>
                <a:ext uri="{FF2B5EF4-FFF2-40B4-BE49-F238E27FC236}">
                  <a16:creationId xmlns:a16="http://schemas.microsoft.com/office/drawing/2014/main" id="{11A2DCFB-33BE-48EB-84CB-D7B1D958CA0A}"/>
                </a:ext>
              </a:extLst>
            </p:cNvPr>
            <p:cNvSpPr/>
            <p:nvPr/>
          </p:nvSpPr>
          <p:spPr>
            <a:xfrm>
              <a:off x="1533853" y="3646921"/>
              <a:ext cx="372716" cy="273617"/>
            </a:xfrm>
            <a:prstGeom prst="rect">
              <a:avLst/>
            </a:prstGeom>
          </p:spPr>
          <p:txBody>
            <a:bodyPr wrap="none">
              <a:normAutofit fontScale="92500" lnSpcReduction="20000"/>
            </a:bodyPr>
            <a:lstStyle/>
            <a:p>
              <a:pPr algn="ctr"/>
              <a:r>
                <a:rPr lang="en-US" sz="1467" dirty="0">
                  <a:cs typeface="+mn-ea"/>
                  <a:sym typeface="+mn-lt"/>
                </a:rPr>
                <a:t>2010。</a:t>
              </a:r>
            </a:p>
          </p:txBody>
        </p:sp>
      </p:grpSp>
      <p:sp>
        <p:nvSpPr>
          <p:cNvPr id="24" name="Rectangle: Rounded Corners 21">
            <a:extLst>
              <a:ext uri="{FF2B5EF4-FFF2-40B4-BE49-F238E27FC236}">
                <a16:creationId xmlns:a16="http://schemas.microsoft.com/office/drawing/2014/main" id="{75222C50-8E6D-4BB9-A60F-8C464319F397}"/>
              </a:ext>
            </a:extLst>
          </p:cNvPr>
          <p:cNvSpPr/>
          <p:nvPr/>
        </p:nvSpPr>
        <p:spPr>
          <a:xfrm>
            <a:off x="2365391"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5" name="Rectangle: Rounded Corners 22">
            <a:extLst>
              <a:ext uri="{FF2B5EF4-FFF2-40B4-BE49-F238E27FC236}">
                <a16:creationId xmlns:a16="http://schemas.microsoft.com/office/drawing/2014/main" id="{30C73332-9F14-4F14-B5F9-C0D32DDD8AC4}"/>
              </a:ext>
            </a:extLst>
          </p:cNvPr>
          <p:cNvSpPr/>
          <p:nvPr/>
        </p:nvSpPr>
        <p:spPr>
          <a:xfrm>
            <a:off x="2185875" y="3287632"/>
            <a:ext cx="693905" cy="693907"/>
          </a:xfrm>
          <a:prstGeom prst="roundRect">
            <a:avLst>
              <a:gd name="adj" fmla="val 50000"/>
            </a:avLst>
          </a:prstGeom>
          <a:solidFill>
            <a:srgbClr val="C7AD81"/>
          </a:solidFill>
          <a:ln w="12700" cap="flat" cmpd="sng" algn="ctr">
            <a:noFill/>
            <a:prstDash val="solid"/>
            <a:miter lim="800000"/>
          </a:ln>
          <a:effectLst/>
        </p:spPr>
        <p:txBody>
          <a:bodyPr anchor="ctr"/>
          <a:lstStyle/>
          <a:p>
            <a:pPr algn="ctr"/>
            <a:r>
              <a:rPr lang="en-US" sz="1100" kern="0" dirty="0">
                <a:solidFill>
                  <a:prstClr val="white"/>
                </a:solidFill>
                <a:cs typeface="+mn-ea"/>
                <a:sym typeface="+mn-lt"/>
              </a:rPr>
              <a:t>50%</a:t>
            </a:r>
          </a:p>
        </p:txBody>
      </p:sp>
      <p:sp>
        <p:nvSpPr>
          <p:cNvPr id="26" name="Rectangle: Rounded Corners 23">
            <a:extLst>
              <a:ext uri="{FF2B5EF4-FFF2-40B4-BE49-F238E27FC236}">
                <a16:creationId xmlns:a16="http://schemas.microsoft.com/office/drawing/2014/main" id="{5F8C27C1-73C2-40D4-A8BA-FBA02E66FE9A}"/>
              </a:ext>
            </a:extLst>
          </p:cNvPr>
          <p:cNvSpPr/>
          <p:nvPr/>
        </p:nvSpPr>
        <p:spPr>
          <a:xfrm>
            <a:off x="3390656"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7" name="Rectangle: Rounded Corners 24">
            <a:extLst>
              <a:ext uri="{FF2B5EF4-FFF2-40B4-BE49-F238E27FC236}">
                <a16:creationId xmlns:a16="http://schemas.microsoft.com/office/drawing/2014/main" id="{D3F1C52B-A09B-4F65-B333-12D0CDD41765}"/>
              </a:ext>
            </a:extLst>
          </p:cNvPr>
          <p:cNvSpPr/>
          <p:nvPr/>
        </p:nvSpPr>
        <p:spPr>
          <a:xfrm>
            <a:off x="3211140" y="2922796"/>
            <a:ext cx="693905" cy="693907"/>
          </a:xfrm>
          <a:prstGeom prst="roundRect">
            <a:avLst>
              <a:gd name="adj" fmla="val 50000"/>
            </a:avLst>
          </a:prstGeom>
          <a:solidFill>
            <a:srgbClr val="B5BC61"/>
          </a:solidFill>
          <a:ln w="12700" cap="flat" cmpd="sng" algn="ctr">
            <a:noFill/>
            <a:prstDash val="solid"/>
            <a:miter lim="800000"/>
          </a:ln>
          <a:effectLst/>
        </p:spPr>
        <p:txBody>
          <a:bodyPr anchor="ctr"/>
          <a:lstStyle/>
          <a:p>
            <a:pPr algn="ctr"/>
            <a:r>
              <a:rPr lang="en-US" sz="1100" kern="0" dirty="0">
                <a:solidFill>
                  <a:prstClr val="white"/>
                </a:solidFill>
                <a:cs typeface="+mn-ea"/>
                <a:sym typeface="+mn-lt"/>
              </a:rPr>
              <a:t>60%</a:t>
            </a:r>
          </a:p>
        </p:txBody>
      </p:sp>
      <p:sp>
        <p:nvSpPr>
          <p:cNvPr id="28" name="Rectangle: Rounded Corners 25">
            <a:extLst>
              <a:ext uri="{FF2B5EF4-FFF2-40B4-BE49-F238E27FC236}">
                <a16:creationId xmlns:a16="http://schemas.microsoft.com/office/drawing/2014/main" id="{141E9B9C-CF65-4593-BC9B-9755333CED40}"/>
              </a:ext>
            </a:extLst>
          </p:cNvPr>
          <p:cNvSpPr/>
          <p:nvPr/>
        </p:nvSpPr>
        <p:spPr>
          <a:xfrm>
            <a:off x="4415921"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1" name="Rectangle: Rounded Corners 26">
            <a:extLst>
              <a:ext uri="{FF2B5EF4-FFF2-40B4-BE49-F238E27FC236}">
                <a16:creationId xmlns:a16="http://schemas.microsoft.com/office/drawing/2014/main" id="{35E3586D-A44A-494A-9B92-3EF27AEA598B}"/>
              </a:ext>
            </a:extLst>
          </p:cNvPr>
          <p:cNvSpPr/>
          <p:nvPr/>
        </p:nvSpPr>
        <p:spPr>
          <a:xfrm>
            <a:off x="4236405" y="3183712"/>
            <a:ext cx="693905" cy="693907"/>
          </a:xfrm>
          <a:prstGeom prst="roundRect">
            <a:avLst>
              <a:gd name="adj" fmla="val 50000"/>
            </a:avLst>
          </a:prstGeom>
          <a:solidFill>
            <a:srgbClr val="618D7E"/>
          </a:solidFill>
          <a:ln w="12700" cap="flat" cmpd="sng" algn="ctr">
            <a:noFill/>
            <a:prstDash val="solid"/>
            <a:miter lim="800000"/>
          </a:ln>
          <a:effectLst/>
        </p:spPr>
        <p:txBody>
          <a:bodyPr anchor="ctr"/>
          <a:lstStyle/>
          <a:p>
            <a:pPr algn="ctr"/>
            <a:r>
              <a:rPr lang="en-US" sz="1100" kern="0">
                <a:solidFill>
                  <a:prstClr val="white"/>
                </a:solidFill>
                <a:cs typeface="+mn-ea"/>
                <a:sym typeface="+mn-lt"/>
              </a:rPr>
              <a:t>55%</a:t>
            </a:r>
          </a:p>
        </p:txBody>
      </p:sp>
      <p:sp>
        <p:nvSpPr>
          <p:cNvPr id="32" name="Rectangle: Rounded Corners 27">
            <a:extLst>
              <a:ext uri="{FF2B5EF4-FFF2-40B4-BE49-F238E27FC236}">
                <a16:creationId xmlns:a16="http://schemas.microsoft.com/office/drawing/2014/main" id="{3B5B6E88-0FBE-435B-8F38-16E8EB2F9D8C}"/>
              </a:ext>
            </a:extLst>
          </p:cNvPr>
          <p:cNvSpPr/>
          <p:nvPr/>
        </p:nvSpPr>
        <p:spPr>
          <a:xfrm>
            <a:off x="5441185"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3" name="Rectangle: Rounded Corners 28">
            <a:extLst>
              <a:ext uri="{FF2B5EF4-FFF2-40B4-BE49-F238E27FC236}">
                <a16:creationId xmlns:a16="http://schemas.microsoft.com/office/drawing/2014/main" id="{3A426F80-C7B7-41B7-A081-442D71CA808A}"/>
              </a:ext>
            </a:extLst>
          </p:cNvPr>
          <p:cNvSpPr/>
          <p:nvPr/>
        </p:nvSpPr>
        <p:spPr>
          <a:xfrm>
            <a:off x="5261669" y="2618527"/>
            <a:ext cx="693905" cy="693907"/>
          </a:xfrm>
          <a:prstGeom prst="roundRect">
            <a:avLst>
              <a:gd name="adj" fmla="val 50000"/>
            </a:avLst>
          </a:prstGeom>
          <a:solidFill>
            <a:srgbClr val="C7AD81"/>
          </a:solidFill>
          <a:ln w="12700" cap="flat" cmpd="sng" algn="ctr">
            <a:noFill/>
            <a:prstDash val="solid"/>
            <a:miter lim="800000"/>
          </a:ln>
          <a:effectLst/>
        </p:spPr>
        <p:txBody>
          <a:bodyPr anchor="ctr"/>
          <a:lstStyle/>
          <a:p>
            <a:pPr algn="ctr"/>
            <a:r>
              <a:rPr lang="en-US" sz="1100" kern="0">
                <a:solidFill>
                  <a:prstClr val="white"/>
                </a:solidFill>
                <a:cs typeface="+mn-ea"/>
                <a:sym typeface="+mn-lt"/>
              </a:rPr>
              <a:t>80%</a:t>
            </a:r>
          </a:p>
        </p:txBody>
      </p:sp>
      <p:sp>
        <p:nvSpPr>
          <p:cNvPr id="34" name="Rectangle: Rounded Corners 29">
            <a:extLst>
              <a:ext uri="{FF2B5EF4-FFF2-40B4-BE49-F238E27FC236}">
                <a16:creationId xmlns:a16="http://schemas.microsoft.com/office/drawing/2014/main" id="{BE1FB74D-61FB-48FA-B521-E94C816913A4}"/>
              </a:ext>
            </a:extLst>
          </p:cNvPr>
          <p:cNvSpPr/>
          <p:nvPr/>
        </p:nvSpPr>
        <p:spPr>
          <a:xfrm>
            <a:off x="6466450"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5" name="Rectangle: Rounded Corners 30">
            <a:extLst>
              <a:ext uri="{FF2B5EF4-FFF2-40B4-BE49-F238E27FC236}">
                <a16:creationId xmlns:a16="http://schemas.microsoft.com/office/drawing/2014/main" id="{86E47728-50F4-4FCE-BA57-69E1C217ACA3}"/>
              </a:ext>
            </a:extLst>
          </p:cNvPr>
          <p:cNvSpPr/>
          <p:nvPr/>
        </p:nvSpPr>
        <p:spPr>
          <a:xfrm>
            <a:off x="6286934" y="2951922"/>
            <a:ext cx="693905" cy="693907"/>
          </a:xfrm>
          <a:prstGeom prst="roundRect">
            <a:avLst>
              <a:gd name="adj" fmla="val 50000"/>
            </a:avLst>
          </a:prstGeom>
          <a:solidFill>
            <a:srgbClr val="C7AD81"/>
          </a:solidFill>
          <a:ln w="12700" cap="flat" cmpd="sng" algn="ctr">
            <a:noFill/>
            <a:prstDash val="solid"/>
            <a:miter lim="800000"/>
          </a:ln>
          <a:effectLst/>
        </p:spPr>
        <p:txBody>
          <a:bodyPr anchor="ctr"/>
          <a:lstStyle/>
          <a:p>
            <a:pPr algn="ctr"/>
            <a:r>
              <a:rPr lang="en-US" sz="1100" kern="0">
                <a:solidFill>
                  <a:prstClr val="white"/>
                </a:solidFill>
                <a:cs typeface="+mn-ea"/>
                <a:sym typeface="+mn-lt"/>
              </a:rPr>
              <a:t>62%</a:t>
            </a:r>
          </a:p>
        </p:txBody>
      </p:sp>
      <p:sp>
        <p:nvSpPr>
          <p:cNvPr id="36" name="Rectangle: Rounded Corners 31">
            <a:extLst>
              <a:ext uri="{FF2B5EF4-FFF2-40B4-BE49-F238E27FC236}">
                <a16:creationId xmlns:a16="http://schemas.microsoft.com/office/drawing/2014/main" id="{8830A50E-4C36-4C37-AB70-0EF30A9CF0E9}"/>
              </a:ext>
            </a:extLst>
          </p:cNvPr>
          <p:cNvSpPr/>
          <p:nvPr/>
        </p:nvSpPr>
        <p:spPr>
          <a:xfrm>
            <a:off x="7491715"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7" name="Rectangle: Rounded Corners 32">
            <a:extLst>
              <a:ext uri="{FF2B5EF4-FFF2-40B4-BE49-F238E27FC236}">
                <a16:creationId xmlns:a16="http://schemas.microsoft.com/office/drawing/2014/main" id="{F74CA774-68CE-4DAF-8A35-B49EC40FF162}"/>
              </a:ext>
            </a:extLst>
          </p:cNvPr>
          <p:cNvSpPr/>
          <p:nvPr/>
        </p:nvSpPr>
        <p:spPr>
          <a:xfrm>
            <a:off x="7312199" y="2827027"/>
            <a:ext cx="693905" cy="693907"/>
          </a:xfrm>
          <a:prstGeom prst="roundRect">
            <a:avLst>
              <a:gd name="adj" fmla="val 50000"/>
            </a:avLst>
          </a:prstGeom>
          <a:solidFill>
            <a:srgbClr val="618D7E"/>
          </a:solidFill>
          <a:ln w="12700" cap="flat" cmpd="sng" algn="ctr">
            <a:noFill/>
            <a:prstDash val="solid"/>
            <a:miter lim="800000"/>
          </a:ln>
          <a:effectLst/>
        </p:spPr>
        <p:txBody>
          <a:bodyPr anchor="ctr"/>
          <a:lstStyle/>
          <a:p>
            <a:pPr algn="ctr"/>
            <a:r>
              <a:rPr lang="en-US" sz="1100" kern="0">
                <a:solidFill>
                  <a:prstClr val="white"/>
                </a:solidFill>
                <a:cs typeface="+mn-ea"/>
                <a:sym typeface="+mn-lt"/>
              </a:rPr>
              <a:t>70%</a:t>
            </a:r>
          </a:p>
        </p:txBody>
      </p:sp>
      <p:sp>
        <p:nvSpPr>
          <p:cNvPr id="38" name="Rectangle: Rounded Corners 33">
            <a:extLst>
              <a:ext uri="{FF2B5EF4-FFF2-40B4-BE49-F238E27FC236}">
                <a16:creationId xmlns:a16="http://schemas.microsoft.com/office/drawing/2014/main" id="{948EBBB9-8A64-47E9-AA65-A83DCEA53615}"/>
              </a:ext>
            </a:extLst>
          </p:cNvPr>
          <p:cNvSpPr/>
          <p:nvPr/>
        </p:nvSpPr>
        <p:spPr>
          <a:xfrm>
            <a:off x="8516979"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9" name="Rectangle: Rounded Corners 34">
            <a:extLst>
              <a:ext uri="{FF2B5EF4-FFF2-40B4-BE49-F238E27FC236}">
                <a16:creationId xmlns:a16="http://schemas.microsoft.com/office/drawing/2014/main" id="{4BE0D967-F670-4050-915B-B6147B062844}"/>
              </a:ext>
            </a:extLst>
          </p:cNvPr>
          <p:cNvSpPr/>
          <p:nvPr/>
        </p:nvSpPr>
        <p:spPr>
          <a:xfrm>
            <a:off x="8337463" y="2667485"/>
            <a:ext cx="693905" cy="693907"/>
          </a:xfrm>
          <a:prstGeom prst="roundRect">
            <a:avLst>
              <a:gd name="adj" fmla="val 50000"/>
            </a:avLst>
          </a:prstGeom>
          <a:solidFill>
            <a:srgbClr val="C7AD81"/>
          </a:solidFill>
          <a:ln w="12700" cap="flat" cmpd="sng" algn="ctr">
            <a:noFill/>
            <a:prstDash val="solid"/>
            <a:miter lim="800000"/>
          </a:ln>
          <a:effectLst/>
        </p:spPr>
        <p:txBody>
          <a:bodyPr anchor="ctr"/>
          <a:lstStyle/>
          <a:p>
            <a:pPr algn="ctr"/>
            <a:r>
              <a:rPr lang="en-US" sz="1100" kern="0">
                <a:solidFill>
                  <a:prstClr val="white"/>
                </a:solidFill>
                <a:cs typeface="+mn-ea"/>
                <a:sym typeface="+mn-lt"/>
              </a:rPr>
              <a:t>80%</a:t>
            </a:r>
          </a:p>
        </p:txBody>
      </p:sp>
      <p:sp>
        <p:nvSpPr>
          <p:cNvPr id="40" name="Rectangle: Rounded Corners 35">
            <a:extLst>
              <a:ext uri="{FF2B5EF4-FFF2-40B4-BE49-F238E27FC236}">
                <a16:creationId xmlns:a16="http://schemas.microsoft.com/office/drawing/2014/main" id="{1253CC81-0AE4-45ED-BD3D-350084E4BF99}"/>
              </a:ext>
            </a:extLst>
          </p:cNvPr>
          <p:cNvSpPr/>
          <p:nvPr/>
        </p:nvSpPr>
        <p:spPr>
          <a:xfrm>
            <a:off x="9542248"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1" name="Rectangle: Rounded Corners 36">
            <a:extLst>
              <a:ext uri="{FF2B5EF4-FFF2-40B4-BE49-F238E27FC236}">
                <a16:creationId xmlns:a16="http://schemas.microsoft.com/office/drawing/2014/main" id="{3926DAC9-BEAD-448A-AA4D-49947C17215B}"/>
              </a:ext>
            </a:extLst>
          </p:cNvPr>
          <p:cNvSpPr/>
          <p:nvPr/>
        </p:nvSpPr>
        <p:spPr>
          <a:xfrm>
            <a:off x="9362732" y="3278313"/>
            <a:ext cx="693905" cy="693907"/>
          </a:xfrm>
          <a:prstGeom prst="roundRect">
            <a:avLst>
              <a:gd name="adj" fmla="val 50000"/>
            </a:avLst>
          </a:prstGeom>
          <a:solidFill>
            <a:srgbClr val="B5BC61"/>
          </a:solidFill>
          <a:ln w="12700" cap="flat" cmpd="sng" algn="ctr">
            <a:noFill/>
            <a:prstDash val="solid"/>
            <a:miter lim="800000"/>
          </a:ln>
          <a:effectLst/>
        </p:spPr>
        <p:txBody>
          <a:bodyPr anchor="ctr"/>
          <a:lstStyle/>
          <a:p>
            <a:pPr algn="ctr"/>
            <a:r>
              <a:rPr lang="en-US" sz="1100" kern="0" dirty="0">
                <a:solidFill>
                  <a:prstClr val="white"/>
                </a:solidFill>
                <a:cs typeface="+mn-ea"/>
                <a:sym typeface="+mn-lt"/>
              </a:rPr>
              <a:t>50%</a:t>
            </a:r>
          </a:p>
        </p:txBody>
      </p:sp>
      <p:sp>
        <p:nvSpPr>
          <p:cNvPr id="42" name="Rectangle: Rounded Corners 37">
            <a:extLst>
              <a:ext uri="{FF2B5EF4-FFF2-40B4-BE49-F238E27FC236}">
                <a16:creationId xmlns:a16="http://schemas.microsoft.com/office/drawing/2014/main" id="{EF26BEA1-9617-4574-9A76-15CF89F5CFD5}"/>
              </a:ext>
            </a:extLst>
          </p:cNvPr>
          <p:cNvSpPr/>
          <p:nvPr/>
        </p:nvSpPr>
        <p:spPr>
          <a:xfrm>
            <a:off x="10567517" y="2203534"/>
            <a:ext cx="370082" cy="2853170"/>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3" name="Rectangle: Rounded Corners 38">
            <a:extLst>
              <a:ext uri="{FF2B5EF4-FFF2-40B4-BE49-F238E27FC236}">
                <a16:creationId xmlns:a16="http://schemas.microsoft.com/office/drawing/2014/main" id="{3004F0D6-6899-4C8D-8F9C-86D5BEE5DED5}"/>
              </a:ext>
            </a:extLst>
          </p:cNvPr>
          <p:cNvSpPr/>
          <p:nvPr/>
        </p:nvSpPr>
        <p:spPr>
          <a:xfrm>
            <a:off x="10388001" y="3460477"/>
            <a:ext cx="693905" cy="693907"/>
          </a:xfrm>
          <a:prstGeom prst="roundRect">
            <a:avLst>
              <a:gd name="adj" fmla="val 50000"/>
            </a:avLst>
          </a:prstGeom>
          <a:solidFill>
            <a:srgbClr val="618D7E"/>
          </a:solidFill>
          <a:ln w="12700" cap="flat" cmpd="sng" algn="ctr">
            <a:noFill/>
            <a:prstDash val="solid"/>
            <a:miter lim="800000"/>
          </a:ln>
          <a:effectLst/>
        </p:spPr>
        <p:txBody>
          <a:bodyPr anchor="ctr"/>
          <a:lstStyle/>
          <a:p>
            <a:pPr algn="ctr"/>
            <a:r>
              <a:rPr lang="en-US" sz="1100" kern="0">
                <a:solidFill>
                  <a:prstClr val="white"/>
                </a:solidFill>
                <a:cs typeface="+mn-ea"/>
                <a:sym typeface="+mn-lt"/>
              </a:rPr>
              <a:t>40%</a:t>
            </a:r>
          </a:p>
        </p:txBody>
      </p:sp>
      <p:grpSp>
        <p:nvGrpSpPr>
          <p:cNvPr id="44" name="Group 43">
            <a:extLst>
              <a:ext uri="{FF2B5EF4-FFF2-40B4-BE49-F238E27FC236}">
                <a16:creationId xmlns:a16="http://schemas.microsoft.com/office/drawing/2014/main" id="{D9557E2D-0D4B-4B12-B6FF-C872104A933D}"/>
              </a:ext>
            </a:extLst>
          </p:cNvPr>
          <p:cNvGrpSpPr/>
          <p:nvPr/>
        </p:nvGrpSpPr>
        <p:grpSpPr>
          <a:xfrm>
            <a:off x="1876614" y="5704641"/>
            <a:ext cx="8438773" cy="707886"/>
            <a:chOff x="803412" y="5337021"/>
            <a:chExt cx="8438773" cy="707886"/>
          </a:xfrm>
        </p:grpSpPr>
        <p:grpSp>
          <p:nvGrpSpPr>
            <p:cNvPr id="45" name="Group 44">
              <a:extLst>
                <a:ext uri="{FF2B5EF4-FFF2-40B4-BE49-F238E27FC236}">
                  <a16:creationId xmlns:a16="http://schemas.microsoft.com/office/drawing/2014/main" id="{7A41799C-AD86-4CC0-BF7F-4D1356D26504}"/>
                </a:ext>
              </a:extLst>
            </p:cNvPr>
            <p:cNvGrpSpPr/>
            <p:nvPr/>
          </p:nvGrpSpPr>
          <p:grpSpPr>
            <a:xfrm>
              <a:off x="803412" y="5337021"/>
              <a:ext cx="1985056" cy="707886"/>
              <a:chOff x="936679" y="3018283"/>
              <a:chExt cx="2814700" cy="707886"/>
            </a:xfrm>
          </p:grpSpPr>
          <p:sp>
            <p:nvSpPr>
              <p:cNvPr id="55" name="TextBox 54">
                <a:extLst>
                  <a:ext uri="{FF2B5EF4-FFF2-40B4-BE49-F238E27FC236}">
                    <a16:creationId xmlns:a16="http://schemas.microsoft.com/office/drawing/2014/main" id="{FA20EA06-DC5C-4CDA-9B92-E8949720C938}"/>
                  </a:ext>
                </a:extLst>
              </p:cNvPr>
              <p:cNvSpPr txBox="1"/>
              <p:nvPr/>
            </p:nvSpPr>
            <p:spPr>
              <a:xfrm>
                <a:off x="936679" y="3233726"/>
                <a:ext cx="2814700" cy="492443"/>
              </a:xfrm>
              <a:prstGeom prst="rect">
                <a:avLst/>
              </a:prstGeom>
              <a:noFill/>
            </p:spPr>
            <p:txBody>
              <a:bodyPr wrap="square" lIns="0" tIns="0" rIns="0" bIns="0">
                <a:normAutofit lnSpcReduction="10000"/>
              </a:bodyPr>
              <a:lstStyle/>
              <a:p>
                <a:pPr lvl="0" algn="ctr" defTabSz="914400">
                  <a:lnSpc>
                    <a:spcPct val="120000"/>
                  </a:lnSpc>
                  <a:spcBef>
                    <a:spcPct val="0"/>
                  </a:spcBef>
                  <a:defRPr/>
                </a:pPr>
                <a:r>
                  <a:rPr lang="zh-CN" altLang="en-US" sz="1000">
                    <a:cs typeface="+mn-ea"/>
                    <a:sym typeface="+mn-lt"/>
                  </a:rPr>
                  <a:t>This section is displayed as a text layout placeholder.</a:t>
                </a:r>
                <a:br>
                  <a:rPr lang="zh-CN" altLang="en-US" sz="1000">
                    <a:cs typeface="+mn-ea"/>
                    <a:sym typeface="+mn-lt"/>
                  </a:rPr>
                </a:br>
                <a:r>
                  <a:rPr lang="zh-CN" altLang="en-US" sz="1000">
                    <a:cs typeface="+mn-ea"/>
                    <a:sym typeface="+mn-lt"/>
                  </a:rPr>
                  <a:t>(Theme fonts are recommended)</a:t>
                </a:r>
              </a:p>
            </p:txBody>
          </p:sp>
          <p:sp>
            <p:nvSpPr>
              <p:cNvPr id="56" name="Rectangle 55">
                <a:extLst>
                  <a:ext uri="{FF2B5EF4-FFF2-40B4-BE49-F238E27FC236}">
                    <a16:creationId xmlns:a16="http://schemas.microsoft.com/office/drawing/2014/main" id="{2AA1B712-B6A2-4CDC-8C03-9FFB77588788}"/>
                  </a:ext>
                </a:extLst>
              </p:cNvPr>
              <p:cNvSpPr/>
              <p:nvPr/>
            </p:nvSpPr>
            <p:spPr>
              <a:xfrm>
                <a:off x="1580311" y="3018283"/>
                <a:ext cx="1527436" cy="215444"/>
              </a:xfrm>
              <a:prstGeom prst="rect">
                <a:avLst/>
              </a:prstGeom>
            </p:spPr>
            <p:txBody>
              <a:bodyPr wrap="none" lIns="0" tIns="0" rIns="0" bIns="0">
                <a:normAutofit/>
              </a:bodyPr>
              <a:lstStyle/>
              <a:p>
                <a:pPr algn="ctr"/>
                <a:r>
                  <a:rPr lang="zh-CN" altLang="en-US" sz="1400" b="1">
                    <a:cs typeface="+mn-ea"/>
                    <a:sym typeface="+mn-lt"/>
                  </a:rPr>
                  <a:t>The title text preset.</a:t>
                </a:r>
              </a:p>
            </p:txBody>
          </p:sp>
        </p:grpSp>
        <p:grpSp>
          <p:nvGrpSpPr>
            <p:cNvPr id="46" name="Group 45">
              <a:extLst>
                <a:ext uri="{FF2B5EF4-FFF2-40B4-BE49-F238E27FC236}">
                  <a16:creationId xmlns:a16="http://schemas.microsoft.com/office/drawing/2014/main" id="{38859E12-376D-4954-AF65-6367A1B0FCC8}"/>
                </a:ext>
              </a:extLst>
            </p:cNvPr>
            <p:cNvGrpSpPr/>
            <p:nvPr/>
          </p:nvGrpSpPr>
          <p:grpSpPr>
            <a:xfrm>
              <a:off x="2954651" y="5337021"/>
              <a:ext cx="1985056" cy="707886"/>
              <a:chOff x="936679" y="3018283"/>
              <a:chExt cx="2814700" cy="707886"/>
            </a:xfrm>
          </p:grpSpPr>
          <p:sp>
            <p:nvSpPr>
              <p:cNvPr id="53" name="TextBox 52">
                <a:extLst>
                  <a:ext uri="{FF2B5EF4-FFF2-40B4-BE49-F238E27FC236}">
                    <a16:creationId xmlns:a16="http://schemas.microsoft.com/office/drawing/2014/main" id="{1BFC83C5-E7E8-4274-9C7E-6EAC5BAEA9E5}"/>
                  </a:ext>
                </a:extLst>
              </p:cNvPr>
              <p:cNvSpPr txBox="1"/>
              <p:nvPr/>
            </p:nvSpPr>
            <p:spPr>
              <a:xfrm>
                <a:off x="936679" y="3233726"/>
                <a:ext cx="2814700" cy="492443"/>
              </a:xfrm>
              <a:prstGeom prst="rect">
                <a:avLst/>
              </a:prstGeom>
              <a:noFill/>
            </p:spPr>
            <p:txBody>
              <a:bodyPr wrap="square" lIns="0" tIns="0" rIns="0" bIns="0">
                <a:normAutofit lnSpcReduction="10000"/>
              </a:bodyPr>
              <a:lstStyle/>
              <a:p>
                <a:pPr lvl="0" algn="ctr" defTabSz="914400">
                  <a:lnSpc>
                    <a:spcPct val="120000"/>
                  </a:lnSpc>
                  <a:spcBef>
                    <a:spcPct val="0"/>
                  </a:spcBef>
                  <a:defRPr/>
                </a:pPr>
                <a:r>
                  <a:rPr lang="zh-CN" altLang="en-US" sz="1000">
                    <a:cs typeface="+mn-ea"/>
                    <a:sym typeface="+mn-lt"/>
                  </a:rPr>
                  <a:t>This section is displayed as a text layout placeholder.</a:t>
                </a:r>
                <a:br>
                  <a:rPr lang="zh-CN" altLang="en-US" sz="1000">
                    <a:cs typeface="+mn-ea"/>
                    <a:sym typeface="+mn-lt"/>
                  </a:rPr>
                </a:br>
                <a:r>
                  <a:rPr lang="zh-CN" altLang="en-US" sz="1000">
                    <a:cs typeface="+mn-ea"/>
                    <a:sym typeface="+mn-lt"/>
                  </a:rPr>
                  <a:t>(Theme fonts are recommended)</a:t>
                </a:r>
              </a:p>
            </p:txBody>
          </p:sp>
          <p:sp>
            <p:nvSpPr>
              <p:cNvPr id="54" name="Rectangle 53">
                <a:extLst>
                  <a:ext uri="{FF2B5EF4-FFF2-40B4-BE49-F238E27FC236}">
                    <a16:creationId xmlns:a16="http://schemas.microsoft.com/office/drawing/2014/main" id="{7CA4DA78-5E4D-431E-ACF9-44DEB6046EDE}"/>
                  </a:ext>
                </a:extLst>
              </p:cNvPr>
              <p:cNvSpPr/>
              <p:nvPr/>
            </p:nvSpPr>
            <p:spPr>
              <a:xfrm>
                <a:off x="1580311" y="3018283"/>
                <a:ext cx="1527436" cy="215444"/>
              </a:xfrm>
              <a:prstGeom prst="rect">
                <a:avLst/>
              </a:prstGeom>
            </p:spPr>
            <p:txBody>
              <a:bodyPr wrap="none" lIns="0" tIns="0" rIns="0" bIns="0">
                <a:normAutofit/>
              </a:bodyPr>
              <a:lstStyle/>
              <a:p>
                <a:pPr algn="ctr"/>
                <a:r>
                  <a:rPr lang="zh-CN" altLang="en-US" sz="1400" b="1">
                    <a:cs typeface="+mn-ea"/>
                    <a:sym typeface="+mn-lt"/>
                  </a:rPr>
                  <a:t>The title text preset.</a:t>
                </a:r>
              </a:p>
            </p:txBody>
          </p:sp>
        </p:grpSp>
        <p:grpSp>
          <p:nvGrpSpPr>
            <p:cNvPr id="47" name="Group 46">
              <a:extLst>
                <a:ext uri="{FF2B5EF4-FFF2-40B4-BE49-F238E27FC236}">
                  <a16:creationId xmlns:a16="http://schemas.microsoft.com/office/drawing/2014/main" id="{0A3CE9BD-BC5D-4657-949C-3788564E6050}"/>
                </a:ext>
              </a:extLst>
            </p:cNvPr>
            <p:cNvGrpSpPr/>
            <p:nvPr/>
          </p:nvGrpSpPr>
          <p:grpSpPr>
            <a:xfrm>
              <a:off x="5105890" y="5337021"/>
              <a:ext cx="1985056" cy="707886"/>
              <a:chOff x="936679" y="3018283"/>
              <a:chExt cx="2814700" cy="707886"/>
            </a:xfrm>
          </p:grpSpPr>
          <p:sp>
            <p:nvSpPr>
              <p:cNvPr id="51" name="TextBox 50">
                <a:extLst>
                  <a:ext uri="{FF2B5EF4-FFF2-40B4-BE49-F238E27FC236}">
                    <a16:creationId xmlns:a16="http://schemas.microsoft.com/office/drawing/2014/main" id="{7E77BD49-7D9A-4DA4-8114-7E706ECDFD49}"/>
                  </a:ext>
                </a:extLst>
              </p:cNvPr>
              <p:cNvSpPr txBox="1"/>
              <p:nvPr/>
            </p:nvSpPr>
            <p:spPr>
              <a:xfrm>
                <a:off x="936679" y="3233726"/>
                <a:ext cx="2814700" cy="492443"/>
              </a:xfrm>
              <a:prstGeom prst="rect">
                <a:avLst/>
              </a:prstGeom>
              <a:noFill/>
            </p:spPr>
            <p:txBody>
              <a:bodyPr wrap="square" lIns="0" tIns="0" rIns="0" bIns="0">
                <a:normAutofit lnSpcReduction="10000"/>
              </a:bodyPr>
              <a:lstStyle/>
              <a:p>
                <a:pPr lvl="0" algn="ctr" defTabSz="914400">
                  <a:lnSpc>
                    <a:spcPct val="120000"/>
                  </a:lnSpc>
                  <a:spcBef>
                    <a:spcPct val="0"/>
                  </a:spcBef>
                  <a:defRPr/>
                </a:pPr>
                <a:r>
                  <a:rPr lang="zh-CN" altLang="en-US" sz="1000">
                    <a:cs typeface="+mn-ea"/>
                    <a:sym typeface="+mn-lt"/>
                  </a:rPr>
                  <a:t>This section is displayed as a text layout placeholder.</a:t>
                </a:r>
                <a:br>
                  <a:rPr lang="zh-CN" altLang="en-US" sz="1000">
                    <a:cs typeface="+mn-ea"/>
                    <a:sym typeface="+mn-lt"/>
                  </a:rPr>
                </a:br>
                <a:r>
                  <a:rPr lang="zh-CN" altLang="en-US" sz="1000">
                    <a:cs typeface="+mn-ea"/>
                    <a:sym typeface="+mn-lt"/>
                  </a:rPr>
                  <a:t>(Theme fonts are recommended)</a:t>
                </a:r>
              </a:p>
            </p:txBody>
          </p:sp>
          <p:sp>
            <p:nvSpPr>
              <p:cNvPr id="52" name="Rectangle 51">
                <a:extLst>
                  <a:ext uri="{FF2B5EF4-FFF2-40B4-BE49-F238E27FC236}">
                    <a16:creationId xmlns:a16="http://schemas.microsoft.com/office/drawing/2014/main" id="{8F3E646E-8ACD-4E3F-82A3-56238D2030EA}"/>
                  </a:ext>
                </a:extLst>
              </p:cNvPr>
              <p:cNvSpPr/>
              <p:nvPr/>
            </p:nvSpPr>
            <p:spPr>
              <a:xfrm>
                <a:off x="1580311" y="3018283"/>
                <a:ext cx="1527436" cy="215444"/>
              </a:xfrm>
              <a:prstGeom prst="rect">
                <a:avLst/>
              </a:prstGeom>
            </p:spPr>
            <p:txBody>
              <a:bodyPr wrap="none" lIns="0" tIns="0" rIns="0" bIns="0">
                <a:normAutofit/>
              </a:bodyPr>
              <a:lstStyle/>
              <a:p>
                <a:pPr algn="ctr"/>
                <a:r>
                  <a:rPr lang="zh-CN" altLang="en-US" sz="1400" b="1">
                    <a:cs typeface="+mn-ea"/>
                    <a:sym typeface="+mn-lt"/>
                  </a:rPr>
                  <a:t>The title text preset.</a:t>
                </a:r>
              </a:p>
            </p:txBody>
          </p:sp>
        </p:grpSp>
        <p:grpSp>
          <p:nvGrpSpPr>
            <p:cNvPr id="48" name="Group 47">
              <a:extLst>
                <a:ext uri="{FF2B5EF4-FFF2-40B4-BE49-F238E27FC236}">
                  <a16:creationId xmlns:a16="http://schemas.microsoft.com/office/drawing/2014/main" id="{189869D2-8482-43F2-8F0D-4F72A5BE50D8}"/>
                </a:ext>
              </a:extLst>
            </p:cNvPr>
            <p:cNvGrpSpPr/>
            <p:nvPr/>
          </p:nvGrpSpPr>
          <p:grpSpPr>
            <a:xfrm>
              <a:off x="7257129" y="5337021"/>
              <a:ext cx="1985056" cy="707886"/>
              <a:chOff x="936679" y="3018283"/>
              <a:chExt cx="2814700" cy="707886"/>
            </a:xfrm>
          </p:grpSpPr>
          <p:sp>
            <p:nvSpPr>
              <p:cNvPr id="49" name="TextBox 48">
                <a:extLst>
                  <a:ext uri="{FF2B5EF4-FFF2-40B4-BE49-F238E27FC236}">
                    <a16:creationId xmlns:a16="http://schemas.microsoft.com/office/drawing/2014/main" id="{3F26DE6A-5F8A-469D-8ED9-F9707B11EA68}"/>
                  </a:ext>
                </a:extLst>
              </p:cNvPr>
              <p:cNvSpPr txBox="1"/>
              <p:nvPr/>
            </p:nvSpPr>
            <p:spPr>
              <a:xfrm>
                <a:off x="936679" y="3233726"/>
                <a:ext cx="2814700" cy="492443"/>
              </a:xfrm>
              <a:prstGeom prst="rect">
                <a:avLst/>
              </a:prstGeom>
              <a:noFill/>
            </p:spPr>
            <p:txBody>
              <a:bodyPr wrap="square" lIns="0" tIns="0" rIns="0" bIns="0">
                <a:normAutofit lnSpcReduction="10000"/>
              </a:bodyPr>
              <a:lstStyle/>
              <a:p>
                <a:pPr lvl="0" algn="ctr" defTabSz="914400">
                  <a:lnSpc>
                    <a:spcPct val="120000"/>
                  </a:lnSpc>
                  <a:spcBef>
                    <a:spcPct val="0"/>
                  </a:spcBef>
                  <a:defRPr/>
                </a:pPr>
                <a:r>
                  <a:rPr lang="zh-CN" altLang="en-US" sz="1000">
                    <a:cs typeface="+mn-ea"/>
                    <a:sym typeface="+mn-lt"/>
                  </a:rPr>
                  <a:t>This section is displayed as a text layout placeholder.</a:t>
                </a:r>
                <a:br>
                  <a:rPr lang="zh-CN" altLang="en-US" sz="1000">
                    <a:cs typeface="+mn-ea"/>
                    <a:sym typeface="+mn-lt"/>
                  </a:rPr>
                </a:br>
                <a:r>
                  <a:rPr lang="zh-CN" altLang="en-US" sz="1000">
                    <a:cs typeface="+mn-ea"/>
                    <a:sym typeface="+mn-lt"/>
                  </a:rPr>
                  <a:t>(Theme fonts are recommended)</a:t>
                </a:r>
              </a:p>
            </p:txBody>
          </p:sp>
          <p:sp>
            <p:nvSpPr>
              <p:cNvPr id="50" name="Rectangle 49">
                <a:extLst>
                  <a:ext uri="{FF2B5EF4-FFF2-40B4-BE49-F238E27FC236}">
                    <a16:creationId xmlns:a16="http://schemas.microsoft.com/office/drawing/2014/main" id="{1BAD5D73-CE9D-47D3-9C9C-F005F72F9390}"/>
                  </a:ext>
                </a:extLst>
              </p:cNvPr>
              <p:cNvSpPr/>
              <p:nvPr/>
            </p:nvSpPr>
            <p:spPr>
              <a:xfrm>
                <a:off x="1580311" y="3018283"/>
                <a:ext cx="1527436" cy="215444"/>
              </a:xfrm>
              <a:prstGeom prst="rect">
                <a:avLst/>
              </a:prstGeom>
            </p:spPr>
            <p:txBody>
              <a:bodyPr wrap="none" lIns="0" tIns="0" rIns="0" bIns="0">
                <a:normAutofit/>
              </a:bodyPr>
              <a:lstStyle/>
              <a:p>
                <a:pPr algn="ctr"/>
                <a:r>
                  <a:rPr lang="zh-CN" altLang="en-US" sz="1400" b="1">
                    <a:cs typeface="+mn-ea"/>
                    <a:sym typeface="+mn-lt"/>
                  </a:rPr>
                  <a:t>The title text preset.</a:t>
                </a:r>
              </a:p>
            </p:txBody>
          </p:sp>
        </p:grpSp>
      </p:gr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750"/>
                            </p:stCondLst>
                            <p:childTnLst>
                              <p:par>
                                <p:cTn id="21" presetID="5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325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425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4750"/>
                            </p:stCondLst>
                            <p:childTnLst>
                              <p:par>
                                <p:cTn id="45" presetID="5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250"/>
                            </p:stCondLst>
                            <p:childTnLst>
                              <p:par>
                                <p:cTn id="51" presetID="53" presetClass="entr" presetSubtype="16"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500" fill="hold"/>
                                        <p:tgtEl>
                                          <p:spTgt spid="36"/>
                                        </p:tgtEl>
                                        <p:attrNameLst>
                                          <p:attrName>ppt_w</p:attrName>
                                        </p:attrNameLst>
                                      </p:cBhvr>
                                      <p:tavLst>
                                        <p:tav tm="0">
                                          <p:val>
                                            <p:fltVal val="0"/>
                                          </p:val>
                                        </p:tav>
                                        <p:tav tm="100000">
                                          <p:val>
                                            <p:strVal val="#ppt_w"/>
                                          </p:val>
                                        </p:tav>
                                      </p:tavLst>
                                    </p:anim>
                                    <p:anim calcmode="lin" valueType="num">
                                      <p:cBhvr>
                                        <p:cTn id="84" dur="500" fill="hold"/>
                                        <p:tgtEl>
                                          <p:spTgt spid="36"/>
                                        </p:tgtEl>
                                        <p:attrNameLst>
                                          <p:attrName>ppt_h</p:attrName>
                                        </p:attrNameLst>
                                      </p:cBhvr>
                                      <p:tavLst>
                                        <p:tav tm="0">
                                          <p:val>
                                            <p:fltVal val="0"/>
                                          </p:val>
                                        </p:tav>
                                        <p:tav tm="100000">
                                          <p:val>
                                            <p:strVal val="#ppt_h"/>
                                          </p:val>
                                        </p:tav>
                                      </p:tavLst>
                                    </p:anim>
                                    <p:animEffect transition="in" filter="fade">
                                      <p:cBhvr>
                                        <p:cTn id="85" dur="500"/>
                                        <p:tgtEl>
                                          <p:spTgt spid="36"/>
                                        </p:tgtEl>
                                      </p:cBhvr>
                                    </p:animEffect>
                                  </p:childTnLst>
                                </p:cTn>
                              </p:par>
                            </p:childTnLst>
                          </p:cTn>
                        </p:par>
                        <p:par>
                          <p:cTn id="86" fill="hold">
                            <p:stCondLst>
                              <p:cond delay="8250"/>
                            </p:stCondLst>
                            <p:childTnLst>
                              <p:par>
                                <p:cTn id="87" presetID="53"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childTnLst>
                          </p:cTn>
                        </p:par>
                        <p:par>
                          <p:cTn id="92" fill="hold">
                            <p:stCondLst>
                              <p:cond delay="875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9250"/>
                            </p:stCondLst>
                            <p:childTnLst>
                              <p:par>
                                <p:cTn id="99" presetID="5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Effect transition="in" filter="fade">
                                      <p:cBhvr>
                                        <p:cTn id="103" dur="500"/>
                                        <p:tgtEl>
                                          <p:spTgt spid="39"/>
                                        </p:tgtEl>
                                      </p:cBhvr>
                                    </p:animEffect>
                                  </p:childTnLst>
                                </p:cTn>
                              </p:par>
                            </p:childTnLst>
                          </p:cTn>
                        </p:par>
                        <p:par>
                          <p:cTn id="104" fill="hold">
                            <p:stCondLst>
                              <p:cond delay="9750"/>
                            </p:stCondLst>
                            <p:childTnLst>
                              <p:par>
                                <p:cTn id="105" presetID="53" presetClass="entr" presetSubtype="16"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p:cTn id="107" dur="500" fill="hold"/>
                                        <p:tgtEl>
                                          <p:spTgt spid="40"/>
                                        </p:tgtEl>
                                        <p:attrNameLst>
                                          <p:attrName>ppt_w</p:attrName>
                                        </p:attrNameLst>
                                      </p:cBhvr>
                                      <p:tavLst>
                                        <p:tav tm="0">
                                          <p:val>
                                            <p:fltVal val="0"/>
                                          </p:val>
                                        </p:tav>
                                        <p:tav tm="100000">
                                          <p:val>
                                            <p:strVal val="#ppt_w"/>
                                          </p:val>
                                        </p:tav>
                                      </p:tavLst>
                                    </p:anim>
                                    <p:anim calcmode="lin" valueType="num">
                                      <p:cBhvr>
                                        <p:cTn id="108" dur="500" fill="hold"/>
                                        <p:tgtEl>
                                          <p:spTgt spid="40"/>
                                        </p:tgtEl>
                                        <p:attrNameLst>
                                          <p:attrName>ppt_h</p:attrName>
                                        </p:attrNameLst>
                                      </p:cBhvr>
                                      <p:tavLst>
                                        <p:tav tm="0">
                                          <p:val>
                                            <p:fltVal val="0"/>
                                          </p:val>
                                        </p:tav>
                                        <p:tav tm="100000">
                                          <p:val>
                                            <p:strVal val="#ppt_h"/>
                                          </p:val>
                                        </p:tav>
                                      </p:tavLst>
                                    </p:anim>
                                    <p:animEffect transition="in" filter="fade">
                                      <p:cBhvr>
                                        <p:cTn id="109" dur="500"/>
                                        <p:tgtEl>
                                          <p:spTgt spid="40"/>
                                        </p:tgtEl>
                                      </p:cBhvr>
                                    </p:animEffect>
                                  </p:childTnLst>
                                </p:cTn>
                              </p:par>
                            </p:childTnLst>
                          </p:cTn>
                        </p:par>
                        <p:par>
                          <p:cTn id="110" fill="hold">
                            <p:stCondLst>
                              <p:cond delay="10250"/>
                            </p:stCondLst>
                            <p:childTnLst>
                              <p:par>
                                <p:cTn id="111" presetID="53" presetClass="entr" presetSubtype="16"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500" fill="hold"/>
                                        <p:tgtEl>
                                          <p:spTgt spid="41"/>
                                        </p:tgtEl>
                                        <p:attrNameLst>
                                          <p:attrName>ppt_w</p:attrName>
                                        </p:attrNameLst>
                                      </p:cBhvr>
                                      <p:tavLst>
                                        <p:tav tm="0">
                                          <p:val>
                                            <p:fltVal val="0"/>
                                          </p:val>
                                        </p:tav>
                                        <p:tav tm="100000">
                                          <p:val>
                                            <p:strVal val="#ppt_w"/>
                                          </p:val>
                                        </p:tav>
                                      </p:tavLst>
                                    </p:anim>
                                    <p:anim calcmode="lin" valueType="num">
                                      <p:cBhvr>
                                        <p:cTn id="114" dur="500" fill="hold"/>
                                        <p:tgtEl>
                                          <p:spTgt spid="41"/>
                                        </p:tgtEl>
                                        <p:attrNameLst>
                                          <p:attrName>ppt_h</p:attrName>
                                        </p:attrNameLst>
                                      </p:cBhvr>
                                      <p:tavLst>
                                        <p:tav tm="0">
                                          <p:val>
                                            <p:fltVal val="0"/>
                                          </p:val>
                                        </p:tav>
                                        <p:tav tm="100000">
                                          <p:val>
                                            <p:strVal val="#ppt_h"/>
                                          </p:val>
                                        </p:tav>
                                      </p:tavLst>
                                    </p:anim>
                                    <p:animEffect transition="in" filter="fade">
                                      <p:cBhvr>
                                        <p:cTn id="115" dur="500"/>
                                        <p:tgtEl>
                                          <p:spTgt spid="41"/>
                                        </p:tgtEl>
                                      </p:cBhvr>
                                    </p:animEffect>
                                  </p:childTnLst>
                                </p:cTn>
                              </p:par>
                            </p:childTnLst>
                          </p:cTn>
                        </p:par>
                        <p:par>
                          <p:cTn id="116" fill="hold">
                            <p:stCondLst>
                              <p:cond delay="10750"/>
                            </p:stCondLst>
                            <p:childTnLst>
                              <p:par>
                                <p:cTn id="117" presetID="53" presetClass="entr" presetSubtype="16" fill="hold" grpId="0" nodeType="after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p:cTn id="119" dur="500" fill="hold"/>
                                        <p:tgtEl>
                                          <p:spTgt spid="42"/>
                                        </p:tgtEl>
                                        <p:attrNameLst>
                                          <p:attrName>ppt_w</p:attrName>
                                        </p:attrNameLst>
                                      </p:cBhvr>
                                      <p:tavLst>
                                        <p:tav tm="0">
                                          <p:val>
                                            <p:fltVal val="0"/>
                                          </p:val>
                                        </p:tav>
                                        <p:tav tm="100000">
                                          <p:val>
                                            <p:strVal val="#ppt_w"/>
                                          </p:val>
                                        </p:tav>
                                      </p:tavLst>
                                    </p:anim>
                                    <p:anim calcmode="lin" valueType="num">
                                      <p:cBhvr>
                                        <p:cTn id="120" dur="500" fill="hold"/>
                                        <p:tgtEl>
                                          <p:spTgt spid="42"/>
                                        </p:tgtEl>
                                        <p:attrNameLst>
                                          <p:attrName>ppt_h</p:attrName>
                                        </p:attrNameLst>
                                      </p:cBhvr>
                                      <p:tavLst>
                                        <p:tav tm="0">
                                          <p:val>
                                            <p:fltVal val="0"/>
                                          </p:val>
                                        </p:tav>
                                        <p:tav tm="100000">
                                          <p:val>
                                            <p:strVal val="#ppt_h"/>
                                          </p:val>
                                        </p:tav>
                                      </p:tavLst>
                                    </p:anim>
                                    <p:animEffect transition="in" filter="fade">
                                      <p:cBhvr>
                                        <p:cTn id="121" dur="500"/>
                                        <p:tgtEl>
                                          <p:spTgt spid="42"/>
                                        </p:tgtEl>
                                      </p:cBhvr>
                                    </p:animEffect>
                                  </p:childTnLst>
                                </p:cTn>
                              </p:par>
                            </p:childTnLst>
                          </p:cTn>
                        </p:par>
                        <p:par>
                          <p:cTn id="122" fill="hold">
                            <p:stCondLst>
                              <p:cond delay="11250"/>
                            </p:stCondLst>
                            <p:childTnLst>
                              <p:par>
                                <p:cTn id="123" presetID="53" presetClass="entr" presetSubtype="16"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 calcmode="lin" valueType="num">
                                      <p:cBhvr>
                                        <p:cTn id="125" dur="500" fill="hold"/>
                                        <p:tgtEl>
                                          <p:spTgt spid="43"/>
                                        </p:tgtEl>
                                        <p:attrNameLst>
                                          <p:attrName>ppt_w</p:attrName>
                                        </p:attrNameLst>
                                      </p:cBhvr>
                                      <p:tavLst>
                                        <p:tav tm="0">
                                          <p:val>
                                            <p:fltVal val="0"/>
                                          </p:val>
                                        </p:tav>
                                        <p:tav tm="100000">
                                          <p:val>
                                            <p:strVal val="#ppt_w"/>
                                          </p:val>
                                        </p:tav>
                                      </p:tavLst>
                                    </p:anim>
                                    <p:anim calcmode="lin" valueType="num">
                                      <p:cBhvr>
                                        <p:cTn id="126" dur="500" fill="hold"/>
                                        <p:tgtEl>
                                          <p:spTgt spid="43"/>
                                        </p:tgtEl>
                                        <p:attrNameLst>
                                          <p:attrName>ppt_h</p:attrName>
                                        </p:attrNameLst>
                                      </p:cBhvr>
                                      <p:tavLst>
                                        <p:tav tm="0">
                                          <p:val>
                                            <p:fltVal val="0"/>
                                          </p:val>
                                        </p:tav>
                                        <p:tav tm="100000">
                                          <p:val>
                                            <p:strVal val="#ppt_h"/>
                                          </p:val>
                                        </p:tav>
                                      </p:tavLst>
                                    </p:anim>
                                    <p:animEffect transition="in" filter="fade">
                                      <p:cBhvr>
                                        <p:cTn id="127" dur="500"/>
                                        <p:tgtEl>
                                          <p:spTgt spid="43"/>
                                        </p:tgtEl>
                                      </p:cBhvr>
                                    </p:animEffect>
                                  </p:childTnLst>
                                </p:cTn>
                              </p:par>
                            </p:childTnLst>
                          </p:cTn>
                        </p:par>
                        <p:par>
                          <p:cTn id="128" fill="hold">
                            <p:stCondLst>
                              <p:cond delay="11750"/>
                            </p:stCondLst>
                            <p:childTnLst>
                              <p:par>
                                <p:cTn id="129" presetID="53" presetClass="entr" presetSubtype="16" fill="hold" nodeType="after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4" grpId="0" animBg="1"/>
      <p:bldP spid="25" grpId="0" animBg="1"/>
      <p:bldP spid="26" grpId="0" animBg="1"/>
      <p:bldP spid="27" grpId="0" animBg="1"/>
      <p:bldP spid="2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4" name="TextBox 13">
            <a:extLst>
              <a:ext uri="{FF2B5EF4-FFF2-40B4-BE49-F238E27FC236}">
                <a16:creationId xmlns:a16="http://schemas.microsoft.com/office/drawing/2014/main" id="{D66FD5C1-23CA-4EFA-920C-EECBE9577A10}"/>
              </a:ext>
            </a:extLst>
          </p:cNvPr>
          <p:cNvSpPr txBox="1"/>
          <p:nvPr/>
        </p:nvSpPr>
        <p:spPr>
          <a:xfrm>
            <a:off x="730869" y="2662840"/>
            <a:ext cx="5290435" cy="526811"/>
          </a:xfrm>
          <a:prstGeom prst="rect">
            <a:avLst/>
          </a:prstGeom>
          <a:noFill/>
        </p:spPr>
        <p:txBody>
          <a:bodyPr wrap="square" rtlCol="0">
            <a:spAutoFit/>
          </a:bodyPr>
          <a:lstStyle/>
          <a:p>
            <a:pPr>
              <a:lnSpc>
                <a:spcPct val="150000"/>
              </a:lnSpc>
            </a:pPr>
            <a:r>
              <a:rPr lang="en-US" altLang="zh-CN" sz="1000" dirty="0">
                <a:cs typeface="+mn-ea"/>
                <a:sym typeface="+mn-lt"/>
              </a:rPr>
              <a:t>1.</a:t>
            </a:r>
            <a:r>
              <a:rPr lang="zh-CN" altLang="en-US" sz="1000" dirty="0">
                <a:cs typeface="+mn-ea"/>
                <a:sym typeface="+mn-lt"/>
              </a:rPr>
              <a:t>Selected.</a:t>
            </a:r>
            <a:r>
              <a:rPr lang="en-US" altLang="zh-CN" sz="1000" dirty="0">
                <a:cs typeface="+mn-ea"/>
                <a:sym typeface="+mn-lt"/>
              </a:rPr>
              <a:t>Ppt.</a:t>
            </a:r>
            <a:r>
              <a:rPr lang="zh-CN" altLang="en-US" sz="1000" dirty="0">
                <a:cs typeface="+mn-ea"/>
                <a:sym typeface="+mn-lt"/>
              </a:rPr>
              <a:t>Icons in the illustration on the page (can be held down.)</a:t>
            </a:r>
            <a:r>
              <a:rPr lang="en-US" altLang="zh-CN" sz="1000" dirty="0">
                <a:cs typeface="+mn-ea"/>
                <a:sym typeface="+mn-lt"/>
              </a:rPr>
              <a:t>Shift.</a:t>
            </a:r>
            <a:r>
              <a:rPr lang="zh-CN" altLang="en-US" sz="1000" dirty="0">
                <a:cs typeface="+mn-ea"/>
                <a:sym typeface="+mn-lt"/>
              </a:rPr>
              <a:t>Key multiple selection);</a:t>
            </a:r>
            <a:r>
              <a:rPr lang="en-US" altLang="zh-CN" sz="1000" dirty="0">
                <a:cs typeface="+mn-ea"/>
                <a:sym typeface="+mn-lt"/>
              </a:rPr>
              <a:t>2.</a:t>
            </a:r>
            <a:r>
              <a:rPr lang="zh-CN" altLang="en-US" sz="1000" dirty="0">
                <a:cs typeface="+mn-ea"/>
                <a:sym typeface="+mn-lt"/>
              </a:rPr>
              <a:t>Open the Icon Library in the menu panel and click the left button to replace it.</a:t>
            </a:r>
          </a:p>
        </p:txBody>
      </p:sp>
      <p:sp>
        <p:nvSpPr>
          <p:cNvPr id="5" name="Rectangle 11">
            <a:extLst>
              <a:ext uri="{FF2B5EF4-FFF2-40B4-BE49-F238E27FC236}">
                <a16:creationId xmlns:a16="http://schemas.microsoft.com/office/drawing/2014/main" id="{FECA4B17-10AC-42EF-B9A1-47D058CBECA6}"/>
              </a:ext>
            </a:extLst>
          </p:cNvPr>
          <p:cNvSpPr/>
          <p:nvPr/>
        </p:nvSpPr>
        <p:spPr>
          <a:xfrm>
            <a:off x="730871" y="4053830"/>
            <a:ext cx="2564656" cy="1703549"/>
          </a:xfrm>
          <a:prstGeom prst="rect">
            <a:avLst/>
          </a:prstGeom>
          <a:solidFill>
            <a:srgbClr val="C7AD81"/>
          </a:solidFill>
          <a:ln w="12700" cap="flat" cmpd="sng" algn="ctr">
            <a:noFill/>
            <a:prstDash val="solid"/>
            <a:miter lim="800000"/>
          </a:ln>
          <a:effectLst/>
        </p:spPr>
        <p:txBody>
          <a:bodyPr anchor="ctr"/>
          <a:lstStyle/>
          <a:p>
            <a:pPr algn="ctr"/>
            <a:endParaRPr lang="en-US" altLang="zh-CN" kern="0" dirty="0">
              <a:solidFill>
                <a:prstClr val="white"/>
              </a:solidFill>
              <a:cs typeface="+mn-ea"/>
              <a:sym typeface="+mn-lt"/>
            </a:endParaRPr>
          </a:p>
          <a:p>
            <a:pPr algn="ctr"/>
            <a:endParaRPr lang="en-US" altLang="zh-CN" kern="0" dirty="0">
              <a:solidFill>
                <a:prstClr val="white"/>
              </a:solidFill>
              <a:cs typeface="+mn-ea"/>
              <a:sym typeface="+mn-lt"/>
            </a:endParaRPr>
          </a:p>
          <a:p>
            <a:pPr algn="ctr"/>
            <a:r>
              <a:rPr lang="zh-CN" altLang="en-US" kern="0" dirty="0">
                <a:solidFill>
                  <a:prstClr val="white"/>
                </a:solidFill>
                <a:cs typeface="+mn-ea"/>
                <a:sym typeface="+mn-lt"/>
              </a:rPr>
              <a:t>The title text preset.</a:t>
            </a:r>
            <a:endParaRPr lang="en-US" kern="0" dirty="0">
              <a:solidFill>
                <a:prstClr val="white"/>
              </a:solidFill>
              <a:cs typeface="+mn-ea"/>
              <a:sym typeface="+mn-lt"/>
            </a:endParaRPr>
          </a:p>
        </p:txBody>
      </p:sp>
      <p:sp>
        <p:nvSpPr>
          <p:cNvPr id="6" name="Rectangle 14">
            <a:extLst>
              <a:ext uri="{FF2B5EF4-FFF2-40B4-BE49-F238E27FC236}">
                <a16:creationId xmlns:a16="http://schemas.microsoft.com/office/drawing/2014/main" id="{97FF1484-1016-49A6-A4A7-AF933CCC050F}"/>
              </a:ext>
            </a:extLst>
          </p:cNvPr>
          <p:cNvSpPr/>
          <p:nvPr/>
        </p:nvSpPr>
        <p:spPr>
          <a:xfrm>
            <a:off x="3456648" y="4053830"/>
            <a:ext cx="2564656" cy="1703549"/>
          </a:xfrm>
          <a:prstGeom prst="rect">
            <a:avLst/>
          </a:prstGeom>
          <a:solidFill>
            <a:srgbClr val="618D7E"/>
          </a:solidFill>
          <a:ln w="12700" cap="flat" cmpd="sng" algn="ctr">
            <a:noFill/>
            <a:prstDash val="solid"/>
            <a:miter lim="800000"/>
          </a:ln>
          <a:effectLst/>
        </p:spPr>
        <p:txBody>
          <a:bodyPr anchor="ctr"/>
          <a:lstStyle/>
          <a:p>
            <a:pPr algn="ctr"/>
            <a:endParaRPr lang="en-US" altLang="zh-CN" kern="0" dirty="0">
              <a:solidFill>
                <a:prstClr val="white"/>
              </a:solidFill>
              <a:cs typeface="+mn-ea"/>
              <a:sym typeface="+mn-lt"/>
            </a:endParaRPr>
          </a:p>
          <a:p>
            <a:pPr algn="ctr"/>
            <a:endParaRPr lang="en-US" altLang="zh-CN" kern="0" dirty="0">
              <a:solidFill>
                <a:prstClr val="white"/>
              </a:solidFill>
              <a:cs typeface="+mn-ea"/>
              <a:sym typeface="+mn-lt"/>
            </a:endParaRPr>
          </a:p>
          <a:p>
            <a:pPr algn="ctr"/>
            <a:r>
              <a:rPr lang="zh-CN" altLang="en-US" kern="0" dirty="0">
                <a:solidFill>
                  <a:prstClr val="white"/>
                </a:solidFill>
                <a:cs typeface="+mn-ea"/>
                <a:sym typeface="+mn-lt"/>
              </a:rPr>
              <a:t>The title text preset.</a:t>
            </a:r>
            <a:endParaRPr lang="en-US" kern="0" dirty="0">
              <a:solidFill>
                <a:prstClr val="white"/>
              </a:solidFill>
              <a:cs typeface="+mn-ea"/>
              <a:sym typeface="+mn-lt"/>
            </a:endParaRPr>
          </a:p>
        </p:txBody>
      </p:sp>
      <p:sp>
        <p:nvSpPr>
          <p:cNvPr id="7" name="Rectangle 19">
            <a:extLst>
              <a:ext uri="{FF2B5EF4-FFF2-40B4-BE49-F238E27FC236}">
                <a16:creationId xmlns:a16="http://schemas.microsoft.com/office/drawing/2014/main" id="{94C7F909-6492-49AF-B157-F7A56EF483C0}"/>
              </a:ext>
            </a:extLst>
          </p:cNvPr>
          <p:cNvSpPr/>
          <p:nvPr/>
        </p:nvSpPr>
        <p:spPr>
          <a:xfrm>
            <a:off x="6182428" y="4053830"/>
            <a:ext cx="2564656" cy="1703549"/>
          </a:xfrm>
          <a:prstGeom prst="rect">
            <a:avLst/>
          </a:prstGeom>
          <a:solidFill>
            <a:srgbClr val="C7AD81"/>
          </a:solidFill>
          <a:ln w="12700" cap="flat" cmpd="sng" algn="ctr">
            <a:noFill/>
            <a:prstDash val="solid"/>
            <a:miter lim="800000"/>
          </a:ln>
          <a:effectLst/>
        </p:spPr>
        <p:txBody>
          <a:bodyPr anchor="ctr"/>
          <a:lstStyle/>
          <a:p>
            <a:pPr algn="ctr"/>
            <a:endParaRPr lang="en-US" altLang="zh-CN" kern="0" dirty="0">
              <a:solidFill>
                <a:prstClr val="white"/>
              </a:solidFill>
              <a:cs typeface="+mn-ea"/>
              <a:sym typeface="+mn-lt"/>
            </a:endParaRPr>
          </a:p>
          <a:p>
            <a:pPr algn="ctr"/>
            <a:endParaRPr lang="en-US" altLang="zh-CN" kern="0" dirty="0">
              <a:solidFill>
                <a:prstClr val="white"/>
              </a:solidFill>
              <a:cs typeface="+mn-ea"/>
              <a:sym typeface="+mn-lt"/>
            </a:endParaRPr>
          </a:p>
          <a:p>
            <a:pPr algn="ctr"/>
            <a:r>
              <a:rPr lang="zh-CN" altLang="en-US" kern="0" dirty="0">
                <a:solidFill>
                  <a:prstClr val="white"/>
                </a:solidFill>
                <a:cs typeface="+mn-ea"/>
                <a:sym typeface="+mn-lt"/>
              </a:rPr>
              <a:t>The title text preset.</a:t>
            </a:r>
            <a:endParaRPr lang="en-US" kern="0" dirty="0">
              <a:solidFill>
                <a:prstClr val="white"/>
              </a:solidFill>
              <a:cs typeface="+mn-ea"/>
              <a:sym typeface="+mn-lt"/>
            </a:endParaRPr>
          </a:p>
        </p:txBody>
      </p:sp>
      <p:sp>
        <p:nvSpPr>
          <p:cNvPr id="8" name="Rectangle 8">
            <a:extLst>
              <a:ext uri="{FF2B5EF4-FFF2-40B4-BE49-F238E27FC236}">
                <a16:creationId xmlns:a16="http://schemas.microsoft.com/office/drawing/2014/main" id="{52C8F675-ABFC-44A1-AACB-AC7E80BBFB5A}"/>
              </a:ext>
            </a:extLst>
          </p:cNvPr>
          <p:cNvSpPr/>
          <p:nvPr/>
        </p:nvSpPr>
        <p:spPr>
          <a:xfrm>
            <a:off x="1628076" y="4402149"/>
            <a:ext cx="770245"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9" name="Rectangle 8">
            <a:extLst>
              <a:ext uri="{FF2B5EF4-FFF2-40B4-BE49-F238E27FC236}">
                <a16:creationId xmlns:a16="http://schemas.microsoft.com/office/drawing/2014/main" id="{4162C01A-138C-4E44-8DDB-2C16EAD525D5}"/>
              </a:ext>
            </a:extLst>
          </p:cNvPr>
          <p:cNvSpPr/>
          <p:nvPr/>
        </p:nvSpPr>
        <p:spPr>
          <a:xfrm>
            <a:off x="4353855" y="4402149"/>
            <a:ext cx="770245"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10" name="Rectangle 8">
            <a:extLst>
              <a:ext uri="{FF2B5EF4-FFF2-40B4-BE49-F238E27FC236}">
                <a16:creationId xmlns:a16="http://schemas.microsoft.com/office/drawing/2014/main" id="{D3EF2F71-54B5-4AF3-B6C4-C3F428CC34B5}"/>
              </a:ext>
            </a:extLst>
          </p:cNvPr>
          <p:cNvSpPr/>
          <p:nvPr/>
        </p:nvSpPr>
        <p:spPr>
          <a:xfrm>
            <a:off x="7079634" y="4402149"/>
            <a:ext cx="770245"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11" name="Rectangle 19">
            <a:extLst>
              <a:ext uri="{FF2B5EF4-FFF2-40B4-BE49-F238E27FC236}">
                <a16:creationId xmlns:a16="http://schemas.microsoft.com/office/drawing/2014/main" id="{C567A486-3FE3-4614-ABBA-577F70FBE7B9}"/>
              </a:ext>
            </a:extLst>
          </p:cNvPr>
          <p:cNvSpPr/>
          <p:nvPr/>
        </p:nvSpPr>
        <p:spPr>
          <a:xfrm>
            <a:off x="8908207" y="4053830"/>
            <a:ext cx="2564656" cy="1703549"/>
          </a:xfrm>
          <a:prstGeom prst="rect">
            <a:avLst/>
          </a:prstGeom>
          <a:solidFill>
            <a:srgbClr val="618D7E"/>
          </a:solidFill>
          <a:ln w="12700" cap="flat" cmpd="sng" algn="ctr">
            <a:noFill/>
            <a:prstDash val="solid"/>
            <a:miter lim="800000"/>
          </a:ln>
          <a:effectLst/>
        </p:spPr>
        <p:txBody>
          <a:bodyPr anchor="ctr"/>
          <a:lstStyle/>
          <a:p>
            <a:pPr algn="ctr"/>
            <a:endParaRPr lang="en-US" altLang="zh-CN" kern="0" dirty="0">
              <a:solidFill>
                <a:prstClr val="white"/>
              </a:solidFill>
              <a:cs typeface="+mn-ea"/>
              <a:sym typeface="+mn-lt"/>
            </a:endParaRPr>
          </a:p>
          <a:p>
            <a:pPr algn="ctr"/>
            <a:endParaRPr lang="en-US" altLang="zh-CN" kern="0" dirty="0">
              <a:solidFill>
                <a:prstClr val="white"/>
              </a:solidFill>
              <a:cs typeface="+mn-ea"/>
              <a:sym typeface="+mn-lt"/>
            </a:endParaRPr>
          </a:p>
          <a:p>
            <a:pPr algn="ctr"/>
            <a:r>
              <a:rPr lang="zh-CN" altLang="en-US" kern="0" dirty="0">
                <a:solidFill>
                  <a:prstClr val="white"/>
                </a:solidFill>
                <a:cs typeface="+mn-ea"/>
                <a:sym typeface="+mn-lt"/>
              </a:rPr>
              <a:t>The title text preset.</a:t>
            </a:r>
            <a:endParaRPr lang="en-US" kern="0" dirty="0">
              <a:solidFill>
                <a:prstClr val="white"/>
              </a:solidFill>
              <a:cs typeface="+mn-ea"/>
              <a:sym typeface="+mn-lt"/>
            </a:endParaRPr>
          </a:p>
        </p:txBody>
      </p:sp>
      <p:sp>
        <p:nvSpPr>
          <p:cNvPr id="12" name="Rectangle 8">
            <a:extLst>
              <a:ext uri="{FF2B5EF4-FFF2-40B4-BE49-F238E27FC236}">
                <a16:creationId xmlns:a16="http://schemas.microsoft.com/office/drawing/2014/main" id="{CFBA75F0-0AA0-4159-9376-68E644271FEE}"/>
              </a:ext>
            </a:extLst>
          </p:cNvPr>
          <p:cNvSpPr/>
          <p:nvPr/>
        </p:nvSpPr>
        <p:spPr>
          <a:xfrm>
            <a:off x="9805412" y="4402149"/>
            <a:ext cx="770245" cy="502116"/>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13" name="TextBox 14">
            <a:extLst>
              <a:ext uri="{FF2B5EF4-FFF2-40B4-BE49-F238E27FC236}">
                <a16:creationId xmlns:a16="http://schemas.microsoft.com/office/drawing/2014/main" id="{335217AB-9B9C-4A94-8F16-4ED168E2D1D1}"/>
              </a:ext>
            </a:extLst>
          </p:cNvPr>
          <p:cNvSpPr txBox="1"/>
          <p:nvPr/>
        </p:nvSpPr>
        <p:spPr>
          <a:xfrm>
            <a:off x="719139" y="2305961"/>
            <a:ext cx="4404961" cy="307777"/>
          </a:xfrm>
          <a:prstGeom prst="rect">
            <a:avLst/>
          </a:prstGeom>
          <a:noFill/>
        </p:spPr>
        <p:txBody>
          <a:bodyPr wrap="square" rtlCol="0">
            <a:spAutoFit/>
          </a:bodyPr>
          <a:lstStyle/>
          <a:p>
            <a:r>
              <a:rPr lang="zh-CN" altLang="en-US" sz="1400" b="1" dirty="0">
                <a:cs typeface="+mn-ea"/>
                <a:sym typeface="+mn-lt"/>
              </a:rPr>
              <a:t>Replace the icon in the illustration.</a:t>
            </a:r>
          </a:p>
        </p:txBody>
      </p:sp>
      <p:sp>
        <p:nvSpPr>
          <p:cNvPr id="14" name="TextBox 13">
            <a:extLst>
              <a:ext uri="{FF2B5EF4-FFF2-40B4-BE49-F238E27FC236}">
                <a16:creationId xmlns:a16="http://schemas.microsoft.com/office/drawing/2014/main" id="{ABCE3565-95DA-4699-B706-9DA50687FDD6}"/>
              </a:ext>
            </a:extLst>
          </p:cNvPr>
          <p:cNvSpPr txBox="1"/>
          <p:nvPr/>
        </p:nvSpPr>
        <p:spPr>
          <a:xfrm>
            <a:off x="6194160" y="2662840"/>
            <a:ext cx="5290435" cy="526811"/>
          </a:xfrm>
          <a:prstGeom prst="rect">
            <a:avLst/>
          </a:prstGeom>
          <a:noFill/>
        </p:spPr>
        <p:txBody>
          <a:bodyPr wrap="square" rtlCol="0">
            <a:spAutoFit/>
          </a:bodyPr>
          <a:lstStyle/>
          <a:p>
            <a:pPr>
              <a:lnSpc>
                <a:spcPct val="150000"/>
              </a:lnSpc>
            </a:pPr>
            <a:r>
              <a:rPr lang="en-US" altLang="zh-CN" sz="1000" dirty="0">
                <a:cs typeface="+mn-ea"/>
                <a:sym typeface="+mn-lt"/>
              </a:rPr>
              <a:t>1.</a:t>
            </a:r>
            <a:r>
              <a:rPr lang="zh-CN" altLang="en-US" sz="1000" dirty="0">
                <a:cs typeface="+mn-ea"/>
                <a:sym typeface="+mn-lt"/>
              </a:rPr>
              <a:t>Selected.</a:t>
            </a:r>
            <a:r>
              <a:rPr lang="en-US" altLang="zh-CN" sz="1000" dirty="0">
                <a:cs typeface="+mn-ea"/>
                <a:sym typeface="+mn-lt"/>
              </a:rPr>
              <a:t>Ppt.</a:t>
            </a:r>
            <a:r>
              <a:rPr lang="zh-CN" altLang="en-US" sz="1000" dirty="0">
                <a:cs typeface="+mn-ea"/>
                <a:sym typeface="+mn-lt"/>
              </a:rPr>
              <a:t>Icons in the illustration on the page (can be held down.)</a:t>
            </a:r>
            <a:r>
              <a:rPr lang="en-US" altLang="zh-CN" sz="1000" dirty="0">
                <a:cs typeface="+mn-ea"/>
                <a:sym typeface="+mn-lt"/>
              </a:rPr>
              <a:t>Shift.</a:t>
            </a:r>
            <a:r>
              <a:rPr lang="zh-CN" altLang="en-US" sz="1000" dirty="0">
                <a:cs typeface="+mn-ea"/>
                <a:sym typeface="+mn-lt"/>
              </a:rPr>
              <a:t>Key multiple selection);</a:t>
            </a:r>
            <a:r>
              <a:rPr lang="en-US" altLang="zh-CN" sz="1000" dirty="0">
                <a:cs typeface="+mn-ea"/>
                <a:sym typeface="+mn-lt"/>
              </a:rPr>
              <a:t>2.</a:t>
            </a:r>
            <a:r>
              <a:rPr lang="zh-CN" altLang="en-US" sz="1000" dirty="0">
                <a:cs typeface="+mn-ea"/>
                <a:sym typeface="+mn-lt"/>
              </a:rPr>
              <a:t>Open the Icon Library in the menu panel and click the left button to replace it.</a:t>
            </a:r>
          </a:p>
        </p:txBody>
      </p:sp>
      <p:sp>
        <p:nvSpPr>
          <p:cNvPr id="15" name="TextBox 14">
            <a:extLst>
              <a:ext uri="{FF2B5EF4-FFF2-40B4-BE49-F238E27FC236}">
                <a16:creationId xmlns:a16="http://schemas.microsoft.com/office/drawing/2014/main" id="{9B77ECA9-3518-40C6-A319-7277AD4B7E54}"/>
              </a:ext>
            </a:extLst>
          </p:cNvPr>
          <p:cNvSpPr txBox="1"/>
          <p:nvPr/>
        </p:nvSpPr>
        <p:spPr>
          <a:xfrm>
            <a:off x="6182430" y="2305961"/>
            <a:ext cx="4404961" cy="307777"/>
          </a:xfrm>
          <a:prstGeom prst="rect">
            <a:avLst/>
          </a:prstGeom>
          <a:noFill/>
        </p:spPr>
        <p:txBody>
          <a:bodyPr wrap="square" rtlCol="0">
            <a:spAutoFit/>
          </a:bodyPr>
          <a:lstStyle/>
          <a:p>
            <a:r>
              <a:rPr lang="zh-CN" altLang="en-US" sz="1400" b="1" dirty="0">
                <a:cs typeface="+mn-ea"/>
                <a:sym typeface="+mn-lt"/>
              </a:rPr>
              <a:t>Replace the icon in the illustration.</a:t>
            </a: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75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325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425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750"/>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52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 grpId="0"/>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4" name="Freeform: Shape 2">
            <a:extLst>
              <a:ext uri="{FF2B5EF4-FFF2-40B4-BE49-F238E27FC236}">
                <a16:creationId xmlns:a16="http://schemas.microsoft.com/office/drawing/2014/main" id="{1DD94A7A-54FA-425D-9DA1-C23842C461D0}"/>
              </a:ext>
            </a:extLst>
          </p:cNvPr>
          <p:cNvSpPr>
            <a:spLocks/>
          </p:cNvSpPr>
          <p:nvPr/>
        </p:nvSpPr>
        <p:spPr bwMode="auto">
          <a:xfrm>
            <a:off x="736158" y="3133035"/>
            <a:ext cx="2684622" cy="672266"/>
          </a:xfrm>
          <a:custGeom>
            <a:avLst/>
            <a:gdLst>
              <a:gd name="T0" fmla="*/ 2399507 w 21600"/>
              <a:gd name="T1" fmla="*/ 600869 h 21600"/>
              <a:gd name="T2" fmla="*/ 2399507 w 21600"/>
              <a:gd name="T3" fmla="*/ 600869 h 21600"/>
              <a:gd name="T4" fmla="*/ 2399507 w 21600"/>
              <a:gd name="T5" fmla="*/ 600869 h 21600"/>
              <a:gd name="T6" fmla="*/ 2399507 w 21600"/>
              <a:gd name="T7" fmla="*/ 6008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618D7E"/>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5" name="Freeform: Shape 3">
            <a:extLst>
              <a:ext uri="{FF2B5EF4-FFF2-40B4-BE49-F238E27FC236}">
                <a16:creationId xmlns:a16="http://schemas.microsoft.com/office/drawing/2014/main" id="{877DB9FB-C3F8-4EA0-A0AC-B42DFFC9B49A}"/>
              </a:ext>
            </a:extLst>
          </p:cNvPr>
          <p:cNvSpPr>
            <a:spLocks/>
          </p:cNvSpPr>
          <p:nvPr/>
        </p:nvSpPr>
        <p:spPr bwMode="auto">
          <a:xfrm>
            <a:off x="3420780" y="3133035"/>
            <a:ext cx="2683734" cy="672266"/>
          </a:xfrm>
          <a:custGeom>
            <a:avLst/>
            <a:gdLst>
              <a:gd name="T0" fmla="*/ 2398713 w 21600"/>
              <a:gd name="T1" fmla="*/ 600869 h 21600"/>
              <a:gd name="T2" fmla="*/ 2398713 w 21600"/>
              <a:gd name="T3" fmla="*/ 600869 h 21600"/>
              <a:gd name="T4" fmla="*/ 2398713 w 21600"/>
              <a:gd name="T5" fmla="*/ 600869 h 21600"/>
              <a:gd name="T6" fmla="*/ 2398713 w 21600"/>
              <a:gd name="T7" fmla="*/ 6008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C7AD8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6" name="Freeform: Shape 4">
            <a:extLst>
              <a:ext uri="{FF2B5EF4-FFF2-40B4-BE49-F238E27FC236}">
                <a16:creationId xmlns:a16="http://schemas.microsoft.com/office/drawing/2014/main" id="{34E09604-D4A6-4281-9065-2BA0DBEE7E60}"/>
              </a:ext>
            </a:extLst>
          </p:cNvPr>
          <p:cNvSpPr>
            <a:spLocks/>
          </p:cNvSpPr>
          <p:nvPr/>
        </p:nvSpPr>
        <p:spPr bwMode="auto">
          <a:xfrm>
            <a:off x="6104514" y="3133035"/>
            <a:ext cx="2683734" cy="672266"/>
          </a:xfrm>
          <a:custGeom>
            <a:avLst/>
            <a:gdLst>
              <a:gd name="T0" fmla="*/ 2398713 w 21600"/>
              <a:gd name="T1" fmla="*/ 600869 h 21600"/>
              <a:gd name="T2" fmla="*/ 2398713 w 21600"/>
              <a:gd name="T3" fmla="*/ 600869 h 21600"/>
              <a:gd name="T4" fmla="*/ 2398713 w 21600"/>
              <a:gd name="T5" fmla="*/ 600869 h 21600"/>
              <a:gd name="T6" fmla="*/ 2398713 w 21600"/>
              <a:gd name="T7" fmla="*/ 6008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618D7E"/>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7" name="Freeform: Shape 5">
            <a:extLst>
              <a:ext uri="{FF2B5EF4-FFF2-40B4-BE49-F238E27FC236}">
                <a16:creationId xmlns:a16="http://schemas.microsoft.com/office/drawing/2014/main" id="{D0790CE4-7646-495C-998B-14A93E58E905}"/>
              </a:ext>
            </a:extLst>
          </p:cNvPr>
          <p:cNvSpPr>
            <a:spLocks/>
          </p:cNvSpPr>
          <p:nvPr/>
        </p:nvSpPr>
        <p:spPr bwMode="auto">
          <a:xfrm>
            <a:off x="8788248" y="3133035"/>
            <a:ext cx="2684621" cy="672266"/>
          </a:xfrm>
          <a:custGeom>
            <a:avLst/>
            <a:gdLst>
              <a:gd name="T0" fmla="*/ 2399506 w 21600"/>
              <a:gd name="T1" fmla="*/ 600869 h 21600"/>
              <a:gd name="T2" fmla="*/ 2399506 w 21600"/>
              <a:gd name="T3" fmla="*/ 600869 h 21600"/>
              <a:gd name="T4" fmla="*/ 2399506 w 21600"/>
              <a:gd name="T5" fmla="*/ 600869 h 21600"/>
              <a:gd name="T6" fmla="*/ 2399506 w 21600"/>
              <a:gd name="T7" fmla="*/ 6008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B5BC6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8" name="Freeform: Shape 6">
            <a:extLst>
              <a:ext uri="{FF2B5EF4-FFF2-40B4-BE49-F238E27FC236}">
                <a16:creationId xmlns:a16="http://schemas.microsoft.com/office/drawing/2014/main" id="{4102CFFB-0E91-4005-9E06-C6739237C0A8}"/>
              </a:ext>
            </a:extLst>
          </p:cNvPr>
          <p:cNvSpPr>
            <a:spLocks/>
          </p:cNvSpPr>
          <p:nvPr/>
        </p:nvSpPr>
        <p:spPr bwMode="auto">
          <a:xfrm>
            <a:off x="1909293" y="2689890"/>
            <a:ext cx="168732" cy="168732"/>
          </a:xfrm>
          <a:custGeom>
            <a:avLst/>
            <a:gdLst>
              <a:gd name="T0" fmla="*/ 150813 w 21600"/>
              <a:gd name="T1" fmla="*/ 150813 h 21600"/>
              <a:gd name="T2" fmla="*/ 150813 w 21600"/>
              <a:gd name="T3" fmla="*/ 150813 h 21600"/>
              <a:gd name="T4" fmla="*/ 150813 w 21600"/>
              <a:gd name="T5" fmla="*/ 150813 h 21600"/>
              <a:gd name="T6" fmla="*/ 150813 w 21600"/>
              <a:gd name="T7" fmla="*/ 1508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599"/>
                </a:lnTo>
                <a:lnTo>
                  <a:pt x="0" y="21599"/>
                </a:lnTo>
                <a:lnTo>
                  <a:pt x="10800" y="0"/>
                </a:lnTo>
                <a:close/>
              </a:path>
            </a:pathLst>
          </a:custGeom>
          <a:solidFill>
            <a:schemeClr val="accent1"/>
          </a:solidFill>
          <a:ln>
            <a:noFill/>
          </a:ln>
          <a:effectLst/>
        </p:spPr>
        <p:txBody>
          <a:bodyPr anchor="ctr"/>
          <a:lstStyle/>
          <a:p>
            <a:pPr algn="ctr"/>
            <a:endParaRPr>
              <a:cs typeface="+mn-ea"/>
              <a:sym typeface="+mn-lt"/>
            </a:endParaRPr>
          </a:p>
        </p:txBody>
      </p:sp>
      <p:sp>
        <p:nvSpPr>
          <p:cNvPr id="9" name="Freeform: Shape 7">
            <a:extLst>
              <a:ext uri="{FF2B5EF4-FFF2-40B4-BE49-F238E27FC236}">
                <a16:creationId xmlns:a16="http://schemas.microsoft.com/office/drawing/2014/main" id="{D115987B-80B3-471B-A8C5-49CD672910E7}"/>
              </a:ext>
            </a:extLst>
          </p:cNvPr>
          <p:cNvSpPr>
            <a:spLocks/>
          </p:cNvSpPr>
          <p:nvPr/>
        </p:nvSpPr>
        <p:spPr bwMode="auto">
          <a:xfrm>
            <a:off x="7362018" y="2689890"/>
            <a:ext cx="168732" cy="168732"/>
          </a:xfrm>
          <a:custGeom>
            <a:avLst/>
            <a:gdLst>
              <a:gd name="T0" fmla="*/ 150813 w 21600"/>
              <a:gd name="T1" fmla="*/ 150813 h 21600"/>
              <a:gd name="T2" fmla="*/ 150813 w 21600"/>
              <a:gd name="T3" fmla="*/ 150813 h 21600"/>
              <a:gd name="T4" fmla="*/ 150813 w 21600"/>
              <a:gd name="T5" fmla="*/ 150813 h 21600"/>
              <a:gd name="T6" fmla="*/ 150813 w 21600"/>
              <a:gd name="T7" fmla="*/ 1508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599"/>
                </a:lnTo>
                <a:lnTo>
                  <a:pt x="0" y="21599"/>
                </a:lnTo>
                <a:lnTo>
                  <a:pt x="10800" y="0"/>
                </a:lnTo>
                <a:close/>
              </a:path>
            </a:pathLst>
          </a:custGeom>
          <a:solidFill>
            <a:srgbClr val="618D7E"/>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10" name="Freeform: Shape 8">
            <a:extLst>
              <a:ext uri="{FF2B5EF4-FFF2-40B4-BE49-F238E27FC236}">
                <a16:creationId xmlns:a16="http://schemas.microsoft.com/office/drawing/2014/main" id="{5E5D932F-6BB3-4721-9577-C0C851DEC407}"/>
              </a:ext>
            </a:extLst>
          </p:cNvPr>
          <p:cNvSpPr>
            <a:spLocks/>
          </p:cNvSpPr>
          <p:nvPr/>
        </p:nvSpPr>
        <p:spPr bwMode="auto">
          <a:xfrm rot="10800000" flipH="1">
            <a:off x="4678281" y="4093034"/>
            <a:ext cx="168732" cy="168732"/>
          </a:xfrm>
          <a:custGeom>
            <a:avLst/>
            <a:gdLst>
              <a:gd name="T0" fmla="*/ 150813 w 21600"/>
              <a:gd name="T1" fmla="*/ 150813 h 21600"/>
              <a:gd name="T2" fmla="*/ 150813 w 21600"/>
              <a:gd name="T3" fmla="*/ 150813 h 21600"/>
              <a:gd name="T4" fmla="*/ 150813 w 21600"/>
              <a:gd name="T5" fmla="*/ 150813 h 21600"/>
              <a:gd name="T6" fmla="*/ 150813 w 21600"/>
              <a:gd name="T7" fmla="*/ 1508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599"/>
                </a:lnTo>
                <a:lnTo>
                  <a:pt x="0" y="21599"/>
                </a:lnTo>
                <a:lnTo>
                  <a:pt x="10800" y="0"/>
                </a:lnTo>
                <a:close/>
              </a:path>
            </a:pathLst>
          </a:custGeom>
          <a:solidFill>
            <a:srgbClr val="C7AD8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11" name="Freeform: Shape 9">
            <a:extLst>
              <a:ext uri="{FF2B5EF4-FFF2-40B4-BE49-F238E27FC236}">
                <a16:creationId xmlns:a16="http://schemas.microsoft.com/office/drawing/2014/main" id="{D5375A5E-913C-43DD-AE9B-D419CA1FDAC5}"/>
              </a:ext>
            </a:extLst>
          </p:cNvPr>
          <p:cNvSpPr>
            <a:spLocks/>
          </p:cNvSpPr>
          <p:nvPr/>
        </p:nvSpPr>
        <p:spPr bwMode="auto">
          <a:xfrm rot="10800000" flipH="1">
            <a:off x="10045748" y="4093034"/>
            <a:ext cx="169620" cy="168732"/>
          </a:xfrm>
          <a:custGeom>
            <a:avLst/>
            <a:gdLst>
              <a:gd name="T0" fmla="*/ 151606 w 21600"/>
              <a:gd name="T1" fmla="*/ 150813 h 21600"/>
              <a:gd name="T2" fmla="*/ 151606 w 21600"/>
              <a:gd name="T3" fmla="*/ 150813 h 21600"/>
              <a:gd name="T4" fmla="*/ 151606 w 21600"/>
              <a:gd name="T5" fmla="*/ 150813 h 21600"/>
              <a:gd name="T6" fmla="*/ 151606 w 21600"/>
              <a:gd name="T7" fmla="*/ 1508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599"/>
                </a:lnTo>
                <a:lnTo>
                  <a:pt x="0" y="21599"/>
                </a:lnTo>
                <a:lnTo>
                  <a:pt x="10800" y="0"/>
                </a:lnTo>
                <a:close/>
              </a:path>
            </a:pathLst>
          </a:custGeom>
          <a:solidFill>
            <a:srgbClr val="B5BC6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12" name="Freeform: Shape 10">
            <a:extLst>
              <a:ext uri="{FF2B5EF4-FFF2-40B4-BE49-F238E27FC236}">
                <a16:creationId xmlns:a16="http://schemas.microsoft.com/office/drawing/2014/main" id="{8BC0721D-39BD-48EE-848F-AA8992E45D3E}"/>
              </a:ext>
            </a:extLst>
          </p:cNvPr>
          <p:cNvSpPr>
            <a:spLocks/>
          </p:cNvSpPr>
          <p:nvPr/>
        </p:nvSpPr>
        <p:spPr bwMode="auto">
          <a:xfrm>
            <a:off x="2030070" y="1484785"/>
            <a:ext cx="2721032" cy="643848"/>
          </a:xfrm>
          <a:custGeom>
            <a:avLst/>
            <a:gdLst>
              <a:gd name="T0" fmla="*/ 2432050 w 21600"/>
              <a:gd name="T1" fmla="*/ 575469 h 21600"/>
              <a:gd name="T2" fmla="*/ 2432050 w 21600"/>
              <a:gd name="T3" fmla="*/ 575469 h 21600"/>
              <a:gd name="T4" fmla="*/ 2432050 w 21600"/>
              <a:gd name="T5" fmla="*/ 575469 h 21600"/>
              <a:gd name="T6" fmla="*/ 2432050 w 21600"/>
              <a:gd name="T7" fmla="*/ 5754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0" y="0"/>
                </a:lnTo>
                <a:lnTo>
                  <a:pt x="21599" y="0"/>
                </a:lnTo>
                <a:lnTo>
                  <a:pt x="21599" y="9923"/>
                </a:lnTo>
              </a:path>
            </a:pathLst>
          </a:custGeom>
          <a:noFill/>
          <a:ln w="6350" cap="flat" cmpd="sng">
            <a:solidFill>
              <a:srgbClr val="808180"/>
            </a:solidFill>
            <a:prstDash val="dash"/>
            <a:miter lim="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sp>
        <p:nvSpPr>
          <p:cNvPr id="13" name="Freeform: Shape 11">
            <a:extLst>
              <a:ext uri="{FF2B5EF4-FFF2-40B4-BE49-F238E27FC236}">
                <a16:creationId xmlns:a16="http://schemas.microsoft.com/office/drawing/2014/main" id="{128AD456-7567-41E0-83AC-14C6D8ED1C35}"/>
              </a:ext>
            </a:extLst>
          </p:cNvPr>
          <p:cNvSpPr>
            <a:spLocks/>
          </p:cNvSpPr>
          <p:nvPr/>
        </p:nvSpPr>
        <p:spPr bwMode="auto">
          <a:xfrm>
            <a:off x="7441941" y="1484785"/>
            <a:ext cx="2721032" cy="643848"/>
          </a:xfrm>
          <a:custGeom>
            <a:avLst/>
            <a:gdLst>
              <a:gd name="T0" fmla="*/ 2432050 w 21600"/>
              <a:gd name="T1" fmla="*/ 575469 h 21600"/>
              <a:gd name="T2" fmla="*/ 2432050 w 21600"/>
              <a:gd name="T3" fmla="*/ 575469 h 21600"/>
              <a:gd name="T4" fmla="*/ 2432050 w 21600"/>
              <a:gd name="T5" fmla="*/ 575469 h 21600"/>
              <a:gd name="T6" fmla="*/ 2432050 w 21600"/>
              <a:gd name="T7" fmla="*/ 5754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0" y="0"/>
                </a:lnTo>
                <a:lnTo>
                  <a:pt x="21599" y="0"/>
                </a:lnTo>
                <a:lnTo>
                  <a:pt x="21599" y="9923"/>
                </a:lnTo>
              </a:path>
            </a:pathLst>
          </a:custGeom>
          <a:noFill/>
          <a:ln w="6350" cap="flat" cmpd="sng">
            <a:solidFill>
              <a:srgbClr val="808180"/>
            </a:solidFill>
            <a:prstDash val="dash"/>
            <a:miter lim="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sp>
        <p:nvSpPr>
          <p:cNvPr id="14" name="Freeform: Shape 12">
            <a:extLst>
              <a:ext uri="{FF2B5EF4-FFF2-40B4-BE49-F238E27FC236}">
                <a16:creationId xmlns:a16="http://schemas.microsoft.com/office/drawing/2014/main" id="{765313C1-A3AA-46F0-B633-F97283B0CA64}"/>
              </a:ext>
            </a:extLst>
          </p:cNvPr>
          <p:cNvSpPr>
            <a:spLocks/>
          </p:cNvSpPr>
          <p:nvPr/>
        </p:nvSpPr>
        <p:spPr bwMode="auto">
          <a:xfrm rot="10800000">
            <a:off x="2054048" y="4892293"/>
            <a:ext cx="2721032" cy="643847"/>
          </a:xfrm>
          <a:custGeom>
            <a:avLst/>
            <a:gdLst>
              <a:gd name="T0" fmla="*/ 2432050 w 21600"/>
              <a:gd name="T1" fmla="*/ 575469 h 21600"/>
              <a:gd name="T2" fmla="*/ 2432050 w 21600"/>
              <a:gd name="T3" fmla="*/ 575469 h 21600"/>
              <a:gd name="T4" fmla="*/ 2432050 w 21600"/>
              <a:gd name="T5" fmla="*/ 575469 h 21600"/>
              <a:gd name="T6" fmla="*/ 2432050 w 21600"/>
              <a:gd name="T7" fmla="*/ 5754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0" y="0"/>
                </a:lnTo>
                <a:lnTo>
                  <a:pt x="21599" y="0"/>
                </a:lnTo>
                <a:lnTo>
                  <a:pt x="21599" y="9923"/>
                </a:lnTo>
              </a:path>
            </a:pathLst>
          </a:custGeom>
          <a:noFill/>
          <a:ln w="6350" cap="flat" cmpd="sng">
            <a:solidFill>
              <a:srgbClr val="808180"/>
            </a:solidFill>
            <a:prstDash val="dash"/>
            <a:miter lim="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sp>
        <p:nvSpPr>
          <p:cNvPr id="15" name="Freeform: Shape 13">
            <a:extLst>
              <a:ext uri="{FF2B5EF4-FFF2-40B4-BE49-F238E27FC236}">
                <a16:creationId xmlns:a16="http://schemas.microsoft.com/office/drawing/2014/main" id="{1121858B-F4BD-43AE-879A-FDD527A826AA}"/>
              </a:ext>
            </a:extLst>
          </p:cNvPr>
          <p:cNvSpPr>
            <a:spLocks/>
          </p:cNvSpPr>
          <p:nvPr/>
        </p:nvSpPr>
        <p:spPr bwMode="auto">
          <a:xfrm rot="10800000">
            <a:off x="7405530" y="4892293"/>
            <a:ext cx="2721921" cy="643847"/>
          </a:xfrm>
          <a:custGeom>
            <a:avLst/>
            <a:gdLst>
              <a:gd name="T0" fmla="*/ 2432844 w 21600"/>
              <a:gd name="T1" fmla="*/ 575469 h 21600"/>
              <a:gd name="T2" fmla="*/ 2432844 w 21600"/>
              <a:gd name="T3" fmla="*/ 575469 h 21600"/>
              <a:gd name="T4" fmla="*/ 2432844 w 21600"/>
              <a:gd name="T5" fmla="*/ 575469 h 21600"/>
              <a:gd name="T6" fmla="*/ 2432844 w 21600"/>
              <a:gd name="T7" fmla="*/ 5754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0" y="0"/>
                </a:lnTo>
                <a:lnTo>
                  <a:pt x="21599" y="0"/>
                </a:lnTo>
                <a:lnTo>
                  <a:pt x="21599" y="9923"/>
                </a:lnTo>
              </a:path>
            </a:pathLst>
          </a:custGeom>
          <a:noFill/>
          <a:ln w="6350" cap="flat" cmpd="sng">
            <a:solidFill>
              <a:srgbClr val="808180"/>
            </a:solidFill>
            <a:prstDash val="dash"/>
            <a:miter lim="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a:cs typeface="+mn-ea"/>
              <a:sym typeface="+mn-lt"/>
            </a:endParaRPr>
          </a:p>
        </p:txBody>
      </p:sp>
      <p:sp>
        <p:nvSpPr>
          <p:cNvPr id="16" name="Freeform: Shape 14">
            <a:extLst>
              <a:ext uri="{FF2B5EF4-FFF2-40B4-BE49-F238E27FC236}">
                <a16:creationId xmlns:a16="http://schemas.microsoft.com/office/drawing/2014/main" id="{9B97D3C8-3626-433E-A15D-4E9C6356C6F2}"/>
              </a:ext>
            </a:extLst>
          </p:cNvPr>
          <p:cNvSpPr>
            <a:spLocks/>
          </p:cNvSpPr>
          <p:nvPr/>
        </p:nvSpPr>
        <p:spPr bwMode="auto">
          <a:xfrm rot="5400000">
            <a:off x="3391030" y="3411443"/>
            <a:ext cx="188270" cy="128769"/>
          </a:xfrm>
          <a:custGeom>
            <a:avLst/>
            <a:gdLst>
              <a:gd name="T0" fmla="*/ 168275 w 21600"/>
              <a:gd name="T1" fmla="*/ 115094 h 21600"/>
              <a:gd name="T2" fmla="*/ 168275 w 21600"/>
              <a:gd name="T3" fmla="*/ 115094 h 21600"/>
              <a:gd name="T4" fmla="*/ 168275 w 21600"/>
              <a:gd name="T5" fmla="*/ 115094 h 21600"/>
              <a:gd name="T6" fmla="*/ 168275 w 21600"/>
              <a:gd name="T7" fmla="*/ 1150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600"/>
                </a:lnTo>
                <a:lnTo>
                  <a:pt x="0" y="21600"/>
                </a:lnTo>
                <a:lnTo>
                  <a:pt x="10800" y="0"/>
                </a:lnTo>
                <a:close/>
              </a:path>
            </a:pathLst>
          </a:custGeom>
          <a:solidFill>
            <a:srgbClr val="618D7E"/>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17" name="Freeform: Shape 15">
            <a:extLst>
              <a:ext uri="{FF2B5EF4-FFF2-40B4-BE49-F238E27FC236}">
                <a16:creationId xmlns:a16="http://schemas.microsoft.com/office/drawing/2014/main" id="{630DA796-AB50-4E71-A5C0-C07266E9D723}"/>
              </a:ext>
            </a:extLst>
          </p:cNvPr>
          <p:cNvSpPr>
            <a:spLocks/>
          </p:cNvSpPr>
          <p:nvPr/>
        </p:nvSpPr>
        <p:spPr bwMode="auto">
          <a:xfrm rot="5400000">
            <a:off x="6074764" y="3411443"/>
            <a:ext cx="188270" cy="128769"/>
          </a:xfrm>
          <a:custGeom>
            <a:avLst/>
            <a:gdLst>
              <a:gd name="T0" fmla="*/ 168275 w 21600"/>
              <a:gd name="T1" fmla="*/ 115094 h 21600"/>
              <a:gd name="T2" fmla="*/ 168275 w 21600"/>
              <a:gd name="T3" fmla="*/ 115094 h 21600"/>
              <a:gd name="T4" fmla="*/ 168275 w 21600"/>
              <a:gd name="T5" fmla="*/ 115094 h 21600"/>
              <a:gd name="T6" fmla="*/ 168275 w 21600"/>
              <a:gd name="T7" fmla="*/ 1150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600"/>
                </a:lnTo>
                <a:lnTo>
                  <a:pt x="0" y="21600"/>
                </a:lnTo>
                <a:lnTo>
                  <a:pt x="10800" y="0"/>
                </a:lnTo>
                <a:close/>
              </a:path>
            </a:pathLst>
          </a:custGeom>
          <a:solidFill>
            <a:srgbClr val="C7AD81"/>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18" name="Freeform: Shape 16">
            <a:extLst>
              <a:ext uri="{FF2B5EF4-FFF2-40B4-BE49-F238E27FC236}">
                <a16:creationId xmlns:a16="http://schemas.microsoft.com/office/drawing/2014/main" id="{A8A3C7DC-26BE-4481-9B9E-5A2BF27F6B59}"/>
              </a:ext>
            </a:extLst>
          </p:cNvPr>
          <p:cNvSpPr>
            <a:spLocks/>
          </p:cNvSpPr>
          <p:nvPr/>
        </p:nvSpPr>
        <p:spPr bwMode="auto">
          <a:xfrm rot="5400000">
            <a:off x="8755833" y="3411443"/>
            <a:ext cx="188270" cy="128770"/>
          </a:xfrm>
          <a:custGeom>
            <a:avLst/>
            <a:gdLst>
              <a:gd name="T0" fmla="*/ 168275 w 21600"/>
              <a:gd name="T1" fmla="*/ 115094 h 21600"/>
              <a:gd name="T2" fmla="*/ 168275 w 21600"/>
              <a:gd name="T3" fmla="*/ 115094 h 21600"/>
              <a:gd name="T4" fmla="*/ 168275 w 21600"/>
              <a:gd name="T5" fmla="*/ 115094 h 21600"/>
              <a:gd name="T6" fmla="*/ 168275 w 21600"/>
              <a:gd name="T7" fmla="*/ 1150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21600"/>
                </a:lnTo>
                <a:lnTo>
                  <a:pt x="0" y="21600"/>
                </a:lnTo>
                <a:lnTo>
                  <a:pt x="10800" y="0"/>
                </a:lnTo>
                <a:close/>
              </a:path>
            </a:pathLst>
          </a:custGeom>
          <a:solidFill>
            <a:srgbClr val="618D7E"/>
          </a:solidFill>
          <a:ln w="12700" cap="flat" cmpd="sng" algn="ctr">
            <a:noFill/>
            <a:prstDash val="solid"/>
            <a:miter lim="800000"/>
          </a:ln>
          <a:effectLst/>
        </p:spPr>
        <p:txBody>
          <a:bodyPr anchor="ctr"/>
          <a:lstStyle/>
          <a:p>
            <a:pPr algn="ctr"/>
            <a:endParaRPr kern="0">
              <a:solidFill>
                <a:prstClr val="white"/>
              </a:solidFill>
              <a:cs typeface="+mn-ea"/>
              <a:sym typeface="+mn-lt"/>
            </a:endParaRPr>
          </a:p>
        </p:txBody>
      </p:sp>
      <p:sp>
        <p:nvSpPr>
          <p:cNvPr id="19" name="Freeform: Shape 17">
            <a:extLst>
              <a:ext uri="{FF2B5EF4-FFF2-40B4-BE49-F238E27FC236}">
                <a16:creationId xmlns:a16="http://schemas.microsoft.com/office/drawing/2014/main" id="{4AFFA194-5718-4E07-AEC2-E4E6222AC6D9}"/>
              </a:ext>
            </a:extLst>
          </p:cNvPr>
          <p:cNvSpPr>
            <a:spLocks/>
          </p:cNvSpPr>
          <p:nvPr/>
        </p:nvSpPr>
        <p:spPr bwMode="auto">
          <a:xfrm>
            <a:off x="3456303" y="1964340"/>
            <a:ext cx="2527434" cy="757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defRPr/>
            </a:pPr>
            <a:r>
              <a:rPr lang="zh-CN" altLang="en-US" sz="1200">
                <a:solidFill>
                  <a:srgbClr val="4D4E4C"/>
                </a:solidFill>
                <a:cs typeface="+mn-ea"/>
                <a:sym typeface="+mn-lt"/>
              </a:rPr>
              <a:t>This section is displayed as a text layout placeholder.</a:t>
            </a:r>
            <a:br>
              <a:rPr lang="zh-CN" altLang="en-US" sz="1200">
                <a:solidFill>
                  <a:srgbClr val="4D4E4C"/>
                </a:solidFill>
                <a:cs typeface="+mn-ea"/>
                <a:sym typeface="+mn-lt"/>
              </a:rPr>
            </a:br>
            <a:r>
              <a:rPr lang="zh-CN" altLang="en-US" sz="1200">
                <a:solidFill>
                  <a:srgbClr val="4D4E4C"/>
                </a:solidFill>
                <a:cs typeface="+mn-ea"/>
                <a:sym typeface="+mn-lt"/>
              </a:rPr>
              <a:t>(Theme fonts are recommended).</a:t>
            </a:r>
          </a:p>
        </p:txBody>
      </p:sp>
      <p:sp>
        <p:nvSpPr>
          <p:cNvPr id="20" name="Freeform: Shape 18">
            <a:extLst>
              <a:ext uri="{FF2B5EF4-FFF2-40B4-BE49-F238E27FC236}">
                <a16:creationId xmlns:a16="http://schemas.microsoft.com/office/drawing/2014/main" id="{1B950C32-CB52-4867-A5ED-4ACD48075700}"/>
              </a:ext>
            </a:extLst>
          </p:cNvPr>
          <p:cNvSpPr>
            <a:spLocks/>
          </p:cNvSpPr>
          <p:nvPr/>
        </p:nvSpPr>
        <p:spPr bwMode="auto">
          <a:xfrm>
            <a:off x="8870837" y="1964340"/>
            <a:ext cx="2527434" cy="757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defRPr/>
            </a:pPr>
            <a:r>
              <a:rPr lang="zh-CN" altLang="en-US" sz="1200">
                <a:solidFill>
                  <a:srgbClr val="4D4E4C"/>
                </a:solidFill>
                <a:cs typeface="+mn-ea"/>
                <a:sym typeface="+mn-lt"/>
              </a:rPr>
              <a:t>This section is displayed as a text layout placeholder.</a:t>
            </a:r>
            <a:br>
              <a:rPr lang="zh-CN" altLang="en-US" sz="1200">
                <a:solidFill>
                  <a:srgbClr val="4D4E4C"/>
                </a:solidFill>
                <a:cs typeface="+mn-ea"/>
                <a:sym typeface="+mn-lt"/>
              </a:rPr>
            </a:br>
            <a:r>
              <a:rPr lang="zh-CN" altLang="en-US" sz="1200">
                <a:solidFill>
                  <a:srgbClr val="4D4E4C"/>
                </a:solidFill>
                <a:cs typeface="+mn-ea"/>
                <a:sym typeface="+mn-lt"/>
              </a:rPr>
              <a:t>(Theme fonts are recommended).</a:t>
            </a:r>
          </a:p>
        </p:txBody>
      </p:sp>
      <p:sp>
        <p:nvSpPr>
          <p:cNvPr id="21" name="Freeform: Shape 19">
            <a:extLst>
              <a:ext uri="{FF2B5EF4-FFF2-40B4-BE49-F238E27FC236}">
                <a16:creationId xmlns:a16="http://schemas.microsoft.com/office/drawing/2014/main" id="{04B0D27B-803E-480E-886D-9E7234D6777F}"/>
              </a:ext>
            </a:extLst>
          </p:cNvPr>
          <p:cNvSpPr>
            <a:spLocks/>
          </p:cNvSpPr>
          <p:nvPr/>
        </p:nvSpPr>
        <p:spPr bwMode="auto">
          <a:xfrm>
            <a:off x="6120499" y="4156086"/>
            <a:ext cx="2528322" cy="756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defRPr/>
            </a:pPr>
            <a:r>
              <a:rPr lang="zh-CN" altLang="en-US" sz="1200">
                <a:solidFill>
                  <a:srgbClr val="4D4E4C"/>
                </a:solidFill>
                <a:cs typeface="+mn-ea"/>
                <a:sym typeface="+mn-lt"/>
              </a:rPr>
              <a:t>This section is displayed as a text layout placeholder.</a:t>
            </a:r>
            <a:br>
              <a:rPr lang="zh-CN" altLang="en-US" sz="1200">
                <a:solidFill>
                  <a:srgbClr val="4D4E4C"/>
                </a:solidFill>
                <a:cs typeface="+mn-ea"/>
                <a:sym typeface="+mn-lt"/>
              </a:rPr>
            </a:br>
            <a:r>
              <a:rPr lang="zh-CN" altLang="en-US" sz="1200">
                <a:solidFill>
                  <a:srgbClr val="4D4E4C"/>
                </a:solidFill>
                <a:cs typeface="+mn-ea"/>
                <a:sym typeface="+mn-lt"/>
              </a:rPr>
              <a:t>(Theme fonts are recommended).</a:t>
            </a:r>
          </a:p>
        </p:txBody>
      </p:sp>
      <p:sp>
        <p:nvSpPr>
          <p:cNvPr id="22" name="Freeform: Shape 20">
            <a:extLst>
              <a:ext uri="{FF2B5EF4-FFF2-40B4-BE49-F238E27FC236}">
                <a16:creationId xmlns:a16="http://schemas.microsoft.com/office/drawing/2014/main" id="{3BB753EF-E871-4DBF-8606-AAD77B5EF8B5}"/>
              </a:ext>
            </a:extLst>
          </p:cNvPr>
          <p:cNvSpPr>
            <a:spLocks/>
          </p:cNvSpPr>
          <p:nvPr/>
        </p:nvSpPr>
        <p:spPr bwMode="auto">
          <a:xfrm>
            <a:off x="769017" y="4156086"/>
            <a:ext cx="2527434" cy="756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rmAutofit/>
          </a:bodyPr>
          <a:lstStyle/>
          <a:p>
            <a:pPr algn="ctr">
              <a:lnSpc>
                <a:spcPct val="120000"/>
              </a:lnSpc>
              <a:defRPr/>
            </a:pPr>
            <a:r>
              <a:rPr lang="zh-CN" altLang="en-US" sz="1200">
                <a:solidFill>
                  <a:srgbClr val="4D4E4C"/>
                </a:solidFill>
                <a:cs typeface="+mn-ea"/>
                <a:sym typeface="+mn-lt"/>
              </a:rPr>
              <a:t>This section is displayed as a text layout placeholder.</a:t>
            </a:r>
            <a:br>
              <a:rPr lang="zh-CN" altLang="en-US" sz="1200">
                <a:solidFill>
                  <a:srgbClr val="4D4E4C"/>
                </a:solidFill>
                <a:cs typeface="+mn-ea"/>
                <a:sym typeface="+mn-lt"/>
              </a:rPr>
            </a:br>
            <a:r>
              <a:rPr lang="zh-CN" altLang="en-US" sz="1200">
                <a:solidFill>
                  <a:srgbClr val="4D4E4C"/>
                </a:solidFill>
                <a:cs typeface="+mn-ea"/>
                <a:sym typeface="+mn-lt"/>
              </a:rPr>
              <a:t>(Theme fonts are recommended).</a:t>
            </a:r>
          </a:p>
        </p:txBody>
      </p:sp>
      <p:sp>
        <p:nvSpPr>
          <p:cNvPr id="23" name="Freeform: Shape 21">
            <a:extLst>
              <a:ext uri="{FF2B5EF4-FFF2-40B4-BE49-F238E27FC236}">
                <a16:creationId xmlns:a16="http://schemas.microsoft.com/office/drawing/2014/main" id="{251E4CD4-8F0B-4A1F-B006-59DF82BA8F07}"/>
              </a:ext>
            </a:extLst>
          </p:cNvPr>
          <p:cNvSpPr>
            <a:spLocks/>
          </p:cNvSpPr>
          <p:nvPr/>
        </p:nvSpPr>
        <p:spPr bwMode="auto">
          <a:xfrm>
            <a:off x="4335488" y="4436715"/>
            <a:ext cx="840998" cy="298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zh-CN" altLang="en-US" b="1">
                <a:solidFill>
                  <a:srgbClr val="4D4E4C"/>
                </a:solidFill>
                <a:cs typeface="+mn-ea"/>
                <a:sym typeface="+mn-lt"/>
              </a:rPr>
              <a:t>Keywords.</a:t>
            </a:r>
          </a:p>
        </p:txBody>
      </p:sp>
      <p:sp>
        <p:nvSpPr>
          <p:cNvPr id="24" name="Freeform: Shape 22">
            <a:extLst>
              <a:ext uri="{FF2B5EF4-FFF2-40B4-BE49-F238E27FC236}">
                <a16:creationId xmlns:a16="http://schemas.microsoft.com/office/drawing/2014/main" id="{D7EB4A8E-07C8-433C-B6D8-055E918154D1}"/>
              </a:ext>
            </a:extLst>
          </p:cNvPr>
          <p:cNvSpPr>
            <a:spLocks/>
          </p:cNvSpPr>
          <p:nvPr/>
        </p:nvSpPr>
        <p:spPr bwMode="auto">
          <a:xfrm>
            <a:off x="9475610" y="4436715"/>
            <a:ext cx="1309896" cy="298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zh-CN" altLang="en-US" b="1">
                <a:solidFill>
                  <a:srgbClr val="4D4E4C"/>
                </a:solidFill>
                <a:cs typeface="+mn-ea"/>
                <a:sym typeface="+mn-lt"/>
              </a:rPr>
              <a:t>Keywords.</a:t>
            </a:r>
          </a:p>
        </p:txBody>
      </p:sp>
      <p:sp>
        <p:nvSpPr>
          <p:cNvPr id="25" name="Freeform: Shape 23">
            <a:extLst>
              <a:ext uri="{FF2B5EF4-FFF2-40B4-BE49-F238E27FC236}">
                <a16:creationId xmlns:a16="http://schemas.microsoft.com/office/drawing/2014/main" id="{D8B4338E-29EF-4964-9AF7-98DED9B73589}"/>
              </a:ext>
            </a:extLst>
          </p:cNvPr>
          <p:cNvSpPr>
            <a:spLocks/>
          </p:cNvSpPr>
          <p:nvPr/>
        </p:nvSpPr>
        <p:spPr bwMode="auto">
          <a:xfrm>
            <a:off x="7016557" y="2268059"/>
            <a:ext cx="979536" cy="298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zh-CN" altLang="en-US" b="1">
                <a:solidFill>
                  <a:srgbClr val="4D4E4C"/>
                </a:solidFill>
                <a:cs typeface="+mn-ea"/>
                <a:sym typeface="+mn-lt"/>
              </a:rPr>
              <a:t>Keywords.</a:t>
            </a:r>
          </a:p>
        </p:txBody>
      </p:sp>
      <p:sp>
        <p:nvSpPr>
          <p:cNvPr id="26" name="Freeform: Shape 24">
            <a:extLst>
              <a:ext uri="{FF2B5EF4-FFF2-40B4-BE49-F238E27FC236}">
                <a16:creationId xmlns:a16="http://schemas.microsoft.com/office/drawing/2014/main" id="{B19A0BFC-2319-4430-94FC-9617295D3E4F}"/>
              </a:ext>
            </a:extLst>
          </p:cNvPr>
          <p:cNvSpPr>
            <a:spLocks/>
          </p:cNvSpPr>
          <p:nvPr/>
        </p:nvSpPr>
        <p:spPr bwMode="auto">
          <a:xfrm>
            <a:off x="1617119" y="2268059"/>
            <a:ext cx="753079" cy="298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a:defRPr/>
            </a:pPr>
            <a:r>
              <a:rPr lang="zh-CN" altLang="en-US" b="1">
                <a:solidFill>
                  <a:srgbClr val="4D4E4C"/>
                </a:solidFill>
                <a:cs typeface="+mn-ea"/>
                <a:sym typeface="+mn-lt"/>
              </a:rPr>
              <a:t>Keywords.</a:t>
            </a:r>
          </a:p>
        </p:txBody>
      </p:sp>
      <p:sp>
        <p:nvSpPr>
          <p:cNvPr id="27" name="Freeform: Shape 25">
            <a:extLst>
              <a:ext uri="{FF2B5EF4-FFF2-40B4-BE49-F238E27FC236}">
                <a16:creationId xmlns:a16="http://schemas.microsoft.com/office/drawing/2014/main" id="{845D64F0-5357-45B2-98D3-19418D8B7F39}"/>
              </a:ext>
            </a:extLst>
          </p:cNvPr>
          <p:cNvSpPr>
            <a:spLocks/>
          </p:cNvSpPr>
          <p:nvPr/>
        </p:nvSpPr>
        <p:spPr bwMode="auto">
          <a:xfrm>
            <a:off x="1578933" y="3345283"/>
            <a:ext cx="817020" cy="241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a:defRPr/>
            </a:pPr>
            <a:r>
              <a:rPr lang="zh-CN" altLang="en-US" b="1">
                <a:solidFill>
                  <a:srgbClr val="FFFFFF"/>
                </a:solidFill>
                <a:cs typeface="+mn-ea"/>
                <a:sym typeface="+mn-lt"/>
              </a:rPr>
              <a:t>The title text preset.</a:t>
            </a:r>
          </a:p>
        </p:txBody>
      </p:sp>
      <p:sp>
        <p:nvSpPr>
          <p:cNvPr id="28" name="Freeform: Shape 26">
            <a:extLst>
              <a:ext uri="{FF2B5EF4-FFF2-40B4-BE49-F238E27FC236}">
                <a16:creationId xmlns:a16="http://schemas.microsoft.com/office/drawing/2014/main" id="{75252586-C5FB-45C2-A3E9-1ED4EC647FA6}"/>
              </a:ext>
            </a:extLst>
          </p:cNvPr>
          <p:cNvSpPr>
            <a:spLocks/>
          </p:cNvSpPr>
          <p:nvPr/>
        </p:nvSpPr>
        <p:spPr bwMode="auto">
          <a:xfrm>
            <a:off x="4354137" y="3355051"/>
            <a:ext cx="817020" cy="241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a:defRPr/>
            </a:pPr>
            <a:r>
              <a:rPr lang="zh-CN" altLang="en-US" b="1">
                <a:solidFill>
                  <a:srgbClr val="FFFFFF"/>
                </a:solidFill>
                <a:cs typeface="+mn-ea"/>
                <a:sym typeface="+mn-lt"/>
              </a:rPr>
              <a:t>The title text preset.</a:t>
            </a:r>
          </a:p>
        </p:txBody>
      </p:sp>
      <p:sp>
        <p:nvSpPr>
          <p:cNvPr id="31" name="Freeform: Shape 27">
            <a:extLst>
              <a:ext uri="{FF2B5EF4-FFF2-40B4-BE49-F238E27FC236}">
                <a16:creationId xmlns:a16="http://schemas.microsoft.com/office/drawing/2014/main" id="{E20B6289-FE6C-4753-ACF1-245346F86D13}"/>
              </a:ext>
            </a:extLst>
          </p:cNvPr>
          <p:cNvSpPr>
            <a:spLocks/>
          </p:cNvSpPr>
          <p:nvPr/>
        </p:nvSpPr>
        <p:spPr bwMode="auto">
          <a:xfrm>
            <a:off x="7029878" y="3355051"/>
            <a:ext cx="817020" cy="241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a:defRPr/>
            </a:pPr>
            <a:r>
              <a:rPr lang="zh-CN" altLang="en-US" b="1">
                <a:solidFill>
                  <a:srgbClr val="FFFFFF"/>
                </a:solidFill>
                <a:cs typeface="+mn-ea"/>
                <a:sym typeface="+mn-lt"/>
              </a:rPr>
              <a:t>The title text preset.</a:t>
            </a:r>
          </a:p>
        </p:txBody>
      </p:sp>
      <p:sp>
        <p:nvSpPr>
          <p:cNvPr id="32" name="Freeform: Shape 28">
            <a:extLst>
              <a:ext uri="{FF2B5EF4-FFF2-40B4-BE49-F238E27FC236}">
                <a16:creationId xmlns:a16="http://schemas.microsoft.com/office/drawing/2014/main" id="{D474F533-EB1F-4652-9AEF-F269B97DDA10}"/>
              </a:ext>
            </a:extLst>
          </p:cNvPr>
          <p:cNvSpPr>
            <a:spLocks/>
          </p:cNvSpPr>
          <p:nvPr/>
        </p:nvSpPr>
        <p:spPr bwMode="auto">
          <a:xfrm>
            <a:off x="9726045" y="3355051"/>
            <a:ext cx="817020" cy="241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fontScale="92500" lnSpcReduction="10000"/>
          </a:bodyPr>
          <a:lstStyle/>
          <a:p>
            <a:pPr algn="ctr">
              <a:defRPr/>
            </a:pPr>
            <a:r>
              <a:rPr lang="zh-CN" altLang="en-US" b="1">
                <a:solidFill>
                  <a:srgbClr val="FFFFFF"/>
                </a:solidFill>
                <a:cs typeface="+mn-ea"/>
                <a:sym typeface="+mn-lt"/>
              </a:rPr>
              <a:t>The title text preset.</a:t>
            </a: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75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325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425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750"/>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52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childTnLst>
                          </p:cTn>
                        </p:par>
                        <p:par>
                          <p:cTn id="86" fill="hold">
                            <p:stCondLst>
                              <p:cond delay="8250"/>
                            </p:stCondLst>
                            <p:childTnLst>
                              <p:par>
                                <p:cTn id="87" presetID="53" presetClass="entr" presetSubtype="16"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p:stCondLst>
                              <p:cond delay="8750"/>
                            </p:stCondLst>
                            <p:childTnLst>
                              <p:par>
                                <p:cTn id="93" presetID="53" presetClass="entr" presetSubtype="16"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Effect transition="in" filter="fade">
                                      <p:cBhvr>
                                        <p:cTn id="97" dur="500"/>
                                        <p:tgtEl>
                                          <p:spTgt spid="17"/>
                                        </p:tgtEl>
                                      </p:cBhvr>
                                    </p:animEffect>
                                  </p:childTnLst>
                                </p:cTn>
                              </p:par>
                            </p:childTnLst>
                          </p:cTn>
                        </p:par>
                        <p:par>
                          <p:cTn id="98" fill="hold">
                            <p:stCondLst>
                              <p:cond delay="9250"/>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9750"/>
                            </p:stCondLst>
                            <p:childTnLst>
                              <p:par>
                                <p:cTn id="105" presetID="53" presetClass="entr" presetSubtype="16"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500" fill="hold"/>
                                        <p:tgtEl>
                                          <p:spTgt spid="19"/>
                                        </p:tgtEl>
                                        <p:attrNameLst>
                                          <p:attrName>ppt_w</p:attrName>
                                        </p:attrNameLst>
                                      </p:cBhvr>
                                      <p:tavLst>
                                        <p:tav tm="0">
                                          <p:val>
                                            <p:fltVal val="0"/>
                                          </p:val>
                                        </p:tav>
                                        <p:tav tm="100000">
                                          <p:val>
                                            <p:strVal val="#ppt_w"/>
                                          </p:val>
                                        </p:tav>
                                      </p:tavLst>
                                    </p:anim>
                                    <p:anim calcmode="lin" valueType="num">
                                      <p:cBhvr>
                                        <p:cTn id="108" dur="500" fill="hold"/>
                                        <p:tgtEl>
                                          <p:spTgt spid="19"/>
                                        </p:tgtEl>
                                        <p:attrNameLst>
                                          <p:attrName>ppt_h</p:attrName>
                                        </p:attrNameLst>
                                      </p:cBhvr>
                                      <p:tavLst>
                                        <p:tav tm="0">
                                          <p:val>
                                            <p:fltVal val="0"/>
                                          </p:val>
                                        </p:tav>
                                        <p:tav tm="100000">
                                          <p:val>
                                            <p:strVal val="#ppt_h"/>
                                          </p:val>
                                        </p:tav>
                                      </p:tavLst>
                                    </p:anim>
                                    <p:animEffect transition="in" filter="fade">
                                      <p:cBhvr>
                                        <p:cTn id="109" dur="500"/>
                                        <p:tgtEl>
                                          <p:spTgt spid="19"/>
                                        </p:tgtEl>
                                      </p:cBhvr>
                                    </p:animEffect>
                                  </p:childTnLst>
                                </p:cTn>
                              </p:par>
                            </p:childTnLst>
                          </p:cTn>
                        </p:par>
                        <p:par>
                          <p:cTn id="110" fill="hold">
                            <p:stCondLst>
                              <p:cond delay="10250"/>
                            </p:stCondLst>
                            <p:childTnLst>
                              <p:par>
                                <p:cTn id="111" presetID="53" presetClass="entr" presetSubtype="16" fill="hold" grpId="0" nodeType="after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500" fill="hold"/>
                                        <p:tgtEl>
                                          <p:spTgt spid="20"/>
                                        </p:tgtEl>
                                        <p:attrNameLst>
                                          <p:attrName>ppt_w</p:attrName>
                                        </p:attrNameLst>
                                      </p:cBhvr>
                                      <p:tavLst>
                                        <p:tav tm="0">
                                          <p:val>
                                            <p:fltVal val="0"/>
                                          </p:val>
                                        </p:tav>
                                        <p:tav tm="100000">
                                          <p:val>
                                            <p:strVal val="#ppt_w"/>
                                          </p:val>
                                        </p:tav>
                                      </p:tavLst>
                                    </p:anim>
                                    <p:anim calcmode="lin" valueType="num">
                                      <p:cBhvr>
                                        <p:cTn id="114" dur="500" fill="hold"/>
                                        <p:tgtEl>
                                          <p:spTgt spid="20"/>
                                        </p:tgtEl>
                                        <p:attrNameLst>
                                          <p:attrName>ppt_h</p:attrName>
                                        </p:attrNameLst>
                                      </p:cBhvr>
                                      <p:tavLst>
                                        <p:tav tm="0">
                                          <p:val>
                                            <p:fltVal val="0"/>
                                          </p:val>
                                        </p:tav>
                                        <p:tav tm="100000">
                                          <p:val>
                                            <p:strVal val="#ppt_h"/>
                                          </p:val>
                                        </p:tav>
                                      </p:tavLst>
                                    </p:anim>
                                    <p:animEffect transition="in" filter="fade">
                                      <p:cBhvr>
                                        <p:cTn id="115" dur="500"/>
                                        <p:tgtEl>
                                          <p:spTgt spid="20"/>
                                        </p:tgtEl>
                                      </p:cBhvr>
                                    </p:animEffect>
                                  </p:childTnLst>
                                </p:cTn>
                              </p:par>
                            </p:childTnLst>
                          </p:cTn>
                        </p:par>
                        <p:par>
                          <p:cTn id="116" fill="hold">
                            <p:stCondLst>
                              <p:cond delay="10750"/>
                            </p:stCondLst>
                            <p:childTnLst>
                              <p:par>
                                <p:cTn id="117" presetID="53" presetClass="entr" presetSubtype="16"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fltVal val="0"/>
                                          </p:val>
                                        </p:tav>
                                        <p:tav tm="100000">
                                          <p:val>
                                            <p:strVal val="#ppt_w"/>
                                          </p:val>
                                        </p:tav>
                                      </p:tavLst>
                                    </p:anim>
                                    <p:anim calcmode="lin" valueType="num">
                                      <p:cBhvr>
                                        <p:cTn id="120" dur="500" fill="hold"/>
                                        <p:tgtEl>
                                          <p:spTgt spid="21"/>
                                        </p:tgtEl>
                                        <p:attrNameLst>
                                          <p:attrName>ppt_h</p:attrName>
                                        </p:attrNameLst>
                                      </p:cBhvr>
                                      <p:tavLst>
                                        <p:tav tm="0">
                                          <p:val>
                                            <p:fltVal val="0"/>
                                          </p:val>
                                        </p:tav>
                                        <p:tav tm="100000">
                                          <p:val>
                                            <p:strVal val="#ppt_h"/>
                                          </p:val>
                                        </p:tav>
                                      </p:tavLst>
                                    </p:anim>
                                    <p:animEffect transition="in" filter="fade">
                                      <p:cBhvr>
                                        <p:cTn id="121" dur="500"/>
                                        <p:tgtEl>
                                          <p:spTgt spid="21"/>
                                        </p:tgtEl>
                                      </p:cBhvr>
                                    </p:animEffect>
                                  </p:childTnLst>
                                </p:cTn>
                              </p:par>
                            </p:childTnLst>
                          </p:cTn>
                        </p:par>
                        <p:par>
                          <p:cTn id="122" fill="hold">
                            <p:stCondLst>
                              <p:cond delay="11250"/>
                            </p:stCondLst>
                            <p:childTnLst>
                              <p:par>
                                <p:cTn id="123" presetID="53" presetClass="entr" presetSubtype="16" fill="hold" grpId="0" nodeType="after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500" fill="hold"/>
                                        <p:tgtEl>
                                          <p:spTgt spid="22"/>
                                        </p:tgtEl>
                                        <p:attrNameLst>
                                          <p:attrName>ppt_w</p:attrName>
                                        </p:attrNameLst>
                                      </p:cBhvr>
                                      <p:tavLst>
                                        <p:tav tm="0">
                                          <p:val>
                                            <p:fltVal val="0"/>
                                          </p:val>
                                        </p:tav>
                                        <p:tav tm="100000">
                                          <p:val>
                                            <p:strVal val="#ppt_w"/>
                                          </p:val>
                                        </p:tav>
                                      </p:tavLst>
                                    </p:anim>
                                    <p:anim calcmode="lin" valueType="num">
                                      <p:cBhvr>
                                        <p:cTn id="126" dur="500" fill="hold"/>
                                        <p:tgtEl>
                                          <p:spTgt spid="22"/>
                                        </p:tgtEl>
                                        <p:attrNameLst>
                                          <p:attrName>ppt_h</p:attrName>
                                        </p:attrNameLst>
                                      </p:cBhvr>
                                      <p:tavLst>
                                        <p:tav tm="0">
                                          <p:val>
                                            <p:fltVal val="0"/>
                                          </p:val>
                                        </p:tav>
                                        <p:tav tm="100000">
                                          <p:val>
                                            <p:strVal val="#ppt_h"/>
                                          </p:val>
                                        </p:tav>
                                      </p:tavLst>
                                    </p:anim>
                                    <p:animEffect transition="in" filter="fade">
                                      <p:cBhvr>
                                        <p:cTn id="127" dur="500"/>
                                        <p:tgtEl>
                                          <p:spTgt spid="22"/>
                                        </p:tgtEl>
                                      </p:cBhvr>
                                    </p:animEffect>
                                  </p:childTnLst>
                                </p:cTn>
                              </p:par>
                            </p:childTnLst>
                          </p:cTn>
                        </p:par>
                        <p:par>
                          <p:cTn id="128" fill="hold">
                            <p:stCondLst>
                              <p:cond delay="11750"/>
                            </p:stCondLst>
                            <p:childTnLst>
                              <p:par>
                                <p:cTn id="129" presetID="53" presetClass="entr" presetSubtype="16" fill="hold" grpId="0" nodeType="after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500" fill="hold"/>
                                        <p:tgtEl>
                                          <p:spTgt spid="23"/>
                                        </p:tgtEl>
                                        <p:attrNameLst>
                                          <p:attrName>ppt_w</p:attrName>
                                        </p:attrNameLst>
                                      </p:cBhvr>
                                      <p:tavLst>
                                        <p:tav tm="0">
                                          <p:val>
                                            <p:fltVal val="0"/>
                                          </p:val>
                                        </p:tav>
                                        <p:tav tm="100000">
                                          <p:val>
                                            <p:strVal val="#ppt_w"/>
                                          </p:val>
                                        </p:tav>
                                      </p:tavLst>
                                    </p:anim>
                                    <p:anim calcmode="lin" valueType="num">
                                      <p:cBhvr>
                                        <p:cTn id="132" dur="500" fill="hold"/>
                                        <p:tgtEl>
                                          <p:spTgt spid="23"/>
                                        </p:tgtEl>
                                        <p:attrNameLst>
                                          <p:attrName>ppt_h</p:attrName>
                                        </p:attrNameLst>
                                      </p:cBhvr>
                                      <p:tavLst>
                                        <p:tav tm="0">
                                          <p:val>
                                            <p:fltVal val="0"/>
                                          </p:val>
                                        </p:tav>
                                        <p:tav tm="100000">
                                          <p:val>
                                            <p:strVal val="#ppt_h"/>
                                          </p:val>
                                        </p:tav>
                                      </p:tavLst>
                                    </p:anim>
                                    <p:animEffect transition="in" filter="fade">
                                      <p:cBhvr>
                                        <p:cTn id="133" dur="500"/>
                                        <p:tgtEl>
                                          <p:spTgt spid="23"/>
                                        </p:tgtEl>
                                      </p:cBhvr>
                                    </p:animEffect>
                                  </p:childTnLst>
                                </p:cTn>
                              </p:par>
                            </p:childTnLst>
                          </p:cTn>
                        </p:par>
                        <p:par>
                          <p:cTn id="134" fill="hold">
                            <p:stCondLst>
                              <p:cond delay="12250"/>
                            </p:stCondLst>
                            <p:childTnLst>
                              <p:par>
                                <p:cTn id="135" presetID="53" presetClass="entr" presetSubtype="16" fill="hold" grpId="0" nodeType="afterEffect">
                                  <p:stCondLst>
                                    <p:cond delay="0"/>
                                  </p:stCondLst>
                                  <p:childTnLst>
                                    <p:set>
                                      <p:cBhvr>
                                        <p:cTn id="136" dur="1" fill="hold">
                                          <p:stCondLst>
                                            <p:cond delay="0"/>
                                          </p:stCondLst>
                                        </p:cTn>
                                        <p:tgtEl>
                                          <p:spTgt spid="24"/>
                                        </p:tgtEl>
                                        <p:attrNameLst>
                                          <p:attrName>style.visibility</p:attrName>
                                        </p:attrNameLst>
                                      </p:cBhvr>
                                      <p:to>
                                        <p:strVal val="visible"/>
                                      </p:to>
                                    </p:set>
                                    <p:anim calcmode="lin" valueType="num">
                                      <p:cBhvr>
                                        <p:cTn id="137" dur="500" fill="hold"/>
                                        <p:tgtEl>
                                          <p:spTgt spid="24"/>
                                        </p:tgtEl>
                                        <p:attrNameLst>
                                          <p:attrName>ppt_w</p:attrName>
                                        </p:attrNameLst>
                                      </p:cBhvr>
                                      <p:tavLst>
                                        <p:tav tm="0">
                                          <p:val>
                                            <p:fltVal val="0"/>
                                          </p:val>
                                        </p:tav>
                                        <p:tav tm="100000">
                                          <p:val>
                                            <p:strVal val="#ppt_w"/>
                                          </p:val>
                                        </p:tav>
                                      </p:tavLst>
                                    </p:anim>
                                    <p:anim calcmode="lin" valueType="num">
                                      <p:cBhvr>
                                        <p:cTn id="138" dur="500" fill="hold"/>
                                        <p:tgtEl>
                                          <p:spTgt spid="24"/>
                                        </p:tgtEl>
                                        <p:attrNameLst>
                                          <p:attrName>ppt_h</p:attrName>
                                        </p:attrNameLst>
                                      </p:cBhvr>
                                      <p:tavLst>
                                        <p:tav tm="0">
                                          <p:val>
                                            <p:fltVal val="0"/>
                                          </p:val>
                                        </p:tav>
                                        <p:tav tm="100000">
                                          <p:val>
                                            <p:strVal val="#ppt_h"/>
                                          </p:val>
                                        </p:tav>
                                      </p:tavLst>
                                    </p:anim>
                                    <p:animEffect transition="in" filter="fade">
                                      <p:cBhvr>
                                        <p:cTn id="139" dur="500"/>
                                        <p:tgtEl>
                                          <p:spTgt spid="24"/>
                                        </p:tgtEl>
                                      </p:cBhvr>
                                    </p:animEffect>
                                  </p:childTnLst>
                                </p:cTn>
                              </p:par>
                            </p:childTnLst>
                          </p:cTn>
                        </p:par>
                        <p:par>
                          <p:cTn id="140" fill="hold">
                            <p:stCondLst>
                              <p:cond delay="12750"/>
                            </p:stCondLst>
                            <p:childTnLst>
                              <p:par>
                                <p:cTn id="141" presetID="53" presetClass="entr" presetSubtype="16" fill="hold" grpId="0" nodeType="afterEffect">
                                  <p:stCondLst>
                                    <p:cond delay="0"/>
                                  </p:stCondLst>
                                  <p:childTnLst>
                                    <p:set>
                                      <p:cBhvr>
                                        <p:cTn id="142" dur="1" fill="hold">
                                          <p:stCondLst>
                                            <p:cond delay="0"/>
                                          </p:stCondLst>
                                        </p:cTn>
                                        <p:tgtEl>
                                          <p:spTgt spid="25"/>
                                        </p:tgtEl>
                                        <p:attrNameLst>
                                          <p:attrName>style.visibility</p:attrName>
                                        </p:attrNameLst>
                                      </p:cBhvr>
                                      <p:to>
                                        <p:strVal val="visible"/>
                                      </p:to>
                                    </p:set>
                                    <p:anim calcmode="lin" valueType="num">
                                      <p:cBhvr>
                                        <p:cTn id="143" dur="500" fill="hold"/>
                                        <p:tgtEl>
                                          <p:spTgt spid="25"/>
                                        </p:tgtEl>
                                        <p:attrNameLst>
                                          <p:attrName>ppt_w</p:attrName>
                                        </p:attrNameLst>
                                      </p:cBhvr>
                                      <p:tavLst>
                                        <p:tav tm="0">
                                          <p:val>
                                            <p:fltVal val="0"/>
                                          </p:val>
                                        </p:tav>
                                        <p:tav tm="100000">
                                          <p:val>
                                            <p:strVal val="#ppt_w"/>
                                          </p:val>
                                        </p:tav>
                                      </p:tavLst>
                                    </p:anim>
                                    <p:anim calcmode="lin" valueType="num">
                                      <p:cBhvr>
                                        <p:cTn id="144" dur="500" fill="hold"/>
                                        <p:tgtEl>
                                          <p:spTgt spid="25"/>
                                        </p:tgtEl>
                                        <p:attrNameLst>
                                          <p:attrName>ppt_h</p:attrName>
                                        </p:attrNameLst>
                                      </p:cBhvr>
                                      <p:tavLst>
                                        <p:tav tm="0">
                                          <p:val>
                                            <p:fltVal val="0"/>
                                          </p:val>
                                        </p:tav>
                                        <p:tav tm="100000">
                                          <p:val>
                                            <p:strVal val="#ppt_h"/>
                                          </p:val>
                                        </p:tav>
                                      </p:tavLst>
                                    </p:anim>
                                    <p:animEffect transition="in" filter="fade">
                                      <p:cBhvr>
                                        <p:cTn id="145" dur="500"/>
                                        <p:tgtEl>
                                          <p:spTgt spid="25"/>
                                        </p:tgtEl>
                                      </p:cBhvr>
                                    </p:animEffect>
                                  </p:childTnLst>
                                </p:cTn>
                              </p:par>
                            </p:childTnLst>
                          </p:cTn>
                        </p:par>
                        <p:par>
                          <p:cTn id="146" fill="hold">
                            <p:stCondLst>
                              <p:cond delay="13250"/>
                            </p:stCondLst>
                            <p:childTnLst>
                              <p:par>
                                <p:cTn id="147" presetID="53" presetClass="entr" presetSubtype="16" fill="hold" grpId="0" nodeType="after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500" fill="hold"/>
                                        <p:tgtEl>
                                          <p:spTgt spid="26"/>
                                        </p:tgtEl>
                                        <p:attrNameLst>
                                          <p:attrName>ppt_w</p:attrName>
                                        </p:attrNameLst>
                                      </p:cBhvr>
                                      <p:tavLst>
                                        <p:tav tm="0">
                                          <p:val>
                                            <p:fltVal val="0"/>
                                          </p:val>
                                        </p:tav>
                                        <p:tav tm="100000">
                                          <p:val>
                                            <p:strVal val="#ppt_w"/>
                                          </p:val>
                                        </p:tav>
                                      </p:tavLst>
                                    </p:anim>
                                    <p:anim calcmode="lin" valueType="num">
                                      <p:cBhvr>
                                        <p:cTn id="150" dur="500" fill="hold"/>
                                        <p:tgtEl>
                                          <p:spTgt spid="26"/>
                                        </p:tgtEl>
                                        <p:attrNameLst>
                                          <p:attrName>ppt_h</p:attrName>
                                        </p:attrNameLst>
                                      </p:cBhvr>
                                      <p:tavLst>
                                        <p:tav tm="0">
                                          <p:val>
                                            <p:fltVal val="0"/>
                                          </p:val>
                                        </p:tav>
                                        <p:tav tm="100000">
                                          <p:val>
                                            <p:strVal val="#ppt_h"/>
                                          </p:val>
                                        </p:tav>
                                      </p:tavLst>
                                    </p:anim>
                                    <p:animEffect transition="in" filter="fade">
                                      <p:cBhvr>
                                        <p:cTn id="151" dur="500"/>
                                        <p:tgtEl>
                                          <p:spTgt spid="26"/>
                                        </p:tgtEl>
                                      </p:cBhvr>
                                    </p:animEffect>
                                  </p:childTnLst>
                                </p:cTn>
                              </p:par>
                            </p:childTnLst>
                          </p:cTn>
                        </p:par>
                        <p:par>
                          <p:cTn id="152" fill="hold">
                            <p:stCondLst>
                              <p:cond delay="13750"/>
                            </p:stCondLst>
                            <p:childTnLst>
                              <p:par>
                                <p:cTn id="153" presetID="53" presetClass="entr" presetSubtype="16" fill="hold" grpId="0" nodeType="afterEffect">
                                  <p:stCondLst>
                                    <p:cond delay="0"/>
                                  </p:stCondLst>
                                  <p:childTnLst>
                                    <p:set>
                                      <p:cBhvr>
                                        <p:cTn id="154" dur="1" fill="hold">
                                          <p:stCondLst>
                                            <p:cond delay="0"/>
                                          </p:stCondLst>
                                        </p:cTn>
                                        <p:tgtEl>
                                          <p:spTgt spid="27"/>
                                        </p:tgtEl>
                                        <p:attrNameLst>
                                          <p:attrName>style.visibility</p:attrName>
                                        </p:attrNameLst>
                                      </p:cBhvr>
                                      <p:to>
                                        <p:strVal val="visible"/>
                                      </p:to>
                                    </p:set>
                                    <p:anim calcmode="lin" valueType="num">
                                      <p:cBhvr>
                                        <p:cTn id="155" dur="500" fill="hold"/>
                                        <p:tgtEl>
                                          <p:spTgt spid="27"/>
                                        </p:tgtEl>
                                        <p:attrNameLst>
                                          <p:attrName>ppt_w</p:attrName>
                                        </p:attrNameLst>
                                      </p:cBhvr>
                                      <p:tavLst>
                                        <p:tav tm="0">
                                          <p:val>
                                            <p:fltVal val="0"/>
                                          </p:val>
                                        </p:tav>
                                        <p:tav tm="100000">
                                          <p:val>
                                            <p:strVal val="#ppt_w"/>
                                          </p:val>
                                        </p:tav>
                                      </p:tavLst>
                                    </p:anim>
                                    <p:anim calcmode="lin" valueType="num">
                                      <p:cBhvr>
                                        <p:cTn id="156" dur="500" fill="hold"/>
                                        <p:tgtEl>
                                          <p:spTgt spid="27"/>
                                        </p:tgtEl>
                                        <p:attrNameLst>
                                          <p:attrName>ppt_h</p:attrName>
                                        </p:attrNameLst>
                                      </p:cBhvr>
                                      <p:tavLst>
                                        <p:tav tm="0">
                                          <p:val>
                                            <p:fltVal val="0"/>
                                          </p:val>
                                        </p:tav>
                                        <p:tav tm="100000">
                                          <p:val>
                                            <p:strVal val="#ppt_h"/>
                                          </p:val>
                                        </p:tav>
                                      </p:tavLst>
                                    </p:anim>
                                    <p:animEffect transition="in" filter="fade">
                                      <p:cBhvr>
                                        <p:cTn id="157" dur="500"/>
                                        <p:tgtEl>
                                          <p:spTgt spid="27"/>
                                        </p:tgtEl>
                                      </p:cBhvr>
                                    </p:animEffect>
                                  </p:childTnLst>
                                </p:cTn>
                              </p:par>
                            </p:childTnLst>
                          </p:cTn>
                        </p:par>
                        <p:par>
                          <p:cTn id="158" fill="hold">
                            <p:stCondLst>
                              <p:cond delay="14250"/>
                            </p:stCondLst>
                            <p:childTnLst>
                              <p:par>
                                <p:cTn id="159" presetID="53" presetClass="entr" presetSubtype="16" fill="hold" grpId="0" nodeType="afterEffect">
                                  <p:stCondLst>
                                    <p:cond delay="0"/>
                                  </p:stCondLst>
                                  <p:childTnLst>
                                    <p:set>
                                      <p:cBhvr>
                                        <p:cTn id="160" dur="1" fill="hold">
                                          <p:stCondLst>
                                            <p:cond delay="0"/>
                                          </p:stCondLst>
                                        </p:cTn>
                                        <p:tgtEl>
                                          <p:spTgt spid="28"/>
                                        </p:tgtEl>
                                        <p:attrNameLst>
                                          <p:attrName>style.visibility</p:attrName>
                                        </p:attrNameLst>
                                      </p:cBhvr>
                                      <p:to>
                                        <p:strVal val="visible"/>
                                      </p:to>
                                    </p:set>
                                    <p:anim calcmode="lin" valueType="num">
                                      <p:cBhvr>
                                        <p:cTn id="161" dur="500" fill="hold"/>
                                        <p:tgtEl>
                                          <p:spTgt spid="28"/>
                                        </p:tgtEl>
                                        <p:attrNameLst>
                                          <p:attrName>ppt_w</p:attrName>
                                        </p:attrNameLst>
                                      </p:cBhvr>
                                      <p:tavLst>
                                        <p:tav tm="0">
                                          <p:val>
                                            <p:fltVal val="0"/>
                                          </p:val>
                                        </p:tav>
                                        <p:tav tm="100000">
                                          <p:val>
                                            <p:strVal val="#ppt_w"/>
                                          </p:val>
                                        </p:tav>
                                      </p:tavLst>
                                    </p:anim>
                                    <p:anim calcmode="lin" valueType="num">
                                      <p:cBhvr>
                                        <p:cTn id="162" dur="500" fill="hold"/>
                                        <p:tgtEl>
                                          <p:spTgt spid="28"/>
                                        </p:tgtEl>
                                        <p:attrNameLst>
                                          <p:attrName>ppt_h</p:attrName>
                                        </p:attrNameLst>
                                      </p:cBhvr>
                                      <p:tavLst>
                                        <p:tav tm="0">
                                          <p:val>
                                            <p:fltVal val="0"/>
                                          </p:val>
                                        </p:tav>
                                        <p:tav tm="100000">
                                          <p:val>
                                            <p:strVal val="#ppt_h"/>
                                          </p:val>
                                        </p:tav>
                                      </p:tavLst>
                                    </p:anim>
                                    <p:animEffect transition="in" filter="fade">
                                      <p:cBhvr>
                                        <p:cTn id="163" dur="500"/>
                                        <p:tgtEl>
                                          <p:spTgt spid="28"/>
                                        </p:tgtEl>
                                      </p:cBhvr>
                                    </p:animEffect>
                                  </p:childTnLst>
                                </p:cTn>
                              </p:par>
                            </p:childTnLst>
                          </p:cTn>
                        </p:par>
                        <p:par>
                          <p:cTn id="164" fill="hold">
                            <p:stCondLst>
                              <p:cond delay="14750"/>
                            </p:stCondLst>
                            <p:childTnLst>
                              <p:par>
                                <p:cTn id="165" presetID="53" presetClass="entr" presetSubtype="16" fill="hold" grpId="0" nodeType="after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p:cTn id="167" dur="500" fill="hold"/>
                                        <p:tgtEl>
                                          <p:spTgt spid="31"/>
                                        </p:tgtEl>
                                        <p:attrNameLst>
                                          <p:attrName>ppt_w</p:attrName>
                                        </p:attrNameLst>
                                      </p:cBhvr>
                                      <p:tavLst>
                                        <p:tav tm="0">
                                          <p:val>
                                            <p:fltVal val="0"/>
                                          </p:val>
                                        </p:tav>
                                        <p:tav tm="100000">
                                          <p:val>
                                            <p:strVal val="#ppt_w"/>
                                          </p:val>
                                        </p:tav>
                                      </p:tavLst>
                                    </p:anim>
                                    <p:anim calcmode="lin" valueType="num">
                                      <p:cBhvr>
                                        <p:cTn id="168" dur="500" fill="hold"/>
                                        <p:tgtEl>
                                          <p:spTgt spid="31"/>
                                        </p:tgtEl>
                                        <p:attrNameLst>
                                          <p:attrName>ppt_h</p:attrName>
                                        </p:attrNameLst>
                                      </p:cBhvr>
                                      <p:tavLst>
                                        <p:tav tm="0">
                                          <p:val>
                                            <p:fltVal val="0"/>
                                          </p:val>
                                        </p:tav>
                                        <p:tav tm="100000">
                                          <p:val>
                                            <p:strVal val="#ppt_h"/>
                                          </p:val>
                                        </p:tav>
                                      </p:tavLst>
                                    </p:anim>
                                    <p:animEffect transition="in" filter="fade">
                                      <p:cBhvr>
                                        <p:cTn id="169" dur="500"/>
                                        <p:tgtEl>
                                          <p:spTgt spid="31"/>
                                        </p:tgtEl>
                                      </p:cBhvr>
                                    </p:animEffect>
                                  </p:childTnLst>
                                </p:cTn>
                              </p:par>
                            </p:childTnLst>
                          </p:cTn>
                        </p:par>
                        <p:par>
                          <p:cTn id="170" fill="hold">
                            <p:stCondLst>
                              <p:cond delay="15250"/>
                            </p:stCondLst>
                            <p:childTnLst>
                              <p:par>
                                <p:cTn id="171" presetID="53" presetClass="entr" presetSubtype="16"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 calcmode="lin" valueType="num">
                                      <p:cBhvr>
                                        <p:cTn id="173" dur="500" fill="hold"/>
                                        <p:tgtEl>
                                          <p:spTgt spid="32"/>
                                        </p:tgtEl>
                                        <p:attrNameLst>
                                          <p:attrName>ppt_w</p:attrName>
                                        </p:attrNameLst>
                                      </p:cBhvr>
                                      <p:tavLst>
                                        <p:tav tm="0">
                                          <p:val>
                                            <p:fltVal val="0"/>
                                          </p:val>
                                        </p:tav>
                                        <p:tav tm="100000">
                                          <p:val>
                                            <p:strVal val="#ppt_w"/>
                                          </p:val>
                                        </p:tav>
                                      </p:tavLst>
                                    </p:anim>
                                    <p:anim calcmode="lin" valueType="num">
                                      <p:cBhvr>
                                        <p:cTn id="174" dur="500" fill="hold"/>
                                        <p:tgtEl>
                                          <p:spTgt spid="32"/>
                                        </p:tgtEl>
                                        <p:attrNameLst>
                                          <p:attrName>ppt_h</p:attrName>
                                        </p:attrNameLst>
                                      </p:cBhvr>
                                      <p:tavLst>
                                        <p:tav tm="0">
                                          <p:val>
                                            <p:fltVal val="0"/>
                                          </p:val>
                                        </p:tav>
                                        <p:tav tm="100000">
                                          <p:val>
                                            <p:strVal val="#ppt_h"/>
                                          </p:val>
                                        </p:tav>
                                      </p:tavLst>
                                    </p:anim>
                                    <p:animEffect transition="in" filter="fade">
                                      <p:cBhvr>
                                        <p:cTn id="1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31"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4" name="Freeform: Shape 4">
            <a:extLst>
              <a:ext uri="{FF2B5EF4-FFF2-40B4-BE49-F238E27FC236}">
                <a16:creationId xmlns:a16="http://schemas.microsoft.com/office/drawing/2014/main" id="{DC1122F6-AC59-4CBE-99A0-483F13706E05}"/>
              </a:ext>
            </a:extLst>
          </p:cNvPr>
          <p:cNvSpPr>
            <a:spLocks/>
          </p:cNvSpPr>
          <p:nvPr/>
        </p:nvSpPr>
        <p:spPr bwMode="auto">
          <a:xfrm flipH="1">
            <a:off x="6412311" y="1788682"/>
            <a:ext cx="2376485" cy="2376479"/>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618D7E"/>
          </a:solidFill>
          <a:ln w="12700" cap="flat" cmpd="sng" algn="ctr">
            <a:noFill/>
            <a:prstDash val="solid"/>
            <a:miter lim="800000"/>
          </a:ln>
          <a:effectLst/>
        </p:spPr>
        <p:txBody>
          <a:bodyPr anchor="ctr"/>
          <a:lstStyle/>
          <a:p>
            <a:pPr algn="ctr"/>
            <a:r>
              <a:rPr lang="zh-CN" altLang="en-US" kern="0" dirty="0">
                <a:solidFill>
                  <a:prstClr val="white"/>
                </a:solidFill>
                <a:cs typeface="+mn-ea"/>
                <a:sym typeface="+mn-lt"/>
              </a:rPr>
              <a:t>This section is displayed as a text layout placeholder.</a:t>
            </a:r>
            <a:br>
              <a:rPr lang="zh-CN" altLang="en-US" kern="0" dirty="0">
                <a:solidFill>
                  <a:prstClr val="white"/>
                </a:solidFill>
                <a:cs typeface="+mn-ea"/>
                <a:sym typeface="+mn-lt"/>
              </a:rPr>
            </a:br>
            <a:endParaRPr lang="zh-CN" altLang="en-US" kern="0" dirty="0">
              <a:solidFill>
                <a:prstClr val="white"/>
              </a:solidFill>
              <a:cs typeface="+mn-ea"/>
              <a:sym typeface="+mn-lt"/>
            </a:endParaRPr>
          </a:p>
        </p:txBody>
      </p:sp>
      <p:sp>
        <p:nvSpPr>
          <p:cNvPr id="5" name="Freeform: Shape 5">
            <a:extLst>
              <a:ext uri="{FF2B5EF4-FFF2-40B4-BE49-F238E27FC236}">
                <a16:creationId xmlns:a16="http://schemas.microsoft.com/office/drawing/2014/main" id="{700419FF-D0BE-4389-9166-0A320AF86527}"/>
              </a:ext>
            </a:extLst>
          </p:cNvPr>
          <p:cNvSpPr>
            <a:spLocks/>
          </p:cNvSpPr>
          <p:nvPr/>
        </p:nvSpPr>
        <p:spPr bwMode="auto">
          <a:xfrm>
            <a:off x="8701611" y="2399223"/>
            <a:ext cx="2421730" cy="2421708"/>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C7AD81"/>
          </a:solidFill>
          <a:ln w="12700" cap="flat" cmpd="sng" algn="ctr">
            <a:noFill/>
            <a:prstDash val="solid"/>
            <a:miter lim="800000"/>
          </a:ln>
          <a:effectLst/>
        </p:spPr>
        <p:txBody>
          <a:bodyPr anchor="ctr"/>
          <a:lstStyle/>
          <a:p>
            <a:pPr algn="ctr"/>
            <a:r>
              <a:rPr lang="zh-CN" altLang="en-US" kern="0" dirty="0">
                <a:solidFill>
                  <a:prstClr val="white"/>
                </a:solidFill>
                <a:cs typeface="+mn-ea"/>
                <a:sym typeface="+mn-lt"/>
              </a:rPr>
              <a:t>This section is displayed as a text layout placeholder.</a:t>
            </a:r>
          </a:p>
        </p:txBody>
      </p:sp>
      <p:sp>
        <p:nvSpPr>
          <p:cNvPr id="6" name="Freeform: Shape 6">
            <a:extLst>
              <a:ext uri="{FF2B5EF4-FFF2-40B4-BE49-F238E27FC236}">
                <a16:creationId xmlns:a16="http://schemas.microsoft.com/office/drawing/2014/main" id="{D1C42FBA-23AD-4F58-BA57-C934E2A14C27}"/>
              </a:ext>
            </a:extLst>
          </p:cNvPr>
          <p:cNvSpPr>
            <a:spLocks/>
          </p:cNvSpPr>
          <p:nvPr/>
        </p:nvSpPr>
        <p:spPr bwMode="auto">
          <a:xfrm>
            <a:off x="1068660" y="1448780"/>
            <a:ext cx="2880837" cy="2880831"/>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618D7E"/>
          </a:solidFill>
          <a:ln w="12700" cap="flat" cmpd="sng" algn="ctr">
            <a:noFill/>
            <a:prstDash val="solid"/>
            <a:miter lim="800000"/>
          </a:ln>
          <a:effectLst/>
        </p:spPr>
        <p:txBody>
          <a:bodyPr anchor="ctr"/>
          <a:lstStyle/>
          <a:p>
            <a:pPr algn="ctr"/>
            <a:r>
              <a:rPr lang="zh-CN" altLang="en-US" kern="0" dirty="0">
                <a:solidFill>
                  <a:prstClr val="white"/>
                </a:solidFill>
                <a:cs typeface="+mn-ea"/>
                <a:sym typeface="+mn-lt"/>
              </a:rPr>
              <a:t>This section is displayed as a text layout placeholder.</a:t>
            </a:r>
            <a:br>
              <a:rPr lang="zh-CN" altLang="en-US" kern="0" dirty="0">
                <a:solidFill>
                  <a:prstClr val="white"/>
                </a:solidFill>
                <a:cs typeface="+mn-ea"/>
                <a:sym typeface="+mn-lt"/>
              </a:rPr>
            </a:br>
            <a:endParaRPr lang="zh-CN" altLang="en-US" kern="0" dirty="0">
              <a:solidFill>
                <a:prstClr val="white"/>
              </a:solidFill>
              <a:cs typeface="+mn-ea"/>
              <a:sym typeface="+mn-lt"/>
            </a:endParaRPr>
          </a:p>
        </p:txBody>
      </p:sp>
      <p:sp>
        <p:nvSpPr>
          <p:cNvPr id="7" name="TextBox 7">
            <a:extLst>
              <a:ext uri="{FF2B5EF4-FFF2-40B4-BE49-F238E27FC236}">
                <a16:creationId xmlns:a16="http://schemas.microsoft.com/office/drawing/2014/main" id="{0BA473E8-D3EE-484F-B3B6-0030134E2BE7}"/>
              </a:ext>
            </a:extLst>
          </p:cNvPr>
          <p:cNvSpPr txBox="1">
            <a:spLocks/>
          </p:cNvSpPr>
          <p:nvPr/>
        </p:nvSpPr>
        <p:spPr>
          <a:xfrm>
            <a:off x="1083800" y="2769212"/>
            <a:ext cx="2850562" cy="364202"/>
          </a:xfrm>
          <a:prstGeom prst="rect">
            <a:avLst/>
          </a:prstGeom>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8" name="TextBox 8">
            <a:extLst>
              <a:ext uri="{FF2B5EF4-FFF2-40B4-BE49-F238E27FC236}">
                <a16:creationId xmlns:a16="http://schemas.microsoft.com/office/drawing/2014/main" id="{5149BE73-08A0-4441-8AE0-1B9D35698C50}"/>
              </a:ext>
            </a:extLst>
          </p:cNvPr>
          <p:cNvSpPr txBox="1">
            <a:spLocks/>
          </p:cNvSpPr>
          <p:nvPr/>
        </p:nvSpPr>
        <p:spPr>
          <a:xfrm>
            <a:off x="9912445" y="3551042"/>
            <a:ext cx="65" cy="364202"/>
          </a:xfrm>
          <a:prstGeom prst="rect">
            <a:avLst/>
          </a:prstGeom>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9" name="TextBox 9">
            <a:extLst>
              <a:ext uri="{FF2B5EF4-FFF2-40B4-BE49-F238E27FC236}">
                <a16:creationId xmlns:a16="http://schemas.microsoft.com/office/drawing/2014/main" id="{A725928B-3F50-4BD4-8B9B-8BB0F6E80BC8}"/>
              </a:ext>
            </a:extLst>
          </p:cNvPr>
          <p:cNvSpPr txBox="1">
            <a:spLocks/>
          </p:cNvSpPr>
          <p:nvPr/>
        </p:nvSpPr>
        <p:spPr>
          <a:xfrm>
            <a:off x="6858456" y="2854064"/>
            <a:ext cx="1496306" cy="364202"/>
          </a:xfrm>
          <a:prstGeom prst="rect">
            <a:avLst/>
          </a:prstGeom>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10" name="Freeform: Shape 10">
            <a:extLst>
              <a:ext uri="{FF2B5EF4-FFF2-40B4-BE49-F238E27FC236}">
                <a16:creationId xmlns:a16="http://schemas.microsoft.com/office/drawing/2014/main" id="{7C9C8551-8C02-44CE-AAAD-015F94816349}"/>
              </a:ext>
            </a:extLst>
          </p:cNvPr>
          <p:cNvSpPr>
            <a:spLocks/>
          </p:cNvSpPr>
          <p:nvPr/>
        </p:nvSpPr>
        <p:spPr bwMode="auto">
          <a:xfrm flipH="1">
            <a:off x="3874683" y="2217966"/>
            <a:ext cx="2655008" cy="2655002"/>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B5BC61"/>
          </a:solidFill>
          <a:ln w="12700" cap="flat" cmpd="sng" algn="ctr">
            <a:noFill/>
            <a:prstDash val="solid"/>
            <a:miter lim="800000"/>
          </a:ln>
          <a:effectLst/>
        </p:spPr>
        <p:txBody>
          <a:bodyPr anchor="ctr"/>
          <a:lstStyle/>
          <a:p>
            <a:pPr algn="ctr"/>
            <a:r>
              <a:rPr lang="zh-CN" altLang="en-US" kern="0" dirty="0">
                <a:solidFill>
                  <a:prstClr val="white"/>
                </a:solidFill>
                <a:cs typeface="+mn-ea"/>
                <a:sym typeface="+mn-lt"/>
              </a:rPr>
              <a:t>This section is displayed as a text layout placeholder.</a:t>
            </a:r>
            <a:br>
              <a:rPr lang="zh-CN" altLang="en-US" kern="0" dirty="0">
                <a:solidFill>
                  <a:prstClr val="white"/>
                </a:solidFill>
                <a:cs typeface="+mn-ea"/>
                <a:sym typeface="+mn-lt"/>
              </a:rPr>
            </a:br>
            <a:endParaRPr lang="zh-CN" altLang="en-US" kern="0" dirty="0">
              <a:solidFill>
                <a:prstClr val="white"/>
              </a:solidFill>
              <a:cs typeface="+mn-ea"/>
              <a:sym typeface="+mn-lt"/>
            </a:endParaRPr>
          </a:p>
        </p:txBody>
      </p:sp>
      <p:sp>
        <p:nvSpPr>
          <p:cNvPr id="11" name="TextBox 11">
            <a:extLst>
              <a:ext uri="{FF2B5EF4-FFF2-40B4-BE49-F238E27FC236}">
                <a16:creationId xmlns:a16="http://schemas.microsoft.com/office/drawing/2014/main" id="{21DA8ADD-49C0-4CF3-8847-C6427C0F6274}"/>
              </a:ext>
            </a:extLst>
          </p:cNvPr>
          <p:cNvSpPr txBox="1">
            <a:spLocks/>
          </p:cNvSpPr>
          <p:nvPr/>
        </p:nvSpPr>
        <p:spPr>
          <a:xfrm>
            <a:off x="3887687" y="3490603"/>
            <a:ext cx="2628998" cy="364202"/>
          </a:xfrm>
          <a:prstGeom prst="rect">
            <a:avLst/>
          </a:prstGeom>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12" name="Isosceles Triangle 12">
            <a:extLst>
              <a:ext uri="{FF2B5EF4-FFF2-40B4-BE49-F238E27FC236}">
                <a16:creationId xmlns:a16="http://schemas.microsoft.com/office/drawing/2014/main" id="{D136794C-4FC6-442F-BABF-2361585E407E}"/>
              </a:ext>
            </a:extLst>
          </p:cNvPr>
          <p:cNvSpPr>
            <a:spLocks/>
          </p:cNvSpPr>
          <p:nvPr/>
        </p:nvSpPr>
        <p:spPr bwMode="auto">
          <a:xfrm flipH="1">
            <a:off x="7517557" y="3246514"/>
            <a:ext cx="233411" cy="2571972"/>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13" name="Isosceles Triangle 13">
            <a:extLst>
              <a:ext uri="{FF2B5EF4-FFF2-40B4-BE49-F238E27FC236}">
                <a16:creationId xmlns:a16="http://schemas.microsoft.com/office/drawing/2014/main" id="{55E69C98-513E-4FE1-A4FF-C8CCC4AEDA4D}"/>
              </a:ext>
            </a:extLst>
          </p:cNvPr>
          <p:cNvSpPr>
            <a:spLocks/>
          </p:cNvSpPr>
          <p:nvPr/>
        </p:nvSpPr>
        <p:spPr bwMode="auto">
          <a:xfrm rot="18674193" flipH="1">
            <a:off x="7380530" y="3605355"/>
            <a:ext cx="92890" cy="544625"/>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
        <p:nvSpPr>
          <p:cNvPr id="14" name="Isosceles Triangle 14">
            <a:extLst>
              <a:ext uri="{FF2B5EF4-FFF2-40B4-BE49-F238E27FC236}">
                <a16:creationId xmlns:a16="http://schemas.microsoft.com/office/drawing/2014/main" id="{AC6FCC0E-5190-4CDD-B872-31CBD23678A7}"/>
              </a:ext>
            </a:extLst>
          </p:cNvPr>
          <p:cNvSpPr>
            <a:spLocks/>
          </p:cNvSpPr>
          <p:nvPr/>
        </p:nvSpPr>
        <p:spPr bwMode="auto">
          <a:xfrm rot="2896893" flipH="1">
            <a:off x="7873816" y="3317351"/>
            <a:ext cx="54393" cy="740350"/>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
        <p:nvSpPr>
          <p:cNvPr id="15" name="Isosceles Triangle 15">
            <a:extLst>
              <a:ext uri="{FF2B5EF4-FFF2-40B4-BE49-F238E27FC236}">
                <a16:creationId xmlns:a16="http://schemas.microsoft.com/office/drawing/2014/main" id="{E3FFFE15-4838-4DE5-A30C-C1878395B784}"/>
              </a:ext>
            </a:extLst>
          </p:cNvPr>
          <p:cNvSpPr>
            <a:spLocks/>
          </p:cNvSpPr>
          <p:nvPr/>
        </p:nvSpPr>
        <p:spPr bwMode="auto">
          <a:xfrm>
            <a:off x="9765513" y="4092097"/>
            <a:ext cx="237614" cy="1726389"/>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16" name="Isosceles Triangle 16">
            <a:extLst>
              <a:ext uri="{FF2B5EF4-FFF2-40B4-BE49-F238E27FC236}">
                <a16:creationId xmlns:a16="http://schemas.microsoft.com/office/drawing/2014/main" id="{4FB0C0DA-16A6-4160-AE7E-456BF56F456F}"/>
              </a:ext>
            </a:extLst>
          </p:cNvPr>
          <p:cNvSpPr>
            <a:spLocks/>
          </p:cNvSpPr>
          <p:nvPr/>
        </p:nvSpPr>
        <p:spPr bwMode="auto">
          <a:xfrm rot="2925807">
            <a:off x="10050808" y="4289432"/>
            <a:ext cx="94562" cy="554435"/>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
        <p:nvSpPr>
          <p:cNvPr id="17" name="Isosceles Triangle 17">
            <a:extLst>
              <a:ext uri="{FF2B5EF4-FFF2-40B4-BE49-F238E27FC236}">
                <a16:creationId xmlns:a16="http://schemas.microsoft.com/office/drawing/2014/main" id="{86088032-7D21-4CD4-8707-197998A8EA9A}"/>
              </a:ext>
            </a:extLst>
          </p:cNvPr>
          <p:cNvSpPr>
            <a:spLocks/>
          </p:cNvSpPr>
          <p:nvPr/>
        </p:nvSpPr>
        <p:spPr bwMode="auto">
          <a:xfrm rot="18703107">
            <a:off x="9542847" y="4018136"/>
            <a:ext cx="106083" cy="753684"/>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
        <p:nvSpPr>
          <p:cNvPr id="18" name="Isosceles Triangle 18">
            <a:extLst>
              <a:ext uri="{FF2B5EF4-FFF2-40B4-BE49-F238E27FC236}">
                <a16:creationId xmlns:a16="http://schemas.microsoft.com/office/drawing/2014/main" id="{68021920-6624-4639-879C-BFB289453094}"/>
              </a:ext>
            </a:extLst>
          </p:cNvPr>
          <p:cNvSpPr>
            <a:spLocks/>
          </p:cNvSpPr>
          <p:nvPr/>
        </p:nvSpPr>
        <p:spPr bwMode="auto">
          <a:xfrm>
            <a:off x="2353829" y="3326854"/>
            <a:ext cx="251017" cy="2491629"/>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19" name="Isosceles Triangle 19">
            <a:extLst>
              <a:ext uri="{FF2B5EF4-FFF2-40B4-BE49-F238E27FC236}">
                <a16:creationId xmlns:a16="http://schemas.microsoft.com/office/drawing/2014/main" id="{08674CA1-801F-4A1D-9552-78F03051A745}"/>
              </a:ext>
            </a:extLst>
          </p:cNvPr>
          <p:cNvSpPr>
            <a:spLocks/>
          </p:cNvSpPr>
          <p:nvPr/>
        </p:nvSpPr>
        <p:spPr bwMode="auto">
          <a:xfrm rot="2925807">
            <a:off x="2645250" y="3835588"/>
            <a:ext cx="99895" cy="585705"/>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
        <p:nvSpPr>
          <p:cNvPr id="20" name="Isosceles Triangle 20">
            <a:extLst>
              <a:ext uri="{FF2B5EF4-FFF2-40B4-BE49-F238E27FC236}">
                <a16:creationId xmlns:a16="http://schemas.microsoft.com/office/drawing/2014/main" id="{34A7B6CB-4992-4259-8463-9FE3DA2F9586}"/>
              </a:ext>
            </a:extLst>
          </p:cNvPr>
          <p:cNvSpPr>
            <a:spLocks/>
          </p:cNvSpPr>
          <p:nvPr/>
        </p:nvSpPr>
        <p:spPr bwMode="auto">
          <a:xfrm rot="18703107">
            <a:off x="2136924" y="3516154"/>
            <a:ext cx="87029" cy="796194"/>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
        <p:nvSpPr>
          <p:cNvPr id="21" name="Isosceles Triangle 21">
            <a:extLst>
              <a:ext uri="{FF2B5EF4-FFF2-40B4-BE49-F238E27FC236}">
                <a16:creationId xmlns:a16="http://schemas.microsoft.com/office/drawing/2014/main" id="{558394D1-119B-4CC1-BEFE-5ACDE9527300}"/>
              </a:ext>
            </a:extLst>
          </p:cNvPr>
          <p:cNvSpPr>
            <a:spLocks/>
          </p:cNvSpPr>
          <p:nvPr/>
        </p:nvSpPr>
        <p:spPr bwMode="auto">
          <a:xfrm flipH="1">
            <a:off x="5124674" y="3882389"/>
            <a:ext cx="203170" cy="1936096"/>
          </a:xfrm>
          <a:prstGeom prst="triangle">
            <a:avLst/>
          </a:prstGeom>
          <a:solidFill>
            <a:schemeClr val="tx2"/>
          </a:solidFill>
          <a:ln w="0">
            <a:noFill/>
            <a:prstDash val="solid"/>
            <a:round/>
            <a:headEnd/>
            <a:tailEnd/>
          </a:ln>
          <a:effectLst>
            <a:outerShdw dist="38100" dir="5400000" algn="ctr" rotWithShape="0">
              <a:srgbClr val="000000">
                <a:alpha val="10000"/>
              </a:srgbClr>
            </a:outerShdw>
          </a:effectLst>
        </p:spPr>
        <p:txBody>
          <a:bodyPr anchor="ctr"/>
          <a:lstStyle/>
          <a:p>
            <a:pPr algn="ctr"/>
            <a:endParaRPr>
              <a:cs typeface="+mn-ea"/>
              <a:sym typeface="+mn-lt"/>
            </a:endParaRPr>
          </a:p>
        </p:txBody>
      </p:sp>
      <p:sp>
        <p:nvSpPr>
          <p:cNvPr id="22" name="Isosceles Triangle 22">
            <a:extLst>
              <a:ext uri="{FF2B5EF4-FFF2-40B4-BE49-F238E27FC236}">
                <a16:creationId xmlns:a16="http://schemas.microsoft.com/office/drawing/2014/main" id="{D69BF749-D583-4335-B834-76B07063D78E}"/>
              </a:ext>
            </a:extLst>
          </p:cNvPr>
          <p:cNvSpPr>
            <a:spLocks/>
          </p:cNvSpPr>
          <p:nvPr/>
        </p:nvSpPr>
        <p:spPr bwMode="auto">
          <a:xfrm rot="18674193" flipH="1">
            <a:off x="4911726" y="4154752"/>
            <a:ext cx="54392" cy="717746"/>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
        <p:nvSpPr>
          <p:cNvPr id="23" name="Isosceles Triangle 23">
            <a:extLst>
              <a:ext uri="{FF2B5EF4-FFF2-40B4-BE49-F238E27FC236}">
                <a16:creationId xmlns:a16="http://schemas.microsoft.com/office/drawing/2014/main" id="{59B89206-BBF9-4C58-9C2B-289EB0BEDF84}"/>
              </a:ext>
            </a:extLst>
          </p:cNvPr>
          <p:cNvSpPr>
            <a:spLocks/>
          </p:cNvSpPr>
          <p:nvPr/>
        </p:nvSpPr>
        <p:spPr bwMode="auto">
          <a:xfrm rot="2896893" flipH="1">
            <a:off x="5429958" y="3957512"/>
            <a:ext cx="76151" cy="644426"/>
          </a:xfrm>
          <a:prstGeom prst="triangle">
            <a:avLst/>
          </a:prstGeom>
          <a:solidFill>
            <a:schemeClr val="tx2"/>
          </a:solidFill>
          <a:ln w="0">
            <a:noFill/>
            <a:prstDash val="solid"/>
            <a:round/>
            <a:headEnd/>
            <a:tailEnd/>
          </a:ln>
          <a:effectLst/>
        </p:spPr>
        <p:txBody>
          <a:bodyPr anchor="ctr"/>
          <a:lstStyle/>
          <a:p>
            <a:pPr algn="ctr"/>
            <a:endParaRPr>
              <a:cs typeface="+mn-ea"/>
              <a:sym typeface="+mn-lt"/>
            </a:endParaRP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par>
                          <p:cTn id="14" fill="hold">
                            <p:stCondLst>
                              <p:cond delay="225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75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325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750"/>
                            </p:stCondLst>
                            <p:childTnLst>
                              <p:par>
                                <p:cTn id="33" presetID="53" presetClass="entr" presetSubtype="16" fill="hold" grpId="0" nodeType="afterEffect" nodePh="1">
                                  <p:stCondLst>
                                    <p:cond delay="0"/>
                                  </p:stCondLst>
                                  <p:endCondLst>
                                    <p:cond evt="begin" delay="0">
                                      <p:tn val="33"/>
                                    </p:cond>
                                  </p:end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4250"/>
                            </p:stCondLst>
                            <p:childTnLst>
                              <p:par>
                                <p:cTn id="39" presetID="53" presetClass="entr" presetSubtype="16" fill="hold" grpId="0" nodeType="afterEffect" nodePh="1">
                                  <p:stCondLst>
                                    <p:cond delay="0"/>
                                  </p:stCondLst>
                                  <p:endCondLst>
                                    <p:cond evt="begin" delay="0">
                                      <p:tn val="39"/>
                                    </p:cond>
                                  </p:end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750"/>
                            </p:stCondLst>
                            <p:childTnLst>
                              <p:par>
                                <p:cTn id="45" presetID="53" presetClass="entr" presetSubtype="16" fill="hold" grpId="0" nodeType="afterEffect" nodePh="1">
                                  <p:stCondLst>
                                    <p:cond delay="0"/>
                                  </p:stCondLst>
                                  <p:endCondLst>
                                    <p:cond evt="begin" delay="0">
                                      <p:tn val="45"/>
                                    </p:cond>
                                  </p:end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52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750"/>
                            </p:stCondLst>
                            <p:childTnLst>
                              <p:par>
                                <p:cTn id="57" presetID="53" presetClass="entr" presetSubtype="16" fill="hold" grpId="0" nodeType="afterEffect" nodePh="1">
                                  <p:stCondLst>
                                    <p:cond delay="0"/>
                                  </p:stCondLst>
                                  <p:endCondLst>
                                    <p:cond evt="begin" delay="0">
                                      <p:tn val="57"/>
                                    </p:cond>
                                  </p:end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ppt_w</p:attrName>
                                        </p:attrNameLst>
                                      </p:cBhvr>
                                      <p:tavLst>
                                        <p:tav tm="0">
                                          <p:val>
                                            <p:fltVal val="0"/>
                                          </p:val>
                                        </p:tav>
                                        <p:tav tm="100000">
                                          <p:val>
                                            <p:strVal val="#ppt_w"/>
                                          </p:val>
                                        </p:tav>
                                      </p:tavLst>
                                    </p:anim>
                                    <p:anim calcmode="lin" valueType="num">
                                      <p:cBhvr>
                                        <p:cTn id="84" dur="500" fill="hold"/>
                                        <p:tgtEl>
                                          <p:spTgt spid="15"/>
                                        </p:tgtEl>
                                        <p:attrNameLst>
                                          <p:attrName>ppt_h</p:attrName>
                                        </p:attrNameLst>
                                      </p:cBhvr>
                                      <p:tavLst>
                                        <p:tav tm="0">
                                          <p:val>
                                            <p:fltVal val="0"/>
                                          </p:val>
                                        </p:tav>
                                        <p:tav tm="100000">
                                          <p:val>
                                            <p:strVal val="#ppt_h"/>
                                          </p:val>
                                        </p:tav>
                                      </p:tavLst>
                                    </p:anim>
                                    <p:animEffect transition="in" filter="fade">
                                      <p:cBhvr>
                                        <p:cTn id="85" dur="500"/>
                                        <p:tgtEl>
                                          <p:spTgt spid="15"/>
                                        </p:tgtEl>
                                      </p:cBhvr>
                                    </p:animEffect>
                                  </p:childTnLst>
                                </p:cTn>
                              </p:par>
                            </p:childTnLst>
                          </p:cTn>
                        </p:par>
                        <p:par>
                          <p:cTn id="86" fill="hold">
                            <p:stCondLst>
                              <p:cond delay="8250"/>
                            </p:stCondLst>
                            <p:childTnLst>
                              <p:par>
                                <p:cTn id="87" presetID="53" presetClass="entr" presetSubtype="16"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par>
                          <p:cTn id="92" fill="hold">
                            <p:stCondLst>
                              <p:cond delay="8750"/>
                            </p:stCondLst>
                            <p:childTnLst>
                              <p:par>
                                <p:cTn id="93" presetID="53" presetClass="entr" presetSubtype="16"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Effect transition="in" filter="fade">
                                      <p:cBhvr>
                                        <p:cTn id="97" dur="500"/>
                                        <p:tgtEl>
                                          <p:spTgt spid="17"/>
                                        </p:tgtEl>
                                      </p:cBhvr>
                                    </p:animEffect>
                                  </p:childTnLst>
                                </p:cTn>
                              </p:par>
                            </p:childTnLst>
                          </p:cTn>
                        </p:par>
                        <p:par>
                          <p:cTn id="98" fill="hold">
                            <p:stCondLst>
                              <p:cond delay="9250"/>
                            </p:stCondLst>
                            <p:childTnLst>
                              <p:par>
                                <p:cTn id="99" presetID="53" presetClass="entr" presetSubtype="16"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par>
                          <p:cTn id="104" fill="hold">
                            <p:stCondLst>
                              <p:cond delay="9750"/>
                            </p:stCondLst>
                            <p:childTnLst>
                              <p:par>
                                <p:cTn id="105" presetID="53" presetClass="entr" presetSubtype="16"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500" fill="hold"/>
                                        <p:tgtEl>
                                          <p:spTgt spid="19"/>
                                        </p:tgtEl>
                                        <p:attrNameLst>
                                          <p:attrName>ppt_w</p:attrName>
                                        </p:attrNameLst>
                                      </p:cBhvr>
                                      <p:tavLst>
                                        <p:tav tm="0">
                                          <p:val>
                                            <p:fltVal val="0"/>
                                          </p:val>
                                        </p:tav>
                                        <p:tav tm="100000">
                                          <p:val>
                                            <p:strVal val="#ppt_w"/>
                                          </p:val>
                                        </p:tav>
                                      </p:tavLst>
                                    </p:anim>
                                    <p:anim calcmode="lin" valueType="num">
                                      <p:cBhvr>
                                        <p:cTn id="108" dur="500" fill="hold"/>
                                        <p:tgtEl>
                                          <p:spTgt spid="19"/>
                                        </p:tgtEl>
                                        <p:attrNameLst>
                                          <p:attrName>ppt_h</p:attrName>
                                        </p:attrNameLst>
                                      </p:cBhvr>
                                      <p:tavLst>
                                        <p:tav tm="0">
                                          <p:val>
                                            <p:fltVal val="0"/>
                                          </p:val>
                                        </p:tav>
                                        <p:tav tm="100000">
                                          <p:val>
                                            <p:strVal val="#ppt_h"/>
                                          </p:val>
                                        </p:tav>
                                      </p:tavLst>
                                    </p:anim>
                                    <p:animEffect transition="in" filter="fade">
                                      <p:cBhvr>
                                        <p:cTn id="109" dur="500"/>
                                        <p:tgtEl>
                                          <p:spTgt spid="19"/>
                                        </p:tgtEl>
                                      </p:cBhvr>
                                    </p:animEffect>
                                  </p:childTnLst>
                                </p:cTn>
                              </p:par>
                            </p:childTnLst>
                          </p:cTn>
                        </p:par>
                        <p:par>
                          <p:cTn id="110" fill="hold">
                            <p:stCondLst>
                              <p:cond delay="10250"/>
                            </p:stCondLst>
                            <p:childTnLst>
                              <p:par>
                                <p:cTn id="111" presetID="53" presetClass="entr" presetSubtype="16" fill="hold" grpId="0" nodeType="after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500" fill="hold"/>
                                        <p:tgtEl>
                                          <p:spTgt spid="20"/>
                                        </p:tgtEl>
                                        <p:attrNameLst>
                                          <p:attrName>ppt_w</p:attrName>
                                        </p:attrNameLst>
                                      </p:cBhvr>
                                      <p:tavLst>
                                        <p:tav tm="0">
                                          <p:val>
                                            <p:fltVal val="0"/>
                                          </p:val>
                                        </p:tav>
                                        <p:tav tm="100000">
                                          <p:val>
                                            <p:strVal val="#ppt_w"/>
                                          </p:val>
                                        </p:tav>
                                      </p:tavLst>
                                    </p:anim>
                                    <p:anim calcmode="lin" valueType="num">
                                      <p:cBhvr>
                                        <p:cTn id="114" dur="500" fill="hold"/>
                                        <p:tgtEl>
                                          <p:spTgt spid="20"/>
                                        </p:tgtEl>
                                        <p:attrNameLst>
                                          <p:attrName>ppt_h</p:attrName>
                                        </p:attrNameLst>
                                      </p:cBhvr>
                                      <p:tavLst>
                                        <p:tav tm="0">
                                          <p:val>
                                            <p:fltVal val="0"/>
                                          </p:val>
                                        </p:tav>
                                        <p:tav tm="100000">
                                          <p:val>
                                            <p:strVal val="#ppt_h"/>
                                          </p:val>
                                        </p:tav>
                                      </p:tavLst>
                                    </p:anim>
                                    <p:animEffect transition="in" filter="fade">
                                      <p:cBhvr>
                                        <p:cTn id="115" dur="500"/>
                                        <p:tgtEl>
                                          <p:spTgt spid="20"/>
                                        </p:tgtEl>
                                      </p:cBhvr>
                                    </p:animEffect>
                                  </p:childTnLst>
                                </p:cTn>
                              </p:par>
                            </p:childTnLst>
                          </p:cTn>
                        </p:par>
                        <p:par>
                          <p:cTn id="116" fill="hold">
                            <p:stCondLst>
                              <p:cond delay="10750"/>
                            </p:stCondLst>
                            <p:childTnLst>
                              <p:par>
                                <p:cTn id="117" presetID="53" presetClass="entr" presetSubtype="16"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fltVal val="0"/>
                                          </p:val>
                                        </p:tav>
                                        <p:tav tm="100000">
                                          <p:val>
                                            <p:strVal val="#ppt_w"/>
                                          </p:val>
                                        </p:tav>
                                      </p:tavLst>
                                    </p:anim>
                                    <p:anim calcmode="lin" valueType="num">
                                      <p:cBhvr>
                                        <p:cTn id="120" dur="500" fill="hold"/>
                                        <p:tgtEl>
                                          <p:spTgt spid="21"/>
                                        </p:tgtEl>
                                        <p:attrNameLst>
                                          <p:attrName>ppt_h</p:attrName>
                                        </p:attrNameLst>
                                      </p:cBhvr>
                                      <p:tavLst>
                                        <p:tav tm="0">
                                          <p:val>
                                            <p:fltVal val="0"/>
                                          </p:val>
                                        </p:tav>
                                        <p:tav tm="100000">
                                          <p:val>
                                            <p:strVal val="#ppt_h"/>
                                          </p:val>
                                        </p:tav>
                                      </p:tavLst>
                                    </p:anim>
                                    <p:animEffect transition="in" filter="fade">
                                      <p:cBhvr>
                                        <p:cTn id="121" dur="500"/>
                                        <p:tgtEl>
                                          <p:spTgt spid="21"/>
                                        </p:tgtEl>
                                      </p:cBhvr>
                                    </p:animEffect>
                                  </p:childTnLst>
                                </p:cTn>
                              </p:par>
                            </p:childTnLst>
                          </p:cTn>
                        </p:par>
                        <p:par>
                          <p:cTn id="122" fill="hold">
                            <p:stCondLst>
                              <p:cond delay="11250"/>
                            </p:stCondLst>
                            <p:childTnLst>
                              <p:par>
                                <p:cTn id="123" presetID="53" presetClass="entr" presetSubtype="16" fill="hold" grpId="0" nodeType="after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500" fill="hold"/>
                                        <p:tgtEl>
                                          <p:spTgt spid="22"/>
                                        </p:tgtEl>
                                        <p:attrNameLst>
                                          <p:attrName>ppt_w</p:attrName>
                                        </p:attrNameLst>
                                      </p:cBhvr>
                                      <p:tavLst>
                                        <p:tav tm="0">
                                          <p:val>
                                            <p:fltVal val="0"/>
                                          </p:val>
                                        </p:tav>
                                        <p:tav tm="100000">
                                          <p:val>
                                            <p:strVal val="#ppt_w"/>
                                          </p:val>
                                        </p:tav>
                                      </p:tavLst>
                                    </p:anim>
                                    <p:anim calcmode="lin" valueType="num">
                                      <p:cBhvr>
                                        <p:cTn id="126" dur="500" fill="hold"/>
                                        <p:tgtEl>
                                          <p:spTgt spid="22"/>
                                        </p:tgtEl>
                                        <p:attrNameLst>
                                          <p:attrName>ppt_h</p:attrName>
                                        </p:attrNameLst>
                                      </p:cBhvr>
                                      <p:tavLst>
                                        <p:tav tm="0">
                                          <p:val>
                                            <p:fltVal val="0"/>
                                          </p:val>
                                        </p:tav>
                                        <p:tav tm="100000">
                                          <p:val>
                                            <p:strVal val="#ppt_h"/>
                                          </p:val>
                                        </p:tav>
                                      </p:tavLst>
                                    </p:anim>
                                    <p:animEffect transition="in" filter="fade">
                                      <p:cBhvr>
                                        <p:cTn id="127" dur="500"/>
                                        <p:tgtEl>
                                          <p:spTgt spid="22"/>
                                        </p:tgtEl>
                                      </p:cBhvr>
                                    </p:animEffect>
                                  </p:childTnLst>
                                </p:cTn>
                              </p:par>
                            </p:childTnLst>
                          </p:cTn>
                        </p:par>
                        <p:par>
                          <p:cTn id="128" fill="hold">
                            <p:stCondLst>
                              <p:cond delay="11750"/>
                            </p:stCondLst>
                            <p:childTnLst>
                              <p:par>
                                <p:cTn id="129" presetID="53" presetClass="entr" presetSubtype="16" fill="hold" grpId="0" nodeType="after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500" fill="hold"/>
                                        <p:tgtEl>
                                          <p:spTgt spid="23"/>
                                        </p:tgtEl>
                                        <p:attrNameLst>
                                          <p:attrName>ppt_w</p:attrName>
                                        </p:attrNameLst>
                                      </p:cBhvr>
                                      <p:tavLst>
                                        <p:tav tm="0">
                                          <p:val>
                                            <p:fltVal val="0"/>
                                          </p:val>
                                        </p:tav>
                                        <p:tav tm="100000">
                                          <p:val>
                                            <p:strVal val="#ppt_w"/>
                                          </p:val>
                                        </p:tav>
                                      </p:tavLst>
                                    </p:anim>
                                    <p:anim calcmode="lin" valueType="num">
                                      <p:cBhvr>
                                        <p:cTn id="132" dur="500" fill="hold"/>
                                        <p:tgtEl>
                                          <p:spTgt spid="23"/>
                                        </p:tgtEl>
                                        <p:attrNameLst>
                                          <p:attrName>ppt_h</p:attrName>
                                        </p:attrNameLst>
                                      </p:cBhvr>
                                      <p:tavLst>
                                        <p:tav tm="0">
                                          <p:val>
                                            <p:fltVal val="0"/>
                                          </p:val>
                                        </p:tav>
                                        <p:tav tm="100000">
                                          <p:val>
                                            <p:strVal val="#ppt_h"/>
                                          </p:val>
                                        </p:tav>
                                      </p:tavLst>
                                    </p:anim>
                                    <p:animEffect transition="in" filter="fade">
                                      <p:cBhvr>
                                        <p:cTn id="1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 grpId="0" animBg="1"/>
      <p:bldP spid="5" grpId="0" animBg="1"/>
      <p:bldP spid="6" grpId="0" animBg="1"/>
      <p:bldP spid="7" grpId="0"/>
      <p:bldP spid="8" grpId="0"/>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22032" y="1999591"/>
            <a:ext cx="4547936" cy="1015663"/>
          </a:xfrm>
          <a:prstGeom prst="rect">
            <a:avLst/>
          </a:prstGeom>
          <a:noFill/>
        </p:spPr>
        <p:txBody>
          <a:bodyPr wrap="square" rtlCol="0">
            <a:spAutoFit/>
          </a:bodyPr>
          <a:lstStyle/>
          <a:p>
            <a:pPr algn="ctr"/>
            <a:r>
              <a:rPr lang="en-US" altLang="zh-CN" sz="6000" b="1" spc="300" dirty="0">
                <a:solidFill>
                  <a:srgbClr val="688F65"/>
                </a:solidFill>
                <a:cs typeface="+mn-ea"/>
                <a:sym typeface="+mn-lt"/>
              </a:rPr>
              <a:t>PART 01</a:t>
            </a:r>
            <a:endParaRPr lang="zh-CN" altLang="en-US" sz="6000" b="1" spc="300" dirty="0">
              <a:solidFill>
                <a:srgbClr val="688F65"/>
              </a:solidFill>
              <a:cs typeface="+mn-ea"/>
              <a:sym typeface="+mn-lt"/>
            </a:endParaRPr>
          </a:p>
        </p:txBody>
      </p:sp>
      <p:cxnSp>
        <p:nvCxnSpPr>
          <p:cNvPr id="12" name="直接连接符 11"/>
          <p:cNvCxnSpPr/>
          <p:nvPr/>
        </p:nvCxnSpPr>
        <p:spPr>
          <a:xfrm>
            <a:off x="4058653" y="3031296"/>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686930" y="3214764"/>
            <a:ext cx="6639950" cy="707886"/>
          </a:xfrm>
          <a:prstGeom prst="rect">
            <a:avLst/>
          </a:prstGeom>
          <a:noFill/>
        </p:spPr>
        <p:txBody>
          <a:bodyPr wrap="square" rtlCol="0">
            <a:spAutoFit/>
          </a:bodyPr>
          <a:lstStyle/>
          <a:p>
            <a:pPr algn="ctr"/>
            <a:r>
              <a:rPr lang="zh-CN" altLang="en-US" sz="4000" b="1" dirty="0">
                <a:solidFill>
                  <a:srgbClr val="688F65"/>
                </a:solidFill>
                <a:cs typeface="+mn-ea"/>
                <a:sym typeface="+mn-lt"/>
              </a:rPr>
              <a:t>Click enter title one</a:t>
            </a:r>
          </a:p>
        </p:txBody>
      </p:sp>
      <p:cxnSp>
        <p:nvCxnSpPr>
          <p:cNvPr id="31" name="直接连接符 30"/>
          <p:cNvCxnSpPr/>
          <p:nvPr/>
        </p:nvCxnSpPr>
        <p:spPr>
          <a:xfrm>
            <a:off x="4058653" y="4106117"/>
            <a:ext cx="407469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960396" y="4212078"/>
            <a:ext cx="4271209" cy="830997"/>
          </a:xfrm>
          <a:prstGeom prst="rect">
            <a:avLst/>
          </a:prstGeom>
        </p:spPr>
        <p:txBody>
          <a:bodyPr wrap="square">
            <a:spAutoFit/>
          </a:bodyPr>
          <a:lstStyle/>
          <a:p>
            <a:r>
              <a:rPr lang="en-US" altLang="zh-CN" sz="1200" dirty="0">
                <a:solidFill>
                  <a:srgbClr val="688F65"/>
                </a:solidFill>
                <a:cs typeface="+mn-ea"/>
                <a:sym typeface="+mn-lt"/>
              </a:rPr>
              <a:t>Kapok is a very beautiful. </a:t>
            </a:r>
            <a:r>
              <a:rPr lang="en-US" altLang="zh-CN" sz="1200" dirty="0" err="1">
                <a:solidFill>
                  <a:srgbClr val="688F65"/>
                </a:solidFill>
                <a:cs typeface="+mn-ea"/>
                <a:sym typeface="+mn-lt"/>
              </a:rPr>
              <a:t>Flower. Ⅰ.</a:t>
            </a:r>
            <a:r>
              <a:rPr lang="en-US" altLang="zh-CN" sz="1200" dirty="0">
                <a:solidFill>
                  <a:srgbClr val="688F65"/>
                </a:solidFill>
                <a:cs typeface="+mn-ea"/>
                <a:sym typeface="+mn-lt"/>
              </a:rPr>
              <a:t> like it. </a:t>
            </a:r>
            <a:r>
              <a:rPr lang="en-US" altLang="zh-CN" sz="1200" dirty="0" err="1">
                <a:solidFill>
                  <a:srgbClr val="688F65"/>
                </a:solidFill>
                <a:cs typeface="+mn-ea"/>
                <a:sym typeface="+mn-lt"/>
              </a:rPr>
              <a:t>Best. It.</a:t>
            </a:r>
            <a:r>
              <a:rPr lang="en-US" altLang="zh-CN" sz="1200" dirty="0">
                <a:solidFill>
                  <a:srgbClr val="688F65"/>
                </a:solidFill>
                <a:cs typeface="+mn-ea"/>
                <a:sym typeface="+mn-lt"/>
              </a:rPr>
              <a:t> Has straight. </a:t>
            </a:r>
            <a:r>
              <a:rPr lang="en-US" altLang="zh-CN" sz="1200" dirty="0" err="1">
                <a:solidFill>
                  <a:srgbClr val="688F65"/>
                </a:solidFill>
                <a:cs typeface="+mn-ea"/>
                <a:sym typeface="+mn-lt"/>
              </a:rPr>
              <a:t>trunk, and.</a:t>
            </a:r>
            <a:r>
              <a:rPr lang="en-US" altLang="zh-CN" sz="1200" dirty="0">
                <a:solidFill>
                  <a:srgbClr val="688F65"/>
                </a:solidFill>
                <a:cs typeface="+mn-ea"/>
                <a:sym typeface="+mn-lt"/>
              </a:rPr>
              <a:t> It's beautiful. </a:t>
            </a:r>
            <a:r>
              <a:rPr lang="en-US" altLang="zh-CN" sz="1200" dirty="0" err="1">
                <a:solidFill>
                  <a:srgbClr val="688F65"/>
                </a:solidFill>
                <a:cs typeface="+mn-ea"/>
                <a:sym typeface="+mn-lt"/>
              </a:rPr>
              <a:t>Flowers. The.</a:t>
            </a:r>
            <a:r>
              <a:rPr lang="en-US" altLang="zh-CN" sz="1200" dirty="0">
                <a:solidFill>
                  <a:srgbClr val="688F65"/>
                </a:solidFill>
                <a:cs typeface="+mn-ea"/>
                <a:sym typeface="+mn-lt"/>
              </a:rPr>
              <a:t> color of the flower is usually. </a:t>
            </a:r>
            <a:r>
              <a:rPr lang="en-US" altLang="zh-CN" sz="1200" dirty="0" err="1">
                <a:solidFill>
                  <a:srgbClr val="688F65"/>
                </a:solidFill>
                <a:cs typeface="+mn-ea"/>
                <a:sym typeface="+mn-lt"/>
              </a:rPr>
              <a:t>redwhich.</a:t>
            </a:r>
            <a:r>
              <a:rPr lang="en-US" altLang="zh-CN" sz="1200" dirty="0">
                <a:solidFill>
                  <a:srgbClr val="688F65"/>
                </a:solidFill>
                <a:cs typeface="+mn-ea"/>
                <a:sym typeface="+mn-lt"/>
              </a:rPr>
              <a:t> is very popular Chineseamong.</a:t>
            </a:r>
            <a:endParaRPr lang="zh-CN" altLang="en-US" sz="1200" dirty="0">
              <a:solidFill>
                <a:srgbClr val="688F65"/>
              </a:solidFill>
              <a:cs typeface="+mn-ea"/>
              <a:sym typeface="+mn-lt"/>
            </a:endParaRPr>
          </a:p>
        </p:txBody>
      </p:sp>
    </p:spTree>
    <p:extLst>
      <p:ext uri="{BB962C8B-B14F-4D97-AF65-F5344CB8AC3E}">
        <p14:creationId xmlns:p14="http://schemas.microsoft.com/office/powerpoint/2010/main" val="22333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a16="http://schemas.microsoft.com/office/drawing/2014/main"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a16="http://schemas.microsoft.com/office/drawing/2014/main"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a16="http://schemas.microsoft.com/office/drawing/2014/main"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a16="http://schemas.microsoft.com/office/drawing/2014/main"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a16="http://schemas.microsoft.com/office/drawing/2014/main"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a16="http://schemas.microsoft.com/office/drawing/2014/main"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a16="http://schemas.microsoft.com/office/drawing/2014/main"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a16="http://schemas.microsoft.com/office/drawing/2014/main"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a16="http://schemas.microsoft.com/office/drawing/2014/main"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a16="http://schemas.microsoft.com/office/drawing/2014/main"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a16="http://schemas.microsoft.com/office/drawing/2014/main"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a16="http://schemas.microsoft.com/office/drawing/2014/main"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a16="http://schemas.microsoft.com/office/drawing/2014/main"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a16="http://schemas.microsoft.com/office/drawing/2014/main"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a16="http://schemas.microsoft.com/office/drawing/2014/main"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a16="http://schemas.microsoft.com/office/drawing/2014/main"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a16="http://schemas.microsoft.com/office/drawing/2014/main"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a16="http://schemas.microsoft.com/office/drawing/2014/main"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a16="http://schemas.microsoft.com/office/drawing/2014/main"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a16="http://schemas.microsoft.com/office/drawing/2014/main"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a16="http://schemas.microsoft.com/office/drawing/2014/main"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a16="http://schemas.microsoft.com/office/drawing/2014/main"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a16="http://schemas.microsoft.com/office/drawing/2014/main"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a16="http://schemas.microsoft.com/office/drawing/2014/main"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a16="http://schemas.microsoft.com/office/drawing/2014/main"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a16="http://schemas.microsoft.com/office/drawing/2014/main"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cs typeface="+mn-ea"/>
                <a:sym typeface="+mn-lt"/>
              </a:rPr>
              <a:t>Exquisite watercolor new.</a:t>
            </a:r>
            <a:r>
              <a:rPr lang="zh-CN" altLang="en-US" sz="5400" dirty="0">
                <a:solidFill>
                  <a:schemeClr val="accent1">
                    <a:lumMod val="75000"/>
                  </a:schemeClr>
                </a:solidFill>
                <a:cs typeface="+mn-ea"/>
                <a:sym typeface="+mn-lt"/>
              </a:rPr>
              <a:t>Report universal.</a:t>
            </a:r>
            <a:r>
              <a:rPr lang="en-US" altLang="zh-CN" sz="5400" dirty="0">
                <a:solidFill>
                  <a:schemeClr val="bg2">
                    <a:lumMod val="25000"/>
                  </a:schemeClr>
                </a:solidFill>
                <a:cs typeface="+mn-ea"/>
                <a:sym typeface="+mn-lt"/>
              </a:rPr>
              <a:t>Ppt. </a:t>
            </a:r>
            <a:endParaRPr lang="zh-CN" altLang="en-US" sz="5400" dirty="0">
              <a:solidFill>
                <a:schemeClr val="bg2">
                  <a:lumMod val="25000"/>
                </a:schemeClr>
              </a:solidFill>
              <a:cs typeface="+mn-ea"/>
              <a:sym typeface="+mn-lt"/>
            </a:endParaRPr>
          </a:p>
        </p:txBody>
      </p:sp>
      <p:sp>
        <p:nvSpPr>
          <p:cNvPr id="144" name="文本框 143">
            <a:extLst>
              <a:ext uri="{FF2B5EF4-FFF2-40B4-BE49-F238E27FC236}">
                <a16:creationId xmlns:a16="http://schemas.microsoft.com/office/drawing/2014/main"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a16="http://schemas.microsoft.com/office/drawing/2014/main"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a16="http://schemas.microsoft.com/office/drawing/2014/main"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Reporter: Panda.</a:t>
            </a:r>
          </a:p>
        </p:txBody>
      </p:sp>
      <p:sp>
        <p:nvSpPr>
          <p:cNvPr id="107" name="椭圆 106">
            <a:extLst>
              <a:ext uri="{FF2B5EF4-FFF2-40B4-BE49-F238E27FC236}">
                <a16:creationId xmlns:a16="http://schemas.microsoft.com/office/drawing/2014/main"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9" name="椭圆 118">
            <a:extLst>
              <a:ext uri="{FF2B5EF4-FFF2-40B4-BE49-F238E27FC236}">
                <a16:creationId xmlns:a16="http://schemas.microsoft.com/office/drawing/2014/main"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7" name="椭圆 146">
            <a:extLst>
              <a:ext uri="{FF2B5EF4-FFF2-40B4-BE49-F238E27FC236}">
                <a16:creationId xmlns:a16="http://schemas.microsoft.com/office/drawing/2014/main"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8" name="椭圆 147">
            <a:extLst>
              <a:ext uri="{FF2B5EF4-FFF2-40B4-BE49-F238E27FC236}">
                <a16:creationId xmlns:a16="http://schemas.microsoft.com/office/drawing/2014/main"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9" name="椭圆 148">
            <a:extLst>
              <a:ext uri="{FF2B5EF4-FFF2-40B4-BE49-F238E27FC236}">
                <a16:creationId xmlns:a16="http://schemas.microsoft.com/office/drawing/2014/main"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0" name="椭圆 149">
            <a:extLst>
              <a:ext uri="{FF2B5EF4-FFF2-40B4-BE49-F238E27FC236}">
                <a16:creationId xmlns:a16="http://schemas.microsoft.com/office/drawing/2014/main"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1" name="椭圆 150">
            <a:extLst>
              <a:ext uri="{FF2B5EF4-FFF2-40B4-BE49-F238E27FC236}">
                <a16:creationId xmlns:a16="http://schemas.microsoft.com/office/drawing/2014/main"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2" name="椭圆 151">
            <a:extLst>
              <a:ext uri="{FF2B5EF4-FFF2-40B4-BE49-F238E27FC236}">
                <a16:creationId xmlns:a16="http://schemas.microsoft.com/office/drawing/2014/main"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3" name="椭圆 152">
            <a:extLst>
              <a:ext uri="{FF2B5EF4-FFF2-40B4-BE49-F238E27FC236}">
                <a16:creationId xmlns:a16="http://schemas.microsoft.com/office/drawing/2014/main"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4" name="椭圆 153">
            <a:extLst>
              <a:ext uri="{FF2B5EF4-FFF2-40B4-BE49-F238E27FC236}">
                <a16:creationId xmlns:a16="http://schemas.microsoft.com/office/drawing/2014/main"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5" name="椭圆 154">
            <a:extLst>
              <a:ext uri="{FF2B5EF4-FFF2-40B4-BE49-F238E27FC236}">
                <a16:creationId xmlns:a16="http://schemas.microsoft.com/office/drawing/2014/main"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6" name="椭圆 155">
            <a:extLst>
              <a:ext uri="{FF2B5EF4-FFF2-40B4-BE49-F238E27FC236}">
                <a16:creationId xmlns:a16="http://schemas.microsoft.com/office/drawing/2014/main"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7" name="椭圆 156">
            <a:extLst>
              <a:ext uri="{FF2B5EF4-FFF2-40B4-BE49-F238E27FC236}">
                <a16:creationId xmlns:a16="http://schemas.microsoft.com/office/drawing/2014/main"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8" name="椭圆 157">
            <a:extLst>
              <a:ext uri="{FF2B5EF4-FFF2-40B4-BE49-F238E27FC236}">
                <a16:creationId xmlns:a16="http://schemas.microsoft.com/office/drawing/2014/main"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9" name="椭圆 158">
            <a:extLst>
              <a:ext uri="{FF2B5EF4-FFF2-40B4-BE49-F238E27FC236}">
                <a16:creationId xmlns:a16="http://schemas.microsoft.com/office/drawing/2014/main"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0" name="椭圆 159">
            <a:extLst>
              <a:ext uri="{FF2B5EF4-FFF2-40B4-BE49-F238E27FC236}">
                <a16:creationId xmlns:a16="http://schemas.microsoft.com/office/drawing/2014/main"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1" name="椭圆 160">
            <a:extLst>
              <a:ext uri="{FF2B5EF4-FFF2-40B4-BE49-F238E27FC236}">
                <a16:creationId xmlns:a16="http://schemas.microsoft.com/office/drawing/2014/main"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2" name="椭圆 161">
            <a:extLst>
              <a:ext uri="{FF2B5EF4-FFF2-40B4-BE49-F238E27FC236}">
                <a16:creationId xmlns:a16="http://schemas.microsoft.com/office/drawing/2014/main"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3" name="椭圆 162">
            <a:extLst>
              <a:ext uri="{FF2B5EF4-FFF2-40B4-BE49-F238E27FC236}">
                <a16:creationId xmlns:a16="http://schemas.microsoft.com/office/drawing/2014/main"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4" name="椭圆 163">
            <a:extLst>
              <a:ext uri="{FF2B5EF4-FFF2-40B4-BE49-F238E27FC236}">
                <a16:creationId xmlns:a16="http://schemas.microsoft.com/office/drawing/2014/main"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5" name="椭圆 164">
            <a:extLst>
              <a:ext uri="{FF2B5EF4-FFF2-40B4-BE49-F238E27FC236}">
                <a16:creationId xmlns:a16="http://schemas.microsoft.com/office/drawing/2014/main"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6" name="椭圆 165">
            <a:extLst>
              <a:ext uri="{FF2B5EF4-FFF2-40B4-BE49-F238E27FC236}">
                <a16:creationId xmlns:a16="http://schemas.microsoft.com/office/drawing/2014/main"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7" name="椭圆 166">
            <a:extLst>
              <a:ext uri="{FF2B5EF4-FFF2-40B4-BE49-F238E27FC236}">
                <a16:creationId xmlns:a16="http://schemas.microsoft.com/office/drawing/2014/main"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8" name="椭圆 167">
            <a:extLst>
              <a:ext uri="{FF2B5EF4-FFF2-40B4-BE49-F238E27FC236}">
                <a16:creationId xmlns:a16="http://schemas.microsoft.com/office/drawing/2014/main"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9" name="椭圆 168">
            <a:extLst>
              <a:ext uri="{FF2B5EF4-FFF2-40B4-BE49-F238E27FC236}">
                <a16:creationId xmlns:a16="http://schemas.microsoft.com/office/drawing/2014/main"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0" name="椭圆 169">
            <a:extLst>
              <a:ext uri="{FF2B5EF4-FFF2-40B4-BE49-F238E27FC236}">
                <a16:creationId xmlns:a16="http://schemas.microsoft.com/office/drawing/2014/main"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1" name="椭圆 170">
            <a:extLst>
              <a:ext uri="{FF2B5EF4-FFF2-40B4-BE49-F238E27FC236}">
                <a16:creationId xmlns:a16="http://schemas.microsoft.com/office/drawing/2014/main"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2" name="椭圆 171">
            <a:extLst>
              <a:ext uri="{FF2B5EF4-FFF2-40B4-BE49-F238E27FC236}">
                <a16:creationId xmlns:a16="http://schemas.microsoft.com/office/drawing/2014/main"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3" name="椭圆 172">
            <a:extLst>
              <a:ext uri="{FF2B5EF4-FFF2-40B4-BE49-F238E27FC236}">
                <a16:creationId xmlns:a16="http://schemas.microsoft.com/office/drawing/2014/main"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4" name="椭圆 173">
            <a:extLst>
              <a:ext uri="{FF2B5EF4-FFF2-40B4-BE49-F238E27FC236}">
                <a16:creationId xmlns:a16="http://schemas.microsoft.com/office/drawing/2014/main"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5" name="椭圆 174">
            <a:extLst>
              <a:ext uri="{FF2B5EF4-FFF2-40B4-BE49-F238E27FC236}">
                <a16:creationId xmlns:a16="http://schemas.microsoft.com/office/drawing/2014/main"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6" name="椭圆 175">
            <a:extLst>
              <a:ext uri="{FF2B5EF4-FFF2-40B4-BE49-F238E27FC236}">
                <a16:creationId xmlns:a16="http://schemas.microsoft.com/office/drawing/2014/main"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7" name="椭圆 176">
            <a:extLst>
              <a:ext uri="{FF2B5EF4-FFF2-40B4-BE49-F238E27FC236}">
                <a16:creationId xmlns:a16="http://schemas.microsoft.com/office/drawing/2014/main"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8" name="椭圆 177">
            <a:extLst>
              <a:ext uri="{FF2B5EF4-FFF2-40B4-BE49-F238E27FC236}">
                <a16:creationId xmlns:a16="http://schemas.microsoft.com/office/drawing/2014/main"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9" name="椭圆 178">
            <a:extLst>
              <a:ext uri="{FF2B5EF4-FFF2-40B4-BE49-F238E27FC236}">
                <a16:creationId xmlns:a16="http://schemas.microsoft.com/office/drawing/2014/main"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0" name="椭圆 179">
            <a:extLst>
              <a:ext uri="{FF2B5EF4-FFF2-40B4-BE49-F238E27FC236}">
                <a16:creationId xmlns:a16="http://schemas.microsoft.com/office/drawing/2014/main"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1" name="椭圆 180">
            <a:extLst>
              <a:ext uri="{FF2B5EF4-FFF2-40B4-BE49-F238E27FC236}">
                <a16:creationId xmlns:a16="http://schemas.microsoft.com/office/drawing/2014/main"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2" name="椭圆 181">
            <a:extLst>
              <a:ext uri="{FF2B5EF4-FFF2-40B4-BE49-F238E27FC236}">
                <a16:creationId xmlns:a16="http://schemas.microsoft.com/office/drawing/2014/main"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3" name="椭圆 182">
            <a:extLst>
              <a:ext uri="{FF2B5EF4-FFF2-40B4-BE49-F238E27FC236}">
                <a16:creationId xmlns:a16="http://schemas.microsoft.com/office/drawing/2014/main"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4" name="椭圆 183">
            <a:extLst>
              <a:ext uri="{FF2B5EF4-FFF2-40B4-BE49-F238E27FC236}">
                <a16:creationId xmlns:a16="http://schemas.microsoft.com/office/drawing/2014/main"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5" name="椭圆 184">
            <a:extLst>
              <a:ext uri="{FF2B5EF4-FFF2-40B4-BE49-F238E27FC236}">
                <a16:creationId xmlns:a16="http://schemas.microsoft.com/office/drawing/2014/main"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6" name="椭圆 185">
            <a:extLst>
              <a:ext uri="{FF2B5EF4-FFF2-40B4-BE49-F238E27FC236}">
                <a16:creationId xmlns:a16="http://schemas.microsoft.com/office/drawing/2014/main"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7" name="椭圆 186">
            <a:extLst>
              <a:ext uri="{FF2B5EF4-FFF2-40B4-BE49-F238E27FC236}">
                <a16:creationId xmlns:a16="http://schemas.microsoft.com/office/drawing/2014/main"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8" name="椭圆 187">
            <a:extLst>
              <a:ext uri="{FF2B5EF4-FFF2-40B4-BE49-F238E27FC236}">
                <a16:creationId xmlns:a16="http://schemas.microsoft.com/office/drawing/2014/main"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9" name="椭圆 188">
            <a:extLst>
              <a:ext uri="{FF2B5EF4-FFF2-40B4-BE49-F238E27FC236}">
                <a16:creationId xmlns:a16="http://schemas.microsoft.com/office/drawing/2014/main"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0" name="椭圆 189">
            <a:extLst>
              <a:ext uri="{FF2B5EF4-FFF2-40B4-BE49-F238E27FC236}">
                <a16:creationId xmlns:a16="http://schemas.microsoft.com/office/drawing/2014/main"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1" name="椭圆 190">
            <a:extLst>
              <a:ext uri="{FF2B5EF4-FFF2-40B4-BE49-F238E27FC236}">
                <a16:creationId xmlns:a16="http://schemas.microsoft.com/office/drawing/2014/main"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2" name="椭圆 191">
            <a:extLst>
              <a:ext uri="{FF2B5EF4-FFF2-40B4-BE49-F238E27FC236}">
                <a16:creationId xmlns:a16="http://schemas.microsoft.com/office/drawing/2014/main"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3" name="椭圆 192">
            <a:extLst>
              <a:ext uri="{FF2B5EF4-FFF2-40B4-BE49-F238E27FC236}">
                <a16:creationId xmlns:a16="http://schemas.microsoft.com/office/drawing/2014/main"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4" name="椭圆 193">
            <a:extLst>
              <a:ext uri="{FF2B5EF4-FFF2-40B4-BE49-F238E27FC236}">
                <a16:creationId xmlns:a16="http://schemas.microsoft.com/office/drawing/2014/main"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5" name="椭圆 194">
            <a:extLst>
              <a:ext uri="{FF2B5EF4-FFF2-40B4-BE49-F238E27FC236}">
                <a16:creationId xmlns:a16="http://schemas.microsoft.com/office/drawing/2014/main"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6" name="椭圆 195">
            <a:extLst>
              <a:ext uri="{FF2B5EF4-FFF2-40B4-BE49-F238E27FC236}">
                <a16:creationId xmlns:a16="http://schemas.microsoft.com/office/drawing/2014/main"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7" name="椭圆 196">
            <a:extLst>
              <a:ext uri="{FF2B5EF4-FFF2-40B4-BE49-F238E27FC236}">
                <a16:creationId xmlns:a16="http://schemas.microsoft.com/office/drawing/2014/main"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8" name="椭圆 197">
            <a:extLst>
              <a:ext uri="{FF2B5EF4-FFF2-40B4-BE49-F238E27FC236}">
                <a16:creationId xmlns:a16="http://schemas.microsoft.com/office/drawing/2014/main"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9" name="椭圆 198">
            <a:extLst>
              <a:ext uri="{FF2B5EF4-FFF2-40B4-BE49-F238E27FC236}">
                <a16:creationId xmlns:a16="http://schemas.microsoft.com/office/drawing/2014/main"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0" name="椭圆 199">
            <a:extLst>
              <a:ext uri="{FF2B5EF4-FFF2-40B4-BE49-F238E27FC236}">
                <a16:creationId xmlns:a16="http://schemas.microsoft.com/office/drawing/2014/main"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1" name="椭圆 200">
            <a:extLst>
              <a:ext uri="{FF2B5EF4-FFF2-40B4-BE49-F238E27FC236}">
                <a16:creationId xmlns:a16="http://schemas.microsoft.com/office/drawing/2014/main"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2" name="椭圆 201">
            <a:extLst>
              <a:ext uri="{FF2B5EF4-FFF2-40B4-BE49-F238E27FC236}">
                <a16:creationId xmlns:a16="http://schemas.microsoft.com/office/drawing/2014/main"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3" name="椭圆 202">
            <a:extLst>
              <a:ext uri="{FF2B5EF4-FFF2-40B4-BE49-F238E27FC236}">
                <a16:creationId xmlns:a16="http://schemas.microsoft.com/office/drawing/2014/main"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4" name="椭圆 203">
            <a:extLst>
              <a:ext uri="{FF2B5EF4-FFF2-40B4-BE49-F238E27FC236}">
                <a16:creationId xmlns:a16="http://schemas.microsoft.com/office/drawing/2014/main"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5" name="椭圆 204">
            <a:extLst>
              <a:ext uri="{FF2B5EF4-FFF2-40B4-BE49-F238E27FC236}">
                <a16:creationId xmlns:a16="http://schemas.microsoft.com/office/drawing/2014/main"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6" name="椭圆 205">
            <a:extLst>
              <a:ext uri="{FF2B5EF4-FFF2-40B4-BE49-F238E27FC236}">
                <a16:creationId xmlns:a16="http://schemas.microsoft.com/office/drawing/2014/main"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7" name="椭圆 206">
            <a:extLst>
              <a:ext uri="{FF2B5EF4-FFF2-40B4-BE49-F238E27FC236}">
                <a16:creationId xmlns:a16="http://schemas.microsoft.com/office/drawing/2014/main"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8" name="椭圆 207">
            <a:extLst>
              <a:ext uri="{FF2B5EF4-FFF2-40B4-BE49-F238E27FC236}">
                <a16:creationId xmlns:a16="http://schemas.microsoft.com/office/drawing/2014/main"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9" name="椭圆 208">
            <a:extLst>
              <a:ext uri="{FF2B5EF4-FFF2-40B4-BE49-F238E27FC236}">
                <a16:creationId xmlns:a16="http://schemas.microsoft.com/office/drawing/2014/main"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0" name="椭圆 209">
            <a:extLst>
              <a:ext uri="{FF2B5EF4-FFF2-40B4-BE49-F238E27FC236}">
                <a16:creationId xmlns:a16="http://schemas.microsoft.com/office/drawing/2014/main"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1" name="椭圆 210">
            <a:extLst>
              <a:ext uri="{FF2B5EF4-FFF2-40B4-BE49-F238E27FC236}">
                <a16:creationId xmlns:a16="http://schemas.microsoft.com/office/drawing/2014/main"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2" name="椭圆 211">
            <a:extLst>
              <a:ext uri="{FF2B5EF4-FFF2-40B4-BE49-F238E27FC236}">
                <a16:creationId xmlns:a16="http://schemas.microsoft.com/office/drawing/2014/main"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3" name="椭圆 212">
            <a:extLst>
              <a:ext uri="{FF2B5EF4-FFF2-40B4-BE49-F238E27FC236}">
                <a16:creationId xmlns:a16="http://schemas.microsoft.com/office/drawing/2014/main"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4" name="椭圆 213">
            <a:extLst>
              <a:ext uri="{FF2B5EF4-FFF2-40B4-BE49-F238E27FC236}">
                <a16:creationId xmlns:a16="http://schemas.microsoft.com/office/drawing/2014/main"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5" name="椭圆 214">
            <a:extLst>
              <a:ext uri="{FF2B5EF4-FFF2-40B4-BE49-F238E27FC236}">
                <a16:creationId xmlns:a16="http://schemas.microsoft.com/office/drawing/2014/main"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6" name="椭圆 215">
            <a:extLst>
              <a:ext uri="{FF2B5EF4-FFF2-40B4-BE49-F238E27FC236}">
                <a16:creationId xmlns:a16="http://schemas.microsoft.com/office/drawing/2014/main"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7" name="椭圆 216">
            <a:extLst>
              <a:ext uri="{FF2B5EF4-FFF2-40B4-BE49-F238E27FC236}">
                <a16:creationId xmlns:a16="http://schemas.microsoft.com/office/drawing/2014/main"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8" name="椭圆 217">
            <a:extLst>
              <a:ext uri="{FF2B5EF4-FFF2-40B4-BE49-F238E27FC236}">
                <a16:creationId xmlns:a16="http://schemas.microsoft.com/office/drawing/2014/main"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9" name="椭圆 218">
            <a:extLst>
              <a:ext uri="{FF2B5EF4-FFF2-40B4-BE49-F238E27FC236}">
                <a16:creationId xmlns:a16="http://schemas.microsoft.com/office/drawing/2014/main"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0" name="椭圆 219">
            <a:extLst>
              <a:ext uri="{FF2B5EF4-FFF2-40B4-BE49-F238E27FC236}">
                <a16:creationId xmlns:a16="http://schemas.microsoft.com/office/drawing/2014/main"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1" name="椭圆 220">
            <a:extLst>
              <a:ext uri="{FF2B5EF4-FFF2-40B4-BE49-F238E27FC236}">
                <a16:creationId xmlns:a16="http://schemas.microsoft.com/office/drawing/2014/main"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2" name="椭圆 221">
            <a:extLst>
              <a:ext uri="{FF2B5EF4-FFF2-40B4-BE49-F238E27FC236}">
                <a16:creationId xmlns:a16="http://schemas.microsoft.com/office/drawing/2014/main"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3" name="椭圆 222">
            <a:extLst>
              <a:ext uri="{FF2B5EF4-FFF2-40B4-BE49-F238E27FC236}">
                <a16:creationId xmlns:a16="http://schemas.microsoft.com/office/drawing/2014/main"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4" name="椭圆 223">
            <a:extLst>
              <a:ext uri="{FF2B5EF4-FFF2-40B4-BE49-F238E27FC236}">
                <a16:creationId xmlns:a16="http://schemas.microsoft.com/office/drawing/2014/main"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5" name="椭圆 224">
            <a:extLst>
              <a:ext uri="{FF2B5EF4-FFF2-40B4-BE49-F238E27FC236}">
                <a16:creationId xmlns:a16="http://schemas.microsoft.com/office/drawing/2014/main"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6" name="椭圆 225">
            <a:extLst>
              <a:ext uri="{FF2B5EF4-FFF2-40B4-BE49-F238E27FC236}">
                <a16:creationId xmlns:a16="http://schemas.microsoft.com/office/drawing/2014/main"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7" name="椭圆 226">
            <a:extLst>
              <a:ext uri="{FF2B5EF4-FFF2-40B4-BE49-F238E27FC236}">
                <a16:creationId xmlns:a16="http://schemas.microsoft.com/office/drawing/2014/main"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8" name="椭圆 227">
            <a:extLst>
              <a:ext uri="{FF2B5EF4-FFF2-40B4-BE49-F238E27FC236}">
                <a16:creationId xmlns:a16="http://schemas.microsoft.com/office/drawing/2014/main"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9" name="椭圆 228">
            <a:extLst>
              <a:ext uri="{FF2B5EF4-FFF2-40B4-BE49-F238E27FC236}">
                <a16:creationId xmlns:a16="http://schemas.microsoft.com/office/drawing/2014/main"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0" name="椭圆 229">
            <a:extLst>
              <a:ext uri="{FF2B5EF4-FFF2-40B4-BE49-F238E27FC236}">
                <a16:creationId xmlns:a16="http://schemas.microsoft.com/office/drawing/2014/main"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1" name="椭圆 230">
            <a:extLst>
              <a:ext uri="{FF2B5EF4-FFF2-40B4-BE49-F238E27FC236}">
                <a16:creationId xmlns:a16="http://schemas.microsoft.com/office/drawing/2014/main"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2" name="椭圆 231">
            <a:extLst>
              <a:ext uri="{FF2B5EF4-FFF2-40B4-BE49-F238E27FC236}">
                <a16:creationId xmlns:a16="http://schemas.microsoft.com/office/drawing/2014/main"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3" name="椭圆 232">
            <a:extLst>
              <a:ext uri="{FF2B5EF4-FFF2-40B4-BE49-F238E27FC236}">
                <a16:creationId xmlns:a16="http://schemas.microsoft.com/office/drawing/2014/main"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4" name="椭圆 233">
            <a:extLst>
              <a:ext uri="{FF2B5EF4-FFF2-40B4-BE49-F238E27FC236}">
                <a16:creationId xmlns:a16="http://schemas.microsoft.com/office/drawing/2014/main"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5" name="椭圆 234">
            <a:extLst>
              <a:ext uri="{FF2B5EF4-FFF2-40B4-BE49-F238E27FC236}">
                <a16:creationId xmlns:a16="http://schemas.microsoft.com/office/drawing/2014/main"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6" name="椭圆 235">
            <a:extLst>
              <a:ext uri="{FF2B5EF4-FFF2-40B4-BE49-F238E27FC236}">
                <a16:creationId xmlns:a16="http://schemas.microsoft.com/office/drawing/2014/main"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7" name="椭圆 236">
            <a:extLst>
              <a:ext uri="{FF2B5EF4-FFF2-40B4-BE49-F238E27FC236}">
                <a16:creationId xmlns:a16="http://schemas.microsoft.com/office/drawing/2014/main"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8" name="椭圆 237">
            <a:extLst>
              <a:ext uri="{FF2B5EF4-FFF2-40B4-BE49-F238E27FC236}">
                <a16:creationId xmlns:a16="http://schemas.microsoft.com/office/drawing/2014/main"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9" name="椭圆 238">
            <a:extLst>
              <a:ext uri="{FF2B5EF4-FFF2-40B4-BE49-F238E27FC236}">
                <a16:creationId xmlns:a16="http://schemas.microsoft.com/office/drawing/2014/main"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4" name="图片 3" descr="图片包含 文字, 地图&#10;&#10;已生成极高可信度的说明">
            <a:extLst>
              <a:ext uri="{FF2B5EF4-FFF2-40B4-BE49-F238E27FC236}">
                <a16:creationId xmlns:a16="http://schemas.microsoft.com/office/drawing/2014/main" id="{8DBA067F-63D1-4067-978A-C3603EED8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a16="http://schemas.microsoft.com/office/drawing/2014/main"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0" name="图片 239" descr="图片包含 文字, 地图&#10;&#10;已生成极高可信度的说明">
            <a:extLst>
              <a:ext uri="{FF2B5EF4-FFF2-40B4-BE49-F238E27FC236}">
                <a16:creationId xmlns:a16="http://schemas.microsoft.com/office/drawing/2014/main" id="{F17F980A-23A5-43C0-8EAE-D4E66C85EF00}"/>
              </a:ext>
            </a:extLst>
          </p:cNvPr>
          <p:cNvPicPr>
            <a:picLocks noChangeAspect="1"/>
          </p:cNvPicPr>
          <p:nvPr/>
        </p:nvPicPr>
        <p:blipFill rotWithShape="1">
          <a:blip r:embed="rId4" cstate="screen">
            <a:clrChange>
              <a:clrFrom>
                <a:srgbClr val="BBE3D8"/>
              </a:clrFrom>
              <a:clrTo>
                <a:srgbClr val="BBE3D8">
                  <a:alpha val="0"/>
                </a:srgbClr>
              </a:clrTo>
            </a:clrChange>
            <a:extLst>
              <a:ext uri="{28A0092B-C50C-407E-A947-70E740481C1C}">
                <a14:useLocalDpi xmlns:a14="http://schemas.microsoft.com/office/drawing/2010/main"/>
              </a:ext>
            </a:extLst>
          </a:blip>
          <a:srcRect/>
          <a:stretch/>
        </p:blipFill>
        <p:spPr>
          <a:xfrm rot="16200000">
            <a:off x="3202475" y="399794"/>
            <a:ext cx="6033304" cy="6438139"/>
          </a:xfrm>
          <a:prstGeom prst="rect">
            <a:avLst/>
          </a:prstGeom>
        </p:spPr>
      </p:pic>
      <p:sp>
        <p:nvSpPr>
          <p:cNvPr id="241" name="文本框 240">
            <a:extLst>
              <a:ext uri="{FF2B5EF4-FFF2-40B4-BE49-F238E27FC236}">
                <a16:creationId xmlns:a16="http://schemas.microsoft.com/office/drawing/2014/main" id="{38778A74-5578-41CF-9575-BCCF418DC789}"/>
              </a:ext>
            </a:extLst>
          </p:cNvPr>
          <p:cNvSpPr txBox="1"/>
          <p:nvPr/>
        </p:nvSpPr>
        <p:spPr>
          <a:xfrm>
            <a:off x="4355397" y="2541527"/>
            <a:ext cx="3422540" cy="830997"/>
          </a:xfrm>
          <a:prstGeom prst="rect">
            <a:avLst/>
          </a:prstGeom>
          <a:noFill/>
        </p:spPr>
        <p:txBody>
          <a:bodyPr wrap="none" rtlCol="0">
            <a:spAutoFit/>
          </a:bodyPr>
          <a:lstStyle/>
          <a:p>
            <a:pPr algn="ctr"/>
            <a:r>
              <a:rPr lang="zh-CN" altLang="en-US" sz="4800" b="1" dirty="0">
                <a:solidFill>
                  <a:srgbClr val="688F65"/>
                </a:solidFill>
                <a:cs typeface="+mn-ea"/>
                <a:sym typeface="+mn-lt"/>
              </a:rPr>
              <a:t>Thank you</a:t>
            </a:r>
          </a:p>
        </p:txBody>
      </p:sp>
      <p:sp>
        <p:nvSpPr>
          <p:cNvPr id="251" name="文本框 250">
            <a:extLst>
              <a:ext uri="{FF2B5EF4-FFF2-40B4-BE49-F238E27FC236}">
                <a16:creationId xmlns:a16="http://schemas.microsoft.com/office/drawing/2014/main" id="{37253E03-C33A-42C5-8991-BF77A212E70C}"/>
              </a:ext>
            </a:extLst>
          </p:cNvPr>
          <p:cNvSpPr txBox="1"/>
          <p:nvPr/>
        </p:nvSpPr>
        <p:spPr>
          <a:xfrm>
            <a:off x="3509380" y="3483733"/>
            <a:ext cx="5144357" cy="523220"/>
          </a:xfrm>
          <a:prstGeom prst="rect">
            <a:avLst/>
          </a:prstGeom>
          <a:noFill/>
        </p:spPr>
        <p:txBody>
          <a:bodyPr wrap="square" rtlCol="0">
            <a:spAutoFit/>
          </a:bodyPr>
          <a:lstStyle/>
          <a:p>
            <a:pPr algn="ctr"/>
            <a:r>
              <a:rPr lang="en-US" altLang="zh-CN" sz="1400" dirty="0">
                <a:solidFill>
                  <a:schemeClr val="bg1">
                    <a:lumMod val="65000"/>
                  </a:schemeClr>
                </a:solidFill>
                <a:cs typeface="+mn-ea"/>
                <a:sym typeface="+mn-lt"/>
              </a:rPr>
              <a:t>There is no one who loves pain itself, who seeks after it and wants to have it, simply because it is pain...</a:t>
            </a:r>
          </a:p>
        </p:txBody>
      </p:sp>
    </p:spTree>
    <p:extLst>
      <p:ext uri="{BB962C8B-B14F-4D97-AF65-F5344CB8AC3E}">
        <p14:creationId xmlns:p14="http://schemas.microsoft.com/office/powerpoint/2010/main" val="22050892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14="http://schemas.microsoft.com/office/drawing/2010/main" xmlns:a16="http://schemas.microsoft.com/office/drawing/2014/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1"/>
                                        </p:tgtEl>
                                        <p:attrNameLst>
                                          <p:attrName>style.visibility</p:attrName>
                                        </p:attrNameLst>
                                      </p:cBhvr>
                                      <p:to>
                                        <p:strVal val="visible"/>
                                      </p:to>
                                    </p:set>
                                    <p:anim by="(-#ppt_w*2)" calcmode="lin" valueType="num">
                                      <p:cBhvr rctx="PPT">
                                        <p:cTn id="7" dur="500" autoRev="1" fill="hold">
                                          <p:stCondLst>
                                            <p:cond delay="0"/>
                                          </p:stCondLst>
                                        </p:cTn>
                                        <p:tgtEl>
                                          <p:spTgt spid="241"/>
                                        </p:tgtEl>
                                        <p:attrNameLst>
                                          <p:attrName>ppt_w</p:attrName>
                                        </p:attrNameLst>
                                      </p:cBhvr>
                                    </p:anim>
                                    <p:anim by="(#ppt_w*0.50)" calcmode="lin" valueType="num">
                                      <p:cBhvr>
                                        <p:cTn id="8" dur="500" decel="50000" autoRev="1" fill="hold">
                                          <p:stCondLst>
                                            <p:cond delay="0"/>
                                          </p:stCondLst>
                                        </p:cTn>
                                        <p:tgtEl>
                                          <p:spTgt spid="241"/>
                                        </p:tgtEl>
                                        <p:attrNameLst>
                                          <p:attrName>ppt_x</p:attrName>
                                        </p:attrNameLst>
                                      </p:cBhvr>
                                    </p:anim>
                                    <p:anim from="(-#ppt_h/2)" to="(#ppt_y)" calcmode="lin" valueType="num">
                                      <p:cBhvr>
                                        <p:cTn id="9" dur="1000" fill="hold">
                                          <p:stCondLst>
                                            <p:cond delay="0"/>
                                          </p:stCondLst>
                                        </p:cTn>
                                        <p:tgtEl>
                                          <p:spTgt spid="241"/>
                                        </p:tgtEl>
                                        <p:attrNameLst>
                                          <p:attrName>ppt_y</p:attrName>
                                        </p:attrNameLst>
                                      </p:cBhvr>
                                    </p:anim>
                                    <p:animRot by="21600000">
                                      <p:cBhvr>
                                        <p:cTn id="10" dur="1000" fill="hold">
                                          <p:stCondLst>
                                            <p:cond delay="0"/>
                                          </p:stCondLst>
                                        </p:cTn>
                                        <p:tgtEl>
                                          <p:spTgt spid="241"/>
                                        </p:tgtEl>
                                        <p:attrNameLst>
                                          <p:attrName>r</p:attrName>
                                        </p:attrNameLst>
                                      </p:cBhvr>
                                    </p:animRot>
                                  </p:childTnLst>
                                </p:cTn>
                              </p:par>
                            </p:childTnLst>
                          </p:cTn>
                        </p:par>
                        <p:par>
                          <p:cTn id="11" fill="hold">
                            <p:stCondLst>
                              <p:cond delay="1700"/>
                            </p:stCondLst>
                            <p:childTnLst>
                              <p:par>
                                <p:cTn id="12" presetID="14" presetClass="entr" presetSubtype="10" fill="hold" grpId="0" nodeType="afterEffect">
                                  <p:stCondLst>
                                    <p:cond delay="0"/>
                                  </p:stCondLst>
                                  <p:iterate type="lt">
                                    <p:tmPct val="10000"/>
                                  </p:iterate>
                                  <p:childTnLst>
                                    <p:set>
                                      <p:cBhvr>
                                        <p:cTn id="13" dur="1" fill="hold">
                                          <p:stCondLst>
                                            <p:cond delay="0"/>
                                          </p:stCondLst>
                                        </p:cTn>
                                        <p:tgtEl>
                                          <p:spTgt spid="251"/>
                                        </p:tgtEl>
                                        <p:attrNameLst>
                                          <p:attrName>style.visibility</p:attrName>
                                        </p:attrNameLst>
                                      </p:cBhvr>
                                      <p:to>
                                        <p:strVal val="visible"/>
                                      </p:to>
                                    </p:set>
                                    <p:animEffect transition="in" filter="randombar(horizontal)">
                                      <p:cBhvr>
                                        <p:cTn id="14" dur="250"/>
                                        <p:tgtEl>
                                          <p:spTgt spid="251"/>
                                        </p:tgtEl>
                                      </p:cBhvr>
                                    </p:animEffect>
                                  </p:childTnLst>
                                </p:cTn>
                              </p:par>
                            </p:childTnLst>
                          </p:cTn>
                        </p:par>
                        <p:par>
                          <p:cTn id="15" fill="hold">
                            <p:stCondLst>
                              <p:cond delay="4100"/>
                            </p:stCondLst>
                            <p:childTnLst>
                              <p:par>
                                <p:cTn id="16" presetID="37" presetClass="entr" presetSubtype="0" fill="hold" grpId="0" nodeType="after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1000"/>
                                        <p:tgtEl>
                                          <p:spTgt spid="145"/>
                                        </p:tgtEl>
                                      </p:cBhvr>
                                    </p:animEffect>
                                    <p:anim calcmode="lin" valueType="num">
                                      <p:cBhvr>
                                        <p:cTn id="19" dur="1000" fill="hold"/>
                                        <p:tgtEl>
                                          <p:spTgt spid="145"/>
                                        </p:tgtEl>
                                        <p:attrNameLst>
                                          <p:attrName>ppt_x</p:attrName>
                                        </p:attrNameLst>
                                      </p:cBhvr>
                                      <p:tavLst>
                                        <p:tav tm="0">
                                          <p:val>
                                            <p:strVal val="#ppt_x"/>
                                          </p:val>
                                        </p:tav>
                                        <p:tav tm="100000">
                                          <p:val>
                                            <p:strVal val="#ppt_x"/>
                                          </p:val>
                                        </p:tav>
                                      </p:tavLst>
                                    </p:anim>
                                    <p:anim calcmode="lin" valueType="num">
                                      <p:cBhvr>
                                        <p:cTn id="20" dur="900" decel="100000" fill="hold"/>
                                        <p:tgtEl>
                                          <p:spTgt spid="1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46"/>
                                        </p:tgtEl>
                                        <p:attrNameLst>
                                          <p:attrName>style.visibility</p:attrName>
                                        </p:attrNameLst>
                                      </p:cBhvr>
                                      <p:to>
                                        <p:strVal val="visible"/>
                                      </p:to>
                                    </p:set>
                                    <p:animEffect transition="in" filter="fade">
                                      <p:cBhvr>
                                        <p:cTn id="24" dur="1000"/>
                                        <p:tgtEl>
                                          <p:spTgt spid="146"/>
                                        </p:tgtEl>
                                      </p:cBhvr>
                                    </p:animEffect>
                                    <p:anim calcmode="lin" valueType="num">
                                      <p:cBhvr>
                                        <p:cTn id="25" dur="1000" fill="hold"/>
                                        <p:tgtEl>
                                          <p:spTgt spid="146"/>
                                        </p:tgtEl>
                                        <p:attrNameLst>
                                          <p:attrName>ppt_x</p:attrName>
                                        </p:attrNameLst>
                                      </p:cBhvr>
                                      <p:tavLst>
                                        <p:tav tm="0">
                                          <p:val>
                                            <p:strVal val="#ppt_x"/>
                                          </p:val>
                                        </p:tav>
                                        <p:tav tm="100000">
                                          <p:val>
                                            <p:strVal val="#ppt_x"/>
                                          </p:val>
                                        </p:tav>
                                      </p:tavLst>
                                    </p:anim>
                                    <p:anim calcmode="lin" valueType="num">
                                      <p:cBhvr>
                                        <p:cTn id="26" dur="900" decel="100000" fill="hold"/>
                                        <p:tgtEl>
                                          <p:spTgt spid="1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28" presetID="53" presetClass="entr" presetSubtype="16" repeatCount="2000" fill="hold" grpId="0" nodeType="withEffect">
                                  <p:stCondLst>
                                    <p:cond delay="0"/>
                                  </p:stCondLst>
                                  <p:childTnLst>
                                    <p:set>
                                      <p:cBhvr>
                                        <p:cTn id="29" dur="1" fill="hold">
                                          <p:stCondLst>
                                            <p:cond delay="2000"/>
                                          </p:stCondLst>
                                        </p:cTn>
                                        <p:tgtEl>
                                          <p:spTgt spid="128"/>
                                        </p:tgtEl>
                                        <p:attrNameLst>
                                          <p:attrName>style.visibility</p:attrName>
                                        </p:attrNameLst>
                                      </p:cBhvr>
                                      <p:to>
                                        <p:strVal val="visible"/>
                                      </p:to>
                                    </p:set>
                                    <p:anim calcmode="lin" valueType="num">
                                      <p:cBhvr>
                                        <p:cTn id="30"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31"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32" dur="500">
                                          <p:stCondLst>
                                            <p:cond delay="2000"/>
                                          </p:stCondLst>
                                        </p:cTn>
                                        <p:tgtEl>
                                          <p:spTgt spid="128"/>
                                        </p:tgtEl>
                                      </p:cBhvr>
                                    </p:animEffect>
                                    <p:anim to="" calcmode="lin" valueType="num">
                                      <p:cBhvr>
                                        <p:cTn id="33" dur="1500" fill="hold">
                                          <p:stCondLst>
                                            <p:cond delay="2500"/>
                                          </p:stCondLst>
                                        </p:cTn>
                                        <p:tgtEl>
                                          <p:spTgt spid="128"/>
                                        </p:tgtEl>
                                        <p:attrNameLst>
                                          <p:attrName/>
                                        </p:attrNameLst>
                                      </p:cBhvr>
                                    </p:anim>
                                  </p:childTnLst>
                                </p:cTn>
                              </p:par>
                              <p:par>
                                <p:cTn id="34" presetID="10" presetClass="entr" presetSubtype="0" repeatCount="indefinite"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out" filter="fade">
                                      <p:cBhvr additive="base" accumulate="none">
                                        <p:cTn id="36" dur="316" fill="hold">
                                          <p:stCondLst>
                                            <p:cond delay="2213"/>
                                          </p:stCondLst>
                                        </p:cTn>
                                        <p:tgtEl>
                                          <p:spTgt spid="46"/>
                                        </p:tgtEl>
                                      </p:cBhvr>
                                    </p:animEffect>
                                    <p:animEffect transition="in" filter="fade">
                                      <p:cBhvr additive="base" accumulate="none">
                                        <p:cTn id="37" dur="316" fill="hold">
                                          <p:stCondLst>
                                            <p:cond delay="0"/>
                                          </p:stCondLst>
                                        </p:cTn>
                                        <p:tgtEl>
                                          <p:spTgt spid="46"/>
                                        </p:tgtEl>
                                      </p:cBhvr>
                                    </p:animEffect>
                                    <p:set>
                                      <p:cBhvr additive="base" accumulate="none">
                                        <p:cTn id="38" dur="1" fill="hold">
                                          <p:stCondLst>
                                            <p:cond delay="2528"/>
                                          </p:stCondLst>
                                        </p:cTn>
                                        <p:tgtEl>
                                          <p:spTgt spid="46"/>
                                        </p:tgtEl>
                                        <p:attrNameLst>
                                          <p:attrName>style.visibility</p:attrName>
                                        </p:attrNameLst>
                                      </p:cBhvr>
                                      <p:to>
                                        <p:strVal val="hidden"/>
                                      </p:to>
                                    </p:set>
                                    <p:set>
                                      <p:cBhvr additive="base" accumulate="none">
                                        <p:cTn id="39" dur="2908" fill="hold">
                                          <p:stCondLst>
                                            <p:cond delay="0"/>
                                          </p:stCondLst>
                                        </p:cTn>
                                        <p:tgtEl>
                                          <p:spTgt spid="46"/>
                                        </p:tgtEl>
                                        <p:attrNameLst>
                                          <p:attrName/>
                                        </p:attrNameLst>
                                      </p:cBhvr>
                                      <p:to>
                                        <p:strVal val=""/>
                                      </p:to>
                                    </p:set>
                                  </p:childTnLst>
                                </p:cTn>
                              </p:par>
                              <p:par>
                                <p:cTn id="40"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41" dur="2714" fill="hold"/>
                                        <p:tgtEl>
                                          <p:spTgt spid="46"/>
                                        </p:tgtEl>
                                        <p:attrNameLst>
                                          <p:attrName>ppt_x</p:attrName>
                                          <p:attrName>ppt_y</p:attrName>
                                        </p:attrNameLst>
                                      </p:cBhvr>
                                      <p:rCtr x="4505" y="-13935"/>
                                    </p:animMotion>
                                  </p:childTnLst>
                                </p:cTn>
                              </p:par>
                              <p:par>
                                <p:cTn id="42" presetID="10" presetClass="entr" presetSubtype="0" repeatCount="indefinite"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out" filter="fade">
                                      <p:cBhvr additive="base" accumulate="none">
                                        <p:cTn id="44" dur="250" fill="hold">
                                          <p:stCondLst>
                                            <p:cond delay="1750"/>
                                          </p:stCondLst>
                                        </p:cTn>
                                        <p:tgtEl>
                                          <p:spTgt spid="48"/>
                                        </p:tgtEl>
                                      </p:cBhvr>
                                    </p:animEffect>
                                    <p:animEffect transition="in" filter="fade">
                                      <p:cBhvr additive="base" accumulate="none">
                                        <p:cTn id="45" dur="250" fill="hold">
                                          <p:stCondLst>
                                            <p:cond delay="0"/>
                                          </p:stCondLst>
                                        </p:cTn>
                                        <p:tgtEl>
                                          <p:spTgt spid="48"/>
                                        </p:tgtEl>
                                      </p:cBhvr>
                                    </p:animEffect>
                                    <p:set>
                                      <p:cBhvr additive="base" accumulate="none">
                                        <p:cTn id="46" dur="1" fill="hold">
                                          <p:stCondLst>
                                            <p:cond delay="1999"/>
                                          </p:stCondLst>
                                        </p:cTn>
                                        <p:tgtEl>
                                          <p:spTgt spid="48"/>
                                        </p:tgtEl>
                                        <p:attrNameLst>
                                          <p:attrName>style.visibility</p:attrName>
                                        </p:attrNameLst>
                                      </p:cBhvr>
                                      <p:to>
                                        <p:strVal val="hidden"/>
                                      </p:to>
                                    </p:set>
                                    <p:set>
                                      <p:cBhvr additive="base" accumulate="none">
                                        <p:cTn id="47" dur="2300" fill="hold">
                                          <p:stCondLst>
                                            <p:cond delay="0"/>
                                          </p:stCondLst>
                                        </p:cTn>
                                        <p:tgtEl>
                                          <p:spTgt spid="48"/>
                                        </p:tgtEl>
                                        <p:attrNameLst>
                                          <p:attrName/>
                                        </p:attrNameLst>
                                      </p:cBhvr>
                                      <p:to>
                                        <p:strVal val=""/>
                                      </p:to>
                                    </p:set>
                                  </p:childTnLst>
                                </p:cTn>
                              </p:par>
                              <p:par>
                                <p:cTn id="48"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49" dur="3409" fill="hold"/>
                                        <p:tgtEl>
                                          <p:spTgt spid="48"/>
                                        </p:tgtEl>
                                        <p:attrNameLst>
                                          <p:attrName>ppt_x</p:attrName>
                                          <p:attrName>ppt_y</p:attrName>
                                        </p:attrNameLst>
                                      </p:cBhvr>
                                      <p:rCtr x="-1628" y="-15741"/>
                                    </p:animMotion>
                                  </p:childTnLst>
                                </p:cTn>
                              </p:par>
                              <p:par>
                                <p:cTn id="50" presetID="10" presetClass="entr" presetSubtype="0" repeatCount="indefinite"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out" filter="fade">
                                      <p:cBhvr additive="base" accumulate="none">
                                        <p:cTn id="52" dur="419" fill="hold">
                                          <p:stCondLst>
                                            <p:cond delay="2935"/>
                                          </p:stCondLst>
                                        </p:cTn>
                                        <p:tgtEl>
                                          <p:spTgt spid="49"/>
                                        </p:tgtEl>
                                      </p:cBhvr>
                                    </p:animEffect>
                                    <p:animEffect transition="in" filter="fade">
                                      <p:cBhvr additive="base" accumulate="none">
                                        <p:cTn id="53" dur="419" fill="hold">
                                          <p:stCondLst>
                                            <p:cond delay="0"/>
                                          </p:stCondLst>
                                        </p:cTn>
                                        <p:tgtEl>
                                          <p:spTgt spid="49"/>
                                        </p:tgtEl>
                                      </p:cBhvr>
                                    </p:animEffect>
                                    <p:set>
                                      <p:cBhvr additive="base" accumulate="none">
                                        <p:cTn id="54" dur="1" fill="hold">
                                          <p:stCondLst>
                                            <p:cond delay="3353"/>
                                          </p:stCondLst>
                                        </p:cTn>
                                        <p:tgtEl>
                                          <p:spTgt spid="49"/>
                                        </p:tgtEl>
                                        <p:attrNameLst>
                                          <p:attrName>style.visibility</p:attrName>
                                        </p:attrNameLst>
                                      </p:cBhvr>
                                      <p:to>
                                        <p:strVal val="hidden"/>
                                      </p:to>
                                    </p:set>
                                    <p:set>
                                      <p:cBhvr additive="base" accumulate="none">
                                        <p:cTn id="55" dur="3858" fill="hold">
                                          <p:stCondLst>
                                            <p:cond delay="0"/>
                                          </p:stCondLst>
                                        </p:cTn>
                                        <p:tgtEl>
                                          <p:spTgt spid="49"/>
                                        </p:tgtEl>
                                        <p:attrNameLst>
                                          <p:attrName/>
                                        </p:attrNameLst>
                                      </p:cBhvr>
                                      <p:to>
                                        <p:strVal val=""/>
                                      </p:to>
                                    </p:set>
                                  </p:childTnLst>
                                </p:cTn>
                              </p:par>
                              <p:par>
                                <p:cTn id="56"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57" dur="3060" fill="hold"/>
                                        <p:tgtEl>
                                          <p:spTgt spid="49"/>
                                        </p:tgtEl>
                                        <p:attrNameLst>
                                          <p:attrName>ppt_x</p:attrName>
                                          <p:attrName>ppt_y</p:attrName>
                                        </p:attrNameLst>
                                      </p:cBhvr>
                                      <p:rCtr x="6589" y="-9074"/>
                                    </p:animMotion>
                                  </p:childTnLst>
                                </p:cTn>
                              </p:par>
                              <p:par>
                                <p:cTn id="58" presetID="10" presetClass="entr" presetSubtype="0" repeatCount="indefinite"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out" filter="fade">
                                      <p:cBhvr additive="base" accumulate="none">
                                        <p:cTn id="60" dur="305" fill="hold">
                                          <p:stCondLst>
                                            <p:cond delay="2133"/>
                                          </p:stCondLst>
                                        </p:cTn>
                                        <p:tgtEl>
                                          <p:spTgt spid="50"/>
                                        </p:tgtEl>
                                      </p:cBhvr>
                                    </p:animEffect>
                                    <p:animEffect transition="in" filter="fade">
                                      <p:cBhvr additive="base" accumulate="none">
                                        <p:cTn id="61" dur="305" fill="hold">
                                          <p:stCondLst>
                                            <p:cond delay="0"/>
                                          </p:stCondLst>
                                        </p:cTn>
                                        <p:tgtEl>
                                          <p:spTgt spid="50"/>
                                        </p:tgtEl>
                                      </p:cBhvr>
                                    </p:animEffect>
                                    <p:set>
                                      <p:cBhvr additive="base" accumulate="none">
                                        <p:cTn id="62" dur="1" fill="hold">
                                          <p:stCondLst>
                                            <p:cond delay="2437"/>
                                          </p:stCondLst>
                                        </p:cTn>
                                        <p:tgtEl>
                                          <p:spTgt spid="50"/>
                                        </p:tgtEl>
                                        <p:attrNameLst>
                                          <p:attrName>style.visibility</p:attrName>
                                        </p:attrNameLst>
                                      </p:cBhvr>
                                      <p:to>
                                        <p:strVal val="hidden"/>
                                      </p:to>
                                    </p:set>
                                    <p:set>
                                      <p:cBhvr additive="base" accumulate="none">
                                        <p:cTn id="63" dur="2804" fill="hold">
                                          <p:stCondLst>
                                            <p:cond delay="0"/>
                                          </p:stCondLst>
                                        </p:cTn>
                                        <p:tgtEl>
                                          <p:spTgt spid="50"/>
                                        </p:tgtEl>
                                        <p:attrNameLst>
                                          <p:attrName/>
                                        </p:attrNameLst>
                                      </p:cBhvr>
                                      <p:to>
                                        <p:strVal val=""/>
                                      </p:to>
                                    </p:set>
                                  </p:childTnLst>
                                </p:cTn>
                              </p:par>
                              <p:par>
                                <p:cTn id="64"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65" dur="2924" fill="hold"/>
                                        <p:tgtEl>
                                          <p:spTgt spid="50"/>
                                        </p:tgtEl>
                                        <p:attrNameLst>
                                          <p:attrName>ppt_x</p:attrName>
                                          <p:attrName>ppt_y</p:attrName>
                                        </p:attrNameLst>
                                      </p:cBhvr>
                                      <p:rCtr x="9922" y="-7060"/>
                                    </p:animMotion>
                                  </p:childTnLst>
                                </p:cTn>
                              </p:par>
                              <p:par>
                                <p:cTn id="66" presetID="10" presetClass="entr" presetSubtype="0" repeatCount="indefinite"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out" filter="fade">
                                      <p:cBhvr additive="base" accumulate="none">
                                        <p:cTn id="68" dur="289" fill="hold">
                                          <p:stCondLst>
                                            <p:cond delay="2024"/>
                                          </p:stCondLst>
                                        </p:cTn>
                                        <p:tgtEl>
                                          <p:spTgt spid="51"/>
                                        </p:tgtEl>
                                      </p:cBhvr>
                                    </p:animEffect>
                                    <p:animEffect transition="in" filter="fade">
                                      <p:cBhvr additive="base" accumulate="none">
                                        <p:cTn id="69" dur="289" fill="hold">
                                          <p:stCondLst>
                                            <p:cond delay="0"/>
                                          </p:stCondLst>
                                        </p:cTn>
                                        <p:tgtEl>
                                          <p:spTgt spid="51"/>
                                        </p:tgtEl>
                                      </p:cBhvr>
                                    </p:animEffect>
                                    <p:set>
                                      <p:cBhvr additive="base" accumulate="none">
                                        <p:cTn id="70" dur="1" fill="hold">
                                          <p:stCondLst>
                                            <p:cond delay="2311"/>
                                          </p:stCondLst>
                                        </p:cTn>
                                        <p:tgtEl>
                                          <p:spTgt spid="51"/>
                                        </p:tgtEl>
                                        <p:attrNameLst>
                                          <p:attrName>style.visibility</p:attrName>
                                        </p:attrNameLst>
                                      </p:cBhvr>
                                      <p:to>
                                        <p:strVal val="hidden"/>
                                      </p:to>
                                    </p:set>
                                    <p:set>
                                      <p:cBhvr additive="base" accumulate="none">
                                        <p:cTn id="71" dur="2659" fill="hold">
                                          <p:stCondLst>
                                            <p:cond delay="0"/>
                                          </p:stCondLst>
                                        </p:cTn>
                                        <p:tgtEl>
                                          <p:spTgt spid="51"/>
                                        </p:tgtEl>
                                        <p:attrNameLst>
                                          <p:attrName/>
                                        </p:attrNameLst>
                                      </p:cBhvr>
                                      <p:to>
                                        <p:strVal val=""/>
                                      </p:to>
                                    </p:set>
                                  </p:childTnLst>
                                </p:cTn>
                              </p:par>
                              <p:par>
                                <p:cTn id="72"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73" dur="2191" fill="hold"/>
                                        <p:tgtEl>
                                          <p:spTgt spid="51"/>
                                        </p:tgtEl>
                                        <p:attrNameLst>
                                          <p:attrName>ppt_x</p:attrName>
                                          <p:attrName>ppt_y</p:attrName>
                                        </p:attrNameLst>
                                      </p:cBhvr>
                                      <p:rCtr x="-664" y="-17222"/>
                                    </p:animMotion>
                                  </p:childTnLst>
                                </p:cTn>
                              </p:par>
                              <p:par>
                                <p:cTn id="74" presetID="10" presetClass="entr" presetSubtype="0" repeatCount="indefinite"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out" filter="fade">
                                      <p:cBhvr additive="base" accumulate="none">
                                        <p:cTn id="76" dur="346" fill="hold">
                                          <p:stCondLst>
                                            <p:cond delay="2419"/>
                                          </p:stCondLst>
                                        </p:cTn>
                                        <p:tgtEl>
                                          <p:spTgt spid="52"/>
                                        </p:tgtEl>
                                      </p:cBhvr>
                                    </p:animEffect>
                                    <p:animEffect transition="in" filter="fade">
                                      <p:cBhvr additive="base" accumulate="none">
                                        <p:cTn id="77" dur="346" fill="hold">
                                          <p:stCondLst>
                                            <p:cond delay="0"/>
                                          </p:stCondLst>
                                        </p:cTn>
                                        <p:tgtEl>
                                          <p:spTgt spid="52"/>
                                        </p:tgtEl>
                                      </p:cBhvr>
                                    </p:animEffect>
                                    <p:set>
                                      <p:cBhvr additive="base" accumulate="none">
                                        <p:cTn id="78" dur="1" fill="hold">
                                          <p:stCondLst>
                                            <p:cond delay="2763"/>
                                          </p:stCondLst>
                                        </p:cTn>
                                        <p:tgtEl>
                                          <p:spTgt spid="52"/>
                                        </p:tgtEl>
                                        <p:attrNameLst>
                                          <p:attrName>style.visibility</p:attrName>
                                        </p:attrNameLst>
                                      </p:cBhvr>
                                      <p:to>
                                        <p:strVal val="hidden"/>
                                      </p:to>
                                    </p:set>
                                    <p:set>
                                      <p:cBhvr additive="base" accumulate="none">
                                        <p:cTn id="79" dur="3180" fill="hold">
                                          <p:stCondLst>
                                            <p:cond delay="0"/>
                                          </p:stCondLst>
                                        </p:cTn>
                                        <p:tgtEl>
                                          <p:spTgt spid="52"/>
                                        </p:tgtEl>
                                        <p:attrNameLst>
                                          <p:attrName/>
                                        </p:attrNameLst>
                                      </p:cBhvr>
                                      <p:to>
                                        <p:strVal val=""/>
                                      </p:to>
                                    </p:set>
                                  </p:childTnLst>
                                </p:cTn>
                              </p:par>
                              <p:par>
                                <p:cTn id="80"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81" dur="2340" fill="hold"/>
                                        <p:tgtEl>
                                          <p:spTgt spid="52"/>
                                        </p:tgtEl>
                                        <p:attrNameLst>
                                          <p:attrName>ppt_x</p:attrName>
                                          <p:attrName>ppt_y</p:attrName>
                                        </p:attrNameLst>
                                      </p:cBhvr>
                                      <p:rCtr x="6771" y="-14560"/>
                                    </p:animMotion>
                                  </p:childTnLst>
                                </p:cTn>
                              </p:par>
                              <p:par>
                                <p:cTn id="82" presetID="10" presetClass="entr" presetSubtype="0" repeatCount="indefinite"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out" filter="fade">
                                      <p:cBhvr additive="base" accumulate="none">
                                        <p:cTn id="84" dur="419" fill="hold">
                                          <p:stCondLst>
                                            <p:cond delay="2933"/>
                                          </p:stCondLst>
                                        </p:cTn>
                                        <p:tgtEl>
                                          <p:spTgt spid="53"/>
                                        </p:tgtEl>
                                      </p:cBhvr>
                                    </p:animEffect>
                                    <p:animEffect transition="in" filter="fade">
                                      <p:cBhvr additive="base" accumulate="none">
                                        <p:cTn id="85" dur="419" fill="hold">
                                          <p:stCondLst>
                                            <p:cond delay="0"/>
                                          </p:stCondLst>
                                        </p:cTn>
                                        <p:tgtEl>
                                          <p:spTgt spid="53"/>
                                        </p:tgtEl>
                                      </p:cBhvr>
                                    </p:animEffect>
                                    <p:set>
                                      <p:cBhvr additive="base" accumulate="none">
                                        <p:cTn id="86" dur="1" fill="hold">
                                          <p:stCondLst>
                                            <p:cond delay="3351"/>
                                          </p:stCondLst>
                                        </p:cTn>
                                        <p:tgtEl>
                                          <p:spTgt spid="53"/>
                                        </p:tgtEl>
                                        <p:attrNameLst>
                                          <p:attrName>style.visibility</p:attrName>
                                        </p:attrNameLst>
                                      </p:cBhvr>
                                      <p:to>
                                        <p:strVal val="hidden"/>
                                      </p:to>
                                    </p:set>
                                    <p:set>
                                      <p:cBhvr additive="base" accumulate="none">
                                        <p:cTn id="87" dur="3855" fill="hold">
                                          <p:stCondLst>
                                            <p:cond delay="0"/>
                                          </p:stCondLst>
                                        </p:cTn>
                                        <p:tgtEl>
                                          <p:spTgt spid="53"/>
                                        </p:tgtEl>
                                        <p:attrNameLst>
                                          <p:attrName/>
                                        </p:attrNameLst>
                                      </p:cBhvr>
                                      <p:to>
                                        <p:strVal val=""/>
                                      </p:to>
                                    </p:set>
                                  </p:childTnLst>
                                </p:cTn>
                              </p:par>
                              <p:par>
                                <p:cTn id="88"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89" dur="2196" fill="hold"/>
                                        <p:tgtEl>
                                          <p:spTgt spid="53"/>
                                        </p:tgtEl>
                                        <p:attrNameLst>
                                          <p:attrName>ppt_x</p:attrName>
                                          <p:attrName>ppt_y</p:attrName>
                                        </p:attrNameLst>
                                      </p:cBhvr>
                                      <p:rCtr x="6680" y="-14560"/>
                                    </p:animMotion>
                                  </p:childTnLst>
                                </p:cTn>
                              </p:par>
                              <p:par>
                                <p:cTn id="90" presetID="10" presetClass="entr" presetSubtype="0" repeatCount="indefinite"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out" filter="fade">
                                      <p:cBhvr additive="base" accumulate="none">
                                        <p:cTn id="92" dur="314" fill="hold">
                                          <p:stCondLst>
                                            <p:cond delay="2197"/>
                                          </p:stCondLst>
                                        </p:cTn>
                                        <p:tgtEl>
                                          <p:spTgt spid="54"/>
                                        </p:tgtEl>
                                      </p:cBhvr>
                                    </p:animEffect>
                                    <p:animEffect transition="in" filter="fade">
                                      <p:cBhvr additive="base" accumulate="none">
                                        <p:cTn id="93" dur="314" fill="hold">
                                          <p:stCondLst>
                                            <p:cond delay="0"/>
                                          </p:stCondLst>
                                        </p:cTn>
                                        <p:tgtEl>
                                          <p:spTgt spid="54"/>
                                        </p:tgtEl>
                                      </p:cBhvr>
                                    </p:animEffect>
                                    <p:set>
                                      <p:cBhvr additive="base" accumulate="none">
                                        <p:cTn id="94" dur="1" fill="hold">
                                          <p:stCondLst>
                                            <p:cond delay="2510"/>
                                          </p:stCondLst>
                                        </p:cTn>
                                        <p:tgtEl>
                                          <p:spTgt spid="54"/>
                                        </p:tgtEl>
                                        <p:attrNameLst>
                                          <p:attrName>style.visibility</p:attrName>
                                        </p:attrNameLst>
                                      </p:cBhvr>
                                      <p:to>
                                        <p:strVal val="hidden"/>
                                      </p:to>
                                    </p:set>
                                    <p:set>
                                      <p:cBhvr additive="base" accumulate="none">
                                        <p:cTn id="95" dur="2888" fill="hold">
                                          <p:stCondLst>
                                            <p:cond delay="0"/>
                                          </p:stCondLst>
                                        </p:cTn>
                                        <p:tgtEl>
                                          <p:spTgt spid="54"/>
                                        </p:tgtEl>
                                        <p:attrNameLst>
                                          <p:attrName/>
                                        </p:attrNameLst>
                                      </p:cBhvr>
                                      <p:to>
                                        <p:strVal val=""/>
                                      </p:to>
                                    </p:set>
                                  </p:childTnLst>
                                </p:cTn>
                              </p:par>
                              <p:par>
                                <p:cTn id="96"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97" dur="2546" fill="hold"/>
                                        <p:tgtEl>
                                          <p:spTgt spid="54"/>
                                        </p:tgtEl>
                                        <p:attrNameLst>
                                          <p:attrName>ppt_x</p:attrName>
                                          <p:attrName>ppt_y</p:attrName>
                                        </p:attrNameLst>
                                      </p:cBhvr>
                                      <p:rCtr x="6680" y="-14560"/>
                                    </p:animMotion>
                                  </p:childTnLst>
                                </p:cTn>
                              </p:par>
                              <p:par>
                                <p:cTn id="98" presetID="10" presetClass="entr" presetSubtype="0" repeatCount="indefinite"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out" filter="fade">
                                      <p:cBhvr additive="base" accumulate="none">
                                        <p:cTn id="100" dur="407" fill="hold">
                                          <p:stCondLst>
                                            <p:cond delay="2850"/>
                                          </p:stCondLst>
                                        </p:cTn>
                                        <p:tgtEl>
                                          <p:spTgt spid="55"/>
                                        </p:tgtEl>
                                      </p:cBhvr>
                                    </p:animEffect>
                                    <p:animEffect transition="in" filter="fade">
                                      <p:cBhvr additive="base" accumulate="none">
                                        <p:cTn id="101" dur="407" fill="hold">
                                          <p:stCondLst>
                                            <p:cond delay="0"/>
                                          </p:stCondLst>
                                        </p:cTn>
                                        <p:tgtEl>
                                          <p:spTgt spid="55"/>
                                        </p:tgtEl>
                                      </p:cBhvr>
                                    </p:animEffect>
                                    <p:set>
                                      <p:cBhvr additive="base" accumulate="none">
                                        <p:cTn id="102" dur="1" fill="hold">
                                          <p:stCondLst>
                                            <p:cond delay="3255"/>
                                          </p:stCondLst>
                                        </p:cTn>
                                        <p:tgtEl>
                                          <p:spTgt spid="55"/>
                                        </p:tgtEl>
                                        <p:attrNameLst>
                                          <p:attrName>style.visibility</p:attrName>
                                        </p:attrNameLst>
                                      </p:cBhvr>
                                      <p:to>
                                        <p:strVal val="hidden"/>
                                      </p:to>
                                    </p:set>
                                    <p:set>
                                      <p:cBhvr additive="base" accumulate="none">
                                        <p:cTn id="103" dur="3745" fill="hold">
                                          <p:stCondLst>
                                            <p:cond delay="0"/>
                                          </p:stCondLst>
                                        </p:cTn>
                                        <p:tgtEl>
                                          <p:spTgt spid="55"/>
                                        </p:tgtEl>
                                        <p:attrNameLst>
                                          <p:attrName/>
                                        </p:attrNameLst>
                                      </p:cBhvr>
                                      <p:to>
                                        <p:strVal val=""/>
                                      </p:to>
                                    </p:set>
                                  </p:childTnLst>
                                </p:cTn>
                              </p:par>
                              <p:par>
                                <p:cTn id="104"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105" dur="3501" fill="hold"/>
                                        <p:tgtEl>
                                          <p:spTgt spid="55"/>
                                        </p:tgtEl>
                                        <p:attrNameLst>
                                          <p:attrName>ppt_x</p:attrName>
                                          <p:attrName>ppt_y</p:attrName>
                                        </p:attrNameLst>
                                      </p:cBhvr>
                                      <p:rCtr x="-4727" y="-13079"/>
                                    </p:animMotion>
                                  </p:childTnLst>
                                </p:cTn>
                              </p:par>
                              <p:par>
                                <p:cTn id="106" presetID="10" presetClass="entr" presetSubtype="0" repeatCount="indefinite"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out" filter="fade">
                                      <p:cBhvr additive="base" accumulate="none">
                                        <p:cTn id="108" dur="277" fill="hold">
                                          <p:stCondLst>
                                            <p:cond delay="1937"/>
                                          </p:stCondLst>
                                        </p:cTn>
                                        <p:tgtEl>
                                          <p:spTgt spid="47"/>
                                        </p:tgtEl>
                                      </p:cBhvr>
                                    </p:animEffect>
                                    <p:animEffect transition="in" filter="fade">
                                      <p:cBhvr additive="base" accumulate="none">
                                        <p:cTn id="109" dur="277" fill="hold">
                                          <p:stCondLst>
                                            <p:cond delay="0"/>
                                          </p:stCondLst>
                                        </p:cTn>
                                        <p:tgtEl>
                                          <p:spTgt spid="47"/>
                                        </p:tgtEl>
                                      </p:cBhvr>
                                    </p:animEffect>
                                    <p:set>
                                      <p:cBhvr additive="base" accumulate="none">
                                        <p:cTn id="110" dur="1" fill="hold">
                                          <p:stCondLst>
                                            <p:cond delay="2213"/>
                                          </p:stCondLst>
                                        </p:cTn>
                                        <p:tgtEl>
                                          <p:spTgt spid="47"/>
                                        </p:tgtEl>
                                        <p:attrNameLst>
                                          <p:attrName>style.visibility</p:attrName>
                                        </p:attrNameLst>
                                      </p:cBhvr>
                                      <p:to>
                                        <p:strVal val="hidden"/>
                                      </p:to>
                                    </p:set>
                                    <p:set>
                                      <p:cBhvr additive="base" accumulate="none">
                                        <p:cTn id="111" dur="2546" fill="hold">
                                          <p:stCondLst>
                                            <p:cond delay="0"/>
                                          </p:stCondLst>
                                        </p:cTn>
                                        <p:tgtEl>
                                          <p:spTgt spid="47"/>
                                        </p:tgtEl>
                                        <p:attrNameLst>
                                          <p:attrName/>
                                        </p:attrNameLst>
                                      </p:cBhvr>
                                      <p:to>
                                        <p:strVal val=""/>
                                      </p:to>
                                    </p:set>
                                  </p:childTnLst>
                                </p:cTn>
                              </p:par>
                              <p:par>
                                <p:cTn id="112"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13" dur="3347" fill="hold"/>
                                        <p:tgtEl>
                                          <p:spTgt spid="47"/>
                                        </p:tgtEl>
                                        <p:attrNameLst>
                                          <p:attrName>ppt_x</p:attrName>
                                          <p:attrName>ppt_y</p:attrName>
                                        </p:attrNameLst>
                                      </p:cBhvr>
                                      <p:rCtr x="4818" y="-16759"/>
                                    </p:animMotion>
                                  </p:childTnLst>
                                </p:cTn>
                              </p:par>
                              <p:par>
                                <p:cTn id="114" presetID="10" presetClass="entr" presetSubtype="0" repeatCount="indefinite"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out" filter="fade">
                                      <p:cBhvr additive="base" accumulate="none">
                                        <p:cTn id="116" dur="273" fill="hold">
                                          <p:stCondLst>
                                            <p:cond delay="1912"/>
                                          </p:stCondLst>
                                        </p:cTn>
                                        <p:tgtEl>
                                          <p:spTgt spid="56"/>
                                        </p:tgtEl>
                                      </p:cBhvr>
                                    </p:animEffect>
                                    <p:animEffect transition="in" filter="fade">
                                      <p:cBhvr additive="base" accumulate="none">
                                        <p:cTn id="117" dur="273" fill="hold">
                                          <p:stCondLst>
                                            <p:cond delay="0"/>
                                          </p:stCondLst>
                                        </p:cTn>
                                        <p:tgtEl>
                                          <p:spTgt spid="56"/>
                                        </p:tgtEl>
                                      </p:cBhvr>
                                    </p:animEffect>
                                    <p:set>
                                      <p:cBhvr additive="base" accumulate="none">
                                        <p:cTn id="118" dur="1" fill="hold">
                                          <p:stCondLst>
                                            <p:cond delay="2184"/>
                                          </p:stCondLst>
                                        </p:cTn>
                                        <p:tgtEl>
                                          <p:spTgt spid="56"/>
                                        </p:tgtEl>
                                        <p:attrNameLst>
                                          <p:attrName>style.visibility</p:attrName>
                                        </p:attrNameLst>
                                      </p:cBhvr>
                                      <p:to>
                                        <p:strVal val="hidden"/>
                                      </p:to>
                                    </p:set>
                                    <p:set>
                                      <p:cBhvr additive="base" accumulate="none">
                                        <p:cTn id="119" dur="2513" fill="hold">
                                          <p:stCondLst>
                                            <p:cond delay="0"/>
                                          </p:stCondLst>
                                        </p:cTn>
                                        <p:tgtEl>
                                          <p:spTgt spid="56"/>
                                        </p:tgtEl>
                                        <p:attrNameLst>
                                          <p:attrName/>
                                        </p:attrNameLst>
                                      </p:cBhvr>
                                      <p:to>
                                        <p:strVal val=""/>
                                      </p:to>
                                    </p:set>
                                  </p:childTnLst>
                                </p:cTn>
                              </p:par>
                              <p:par>
                                <p:cTn id="120"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21" dur="2180" fill="hold"/>
                                        <p:tgtEl>
                                          <p:spTgt spid="56"/>
                                        </p:tgtEl>
                                        <p:attrNameLst>
                                          <p:attrName>ppt_x</p:attrName>
                                          <p:attrName>ppt_y</p:attrName>
                                        </p:attrNameLst>
                                      </p:cBhvr>
                                      <p:rCtr x="6536" y="-11597"/>
                                    </p:animMotion>
                                  </p:childTnLst>
                                </p:cTn>
                              </p:par>
                              <p:par>
                                <p:cTn id="122" presetID="10" presetClass="entr" presetSubtype="0" repeatCount="indefinite"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out" filter="fade">
                                      <p:cBhvr additive="base" accumulate="none">
                                        <p:cTn id="124" dur="224" fill="hold">
                                          <p:stCondLst>
                                            <p:cond delay="1569"/>
                                          </p:stCondLst>
                                        </p:cTn>
                                        <p:tgtEl>
                                          <p:spTgt spid="57"/>
                                        </p:tgtEl>
                                      </p:cBhvr>
                                    </p:animEffect>
                                    <p:animEffect transition="in" filter="fade">
                                      <p:cBhvr additive="base" accumulate="none">
                                        <p:cTn id="125" dur="224" fill="hold">
                                          <p:stCondLst>
                                            <p:cond delay="0"/>
                                          </p:stCondLst>
                                        </p:cTn>
                                        <p:tgtEl>
                                          <p:spTgt spid="57"/>
                                        </p:tgtEl>
                                      </p:cBhvr>
                                    </p:animEffect>
                                    <p:set>
                                      <p:cBhvr additive="base" accumulate="none">
                                        <p:cTn id="126" dur="1" fill="hold">
                                          <p:stCondLst>
                                            <p:cond delay="1792"/>
                                          </p:stCondLst>
                                        </p:cTn>
                                        <p:tgtEl>
                                          <p:spTgt spid="57"/>
                                        </p:tgtEl>
                                        <p:attrNameLst>
                                          <p:attrName>style.visibility</p:attrName>
                                        </p:attrNameLst>
                                      </p:cBhvr>
                                      <p:to>
                                        <p:strVal val="hidden"/>
                                      </p:to>
                                    </p:set>
                                    <p:set>
                                      <p:cBhvr additive="base" accumulate="none">
                                        <p:cTn id="127" dur="2062" fill="hold">
                                          <p:stCondLst>
                                            <p:cond delay="0"/>
                                          </p:stCondLst>
                                        </p:cTn>
                                        <p:tgtEl>
                                          <p:spTgt spid="57"/>
                                        </p:tgtEl>
                                        <p:attrNameLst>
                                          <p:attrName/>
                                        </p:attrNameLst>
                                      </p:cBhvr>
                                      <p:to>
                                        <p:strVal val=""/>
                                      </p:to>
                                    </p:set>
                                  </p:childTnLst>
                                </p:cTn>
                              </p:par>
                              <p:par>
                                <p:cTn id="128"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29" dur="2645" fill="hold"/>
                                        <p:tgtEl>
                                          <p:spTgt spid="57"/>
                                        </p:tgtEl>
                                        <p:attrNameLst>
                                          <p:attrName>ppt_x</p:attrName>
                                          <p:attrName>ppt_y</p:attrName>
                                        </p:attrNameLst>
                                      </p:cBhvr>
                                      <p:rCtr x="-2096" y="-18356"/>
                                    </p:animMotion>
                                  </p:childTnLst>
                                </p:cTn>
                              </p:par>
                              <p:par>
                                <p:cTn id="130" presetID="10" presetClass="entr" presetSubtype="0" repeatCount="indefinite"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out" filter="fade">
                                      <p:cBhvr additive="base" accumulate="none">
                                        <p:cTn id="132" dur="389" fill="hold">
                                          <p:stCondLst>
                                            <p:cond delay="2724"/>
                                          </p:stCondLst>
                                        </p:cTn>
                                        <p:tgtEl>
                                          <p:spTgt spid="58"/>
                                        </p:tgtEl>
                                      </p:cBhvr>
                                    </p:animEffect>
                                    <p:animEffect transition="in" filter="fade">
                                      <p:cBhvr additive="base" accumulate="none">
                                        <p:cTn id="133" dur="389" fill="hold">
                                          <p:stCondLst>
                                            <p:cond delay="0"/>
                                          </p:stCondLst>
                                        </p:cTn>
                                        <p:tgtEl>
                                          <p:spTgt spid="58"/>
                                        </p:tgtEl>
                                      </p:cBhvr>
                                    </p:animEffect>
                                    <p:set>
                                      <p:cBhvr additive="base" accumulate="none">
                                        <p:cTn id="134" dur="1" fill="hold">
                                          <p:stCondLst>
                                            <p:cond delay="3112"/>
                                          </p:stCondLst>
                                        </p:cTn>
                                        <p:tgtEl>
                                          <p:spTgt spid="58"/>
                                        </p:tgtEl>
                                        <p:attrNameLst>
                                          <p:attrName>style.visibility</p:attrName>
                                        </p:attrNameLst>
                                      </p:cBhvr>
                                      <p:to>
                                        <p:strVal val="hidden"/>
                                      </p:to>
                                    </p:set>
                                    <p:set>
                                      <p:cBhvr additive="base" accumulate="none">
                                        <p:cTn id="135" dur="3580" fill="hold">
                                          <p:stCondLst>
                                            <p:cond delay="0"/>
                                          </p:stCondLst>
                                        </p:cTn>
                                        <p:tgtEl>
                                          <p:spTgt spid="58"/>
                                        </p:tgtEl>
                                        <p:attrNameLst>
                                          <p:attrName/>
                                        </p:attrNameLst>
                                      </p:cBhvr>
                                      <p:to>
                                        <p:strVal val=""/>
                                      </p:to>
                                    </p:set>
                                  </p:childTnLst>
                                </p:cTn>
                              </p:par>
                              <p:par>
                                <p:cTn id="136"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37" dur="2595" fill="hold"/>
                                        <p:tgtEl>
                                          <p:spTgt spid="58"/>
                                        </p:tgtEl>
                                        <p:attrNameLst>
                                          <p:attrName>ppt_x</p:attrName>
                                          <p:attrName>ppt_y</p:attrName>
                                        </p:attrNameLst>
                                      </p:cBhvr>
                                      <p:rCtr x="5286" y="-16111"/>
                                    </p:animMotion>
                                  </p:childTnLst>
                                </p:cTn>
                              </p:par>
                              <p:par>
                                <p:cTn id="138" presetID="10" presetClass="entr" presetSubtype="0" repeatCount="indefinite"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out" filter="fade">
                                      <p:cBhvr additive="base" accumulate="none">
                                        <p:cTn id="140" dur="269" fill="hold">
                                          <p:stCondLst>
                                            <p:cond delay="1880"/>
                                          </p:stCondLst>
                                        </p:cTn>
                                        <p:tgtEl>
                                          <p:spTgt spid="59"/>
                                        </p:tgtEl>
                                      </p:cBhvr>
                                    </p:animEffect>
                                    <p:animEffect transition="in" filter="fade">
                                      <p:cBhvr additive="base" accumulate="none">
                                        <p:cTn id="141" dur="269" fill="hold">
                                          <p:stCondLst>
                                            <p:cond delay="0"/>
                                          </p:stCondLst>
                                        </p:cTn>
                                        <p:tgtEl>
                                          <p:spTgt spid="59"/>
                                        </p:tgtEl>
                                      </p:cBhvr>
                                    </p:animEffect>
                                    <p:set>
                                      <p:cBhvr additive="base" accumulate="none">
                                        <p:cTn id="142" dur="1" fill="hold">
                                          <p:stCondLst>
                                            <p:cond delay="2147"/>
                                          </p:stCondLst>
                                        </p:cTn>
                                        <p:tgtEl>
                                          <p:spTgt spid="59"/>
                                        </p:tgtEl>
                                        <p:attrNameLst>
                                          <p:attrName>style.visibility</p:attrName>
                                        </p:attrNameLst>
                                      </p:cBhvr>
                                      <p:to>
                                        <p:strVal val="hidden"/>
                                      </p:to>
                                    </p:set>
                                    <p:set>
                                      <p:cBhvr additive="base" accumulate="none">
                                        <p:cTn id="143" dur="2471" fill="hold">
                                          <p:stCondLst>
                                            <p:cond delay="0"/>
                                          </p:stCondLst>
                                        </p:cTn>
                                        <p:tgtEl>
                                          <p:spTgt spid="59"/>
                                        </p:tgtEl>
                                        <p:attrNameLst>
                                          <p:attrName/>
                                        </p:attrNameLst>
                                      </p:cBhvr>
                                      <p:to>
                                        <p:strVal val=""/>
                                      </p:to>
                                    </p:set>
                                  </p:childTnLst>
                                </p:cTn>
                              </p:par>
                              <p:par>
                                <p:cTn id="144"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45" dur="2961" fill="hold"/>
                                        <p:tgtEl>
                                          <p:spTgt spid="59"/>
                                        </p:tgtEl>
                                        <p:attrNameLst>
                                          <p:attrName>ppt_x</p:attrName>
                                          <p:attrName>ppt_y</p:attrName>
                                        </p:attrNameLst>
                                      </p:cBhvr>
                                      <p:rCtr x="-6081" y="-12523"/>
                                    </p:animMotion>
                                  </p:childTnLst>
                                </p:cTn>
                              </p:par>
                              <p:par>
                                <p:cTn id="146" presetID="10" presetClass="entr" presetSubtype="0" repeatCount="indefinite" fill="hold" grpId="0"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out" filter="fade">
                                      <p:cBhvr additive="base" accumulate="none">
                                        <p:cTn id="148" dur="273" fill="hold">
                                          <p:stCondLst>
                                            <p:cond delay="1909"/>
                                          </p:stCondLst>
                                        </p:cTn>
                                        <p:tgtEl>
                                          <p:spTgt spid="60"/>
                                        </p:tgtEl>
                                      </p:cBhvr>
                                    </p:animEffect>
                                    <p:animEffect transition="in" filter="fade">
                                      <p:cBhvr additive="base" accumulate="none">
                                        <p:cTn id="149" dur="273" fill="hold">
                                          <p:stCondLst>
                                            <p:cond delay="0"/>
                                          </p:stCondLst>
                                        </p:cTn>
                                        <p:tgtEl>
                                          <p:spTgt spid="60"/>
                                        </p:tgtEl>
                                      </p:cBhvr>
                                    </p:animEffect>
                                    <p:set>
                                      <p:cBhvr additive="base" accumulate="none">
                                        <p:cTn id="150" dur="1" fill="hold">
                                          <p:stCondLst>
                                            <p:cond delay="2181"/>
                                          </p:stCondLst>
                                        </p:cTn>
                                        <p:tgtEl>
                                          <p:spTgt spid="60"/>
                                        </p:tgtEl>
                                        <p:attrNameLst>
                                          <p:attrName>style.visibility</p:attrName>
                                        </p:attrNameLst>
                                      </p:cBhvr>
                                      <p:to>
                                        <p:strVal val="hidden"/>
                                      </p:to>
                                    </p:set>
                                    <p:set>
                                      <p:cBhvr additive="base" accumulate="none">
                                        <p:cTn id="151" dur="2509" fill="hold">
                                          <p:stCondLst>
                                            <p:cond delay="0"/>
                                          </p:stCondLst>
                                        </p:cTn>
                                        <p:tgtEl>
                                          <p:spTgt spid="60"/>
                                        </p:tgtEl>
                                        <p:attrNameLst>
                                          <p:attrName/>
                                        </p:attrNameLst>
                                      </p:cBhvr>
                                      <p:to>
                                        <p:strVal val=""/>
                                      </p:to>
                                    </p:set>
                                  </p:childTnLst>
                                </p:cTn>
                              </p:par>
                              <p:par>
                                <p:cTn id="152"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53" dur="2681" fill="hold"/>
                                        <p:tgtEl>
                                          <p:spTgt spid="60"/>
                                        </p:tgtEl>
                                        <p:attrNameLst>
                                          <p:attrName>ppt_x</p:attrName>
                                          <p:attrName>ppt_y</p:attrName>
                                        </p:attrNameLst>
                                      </p:cBhvr>
                                      <p:rCtr x="-2292" y="-22153"/>
                                    </p:animMotion>
                                  </p:childTnLst>
                                </p:cTn>
                              </p:par>
                              <p:par>
                                <p:cTn id="154" presetID="10" presetClass="entr" presetSubtype="0" repeatCount="indefinite" fill="hold" grpId="0" nodeType="withEffect">
                                  <p:stCondLst>
                                    <p:cond delay="0"/>
                                  </p:stCondLst>
                                  <p:childTnLst>
                                    <p:set>
                                      <p:cBhvr>
                                        <p:cTn id="155" dur="1" fill="hold">
                                          <p:stCondLst>
                                            <p:cond delay="0"/>
                                          </p:stCondLst>
                                        </p:cTn>
                                        <p:tgtEl>
                                          <p:spTgt spid="61"/>
                                        </p:tgtEl>
                                        <p:attrNameLst>
                                          <p:attrName>style.visibility</p:attrName>
                                        </p:attrNameLst>
                                      </p:cBhvr>
                                      <p:to>
                                        <p:strVal val="visible"/>
                                      </p:to>
                                    </p:set>
                                    <p:animEffect transition="out" filter="fade">
                                      <p:cBhvr additive="base" accumulate="none">
                                        <p:cTn id="156" dur="227" fill="hold">
                                          <p:stCondLst>
                                            <p:cond delay="1590"/>
                                          </p:stCondLst>
                                        </p:cTn>
                                        <p:tgtEl>
                                          <p:spTgt spid="61"/>
                                        </p:tgtEl>
                                      </p:cBhvr>
                                    </p:animEffect>
                                    <p:animEffect transition="in" filter="fade">
                                      <p:cBhvr additive="base" accumulate="none">
                                        <p:cTn id="157" dur="227" fill="hold">
                                          <p:stCondLst>
                                            <p:cond delay="0"/>
                                          </p:stCondLst>
                                        </p:cTn>
                                        <p:tgtEl>
                                          <p:spTgt spid="61"/>
                                        </p:tgtEl>
                                      </p:cBhvr>
                                    </p:animEffect>
                                    <p:set>
                                      <p:cBhvr additive="base" accumulate="none">
                                        <p:cTn id="158" dur="1" fill="hold">
                                          <p:stCondLst>
                                            <p:cond delay="1816"/>
                                          </p:stCondLst>
                                        </p:cTn>
                                        <p:tgtEl>
                                          <p:spTgt spid="61"/>
                                        </p:tgtEl>
                                        <p:attrNameLst>
                                          <p:attrName>style.visibility</p:attrName>
                                        </p:attrNameLst>
                                      </p:cBhvr>
                                      <p:to>
                                        <p:strVal val="hidden"/>
                                      </p:to>
                                    </p:set>
                                    <p:set>
                                      <p:cBhvr additive="base" accumulate="none">
                                        <p:cTn id="159" dur="2090" fill="hold">
                                          <p:stCondLst>
                                            <p:cond delay="0"/>
                                          </p:stCondLst>
                                        </p:cTn>
                                        <p:tgtEl>
                                          <p:spTgt spid="61"/>
                                        </p:tgtEl>
                                        <p:attrNameLst>
                                          <p:attrName/>
                                        </p:attrNameLst>
                                      </p:cBhvr>
                                      <p:to>
                                        <p:strVal val=""/>
                                      </p:to>
                                    </p:set>
                                  </p:childTnLst>
                                </p:cTn>
                              </p:par>
                              <p:par>
                                <p:cTn id="160"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61" dur="2965" fill="hold"/>
                                        <p:tgtEl>
                                          <p:spTgt spid="61"/>
                                        </p:tgtEl>
                                        <p:attrNameLst>
                                          <p:attrName>ppt_x</p:attrName>
                                          <p:attrName>ppt_y</p:attrName>
                                        </p:attrNameLst>
                                      </p:cBhvr>
                                      <p:rCtr x="12422" y="-12106"/>
                                    </p:animMotion>
                                  </p:childTnLst>
                                </p:cTn>
                              </p:par>
                              <p:par>
                                <p:cTn id="162" presetID="10" presetClass="entr" presetSubtype="0" repeatCount="indefinite" fill="hold" grpId="0"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out" filter="fade">
                                      <p:cBhvr additive="base" accumulate="none">
                                        <p:cTn id="164" dur="419" fill="hold">
                                          <p:stCondLst>
                                            <p:cond delay="2934"/>
                                          </p:stCondLst>
                                        </p:cTn>
                                        <p:tgtEl>
                                          <p:spTgt spid="62"/>
                                        </p:tgtEl>
                                      </p:cBhvr>
                                    </p:animEffect>
                                    <p:animEffect transition="in" filter="fade">
                                      <p:cBhvr additive="base" accumulate="none">
                                        <p:cTn id="165" dur="419" fill="hold">
                                          <p:stCondLst>
                                            <p:cond delay="0"/>
                                          </p:stCondLst>
                                        </p:cTn>
                                        <p:tgtEl>
                                          <p:spTgt spid="62"/>
                                        </p:tgtEl>
                                      </p:cBhvr>
                                    </p:animEffect>
                                    <p:set>
                                      <p:cBhvr additive="base" accumulate="none">
                                        <p:cTn id="166" dur="1" fill="hold">
                                          <p:stCondLst>
                                            <p:cond delay="3351"/>
                                          </p:stCondLst>
                                        </p:cTn>
                                        <p:tgtEl>
                                          <p:spTgt spid="62"/>
                                        </p:tgtEl>
                                        <p:attrNameLst>
                                          <p:attrName>style.visibility</p:attrName>
                                        </p:attrNameLst>
                                      </p:cBhvr>
                                      <p:to>
                                        <p:strVal val="hidden"/>
                                      </p:to>
                                    </p:set>
                                    <p:set>
                                      <p:cBhvr additive="base" accumulate="none">
                                        <p:cTn id="167" dur="3856" fill="hold">
                                          <p:stCondLst>
                                            <p:cond delay="0"/>
                                          </p:stCondLst>
                                        </p:cTn>
                                        <p:tgtEl>
                                          <p:spTgt spid="62"/>
                                        </p:tgtEl>
                                        <p:attrNameLst>
                                          <p:attrName/>
                                        </p:attrNameLst>
                                      </p:cBhvr>
                                      <p:to>
                                        <p:strVal val=""/>
                                      </p:to>
                                    </p:set>
                                  </p:childTnLst>
                                </p:cTn>
                              </p:par>
                              <p:par>
                                <p:cTn id="168"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69" dur="2662" fill="hold"/>
                                        <p:tgtEl>
                                          <p:spTgt spid="62"/>
                                        </p:tgtEl>
                                        <p:attrNameLst>
                                          <p:attrName>ppt_x</p:attrName>
                                          <p:attrName>ppt_y</p:attrName>
                                        </p:attrNameLst>
                                      </p:cBhvr>
                                      <p:rCtr x="-6576" y="-17477"/>
                                    </p:animMotion>
                                  </p:childTnLst>
                                </p:cTn>
                              </p:par>
                              <p:par>
                                <p:cTn id="170" presetID="10" presetClass="entr" presetSubtype="0" repeatCount="indefinite"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animEffect transition="out" filter="fade">
                                      <p:cBhvr additive="base" accumulate="none">
                                        <p:cTn id="172" dur="355" fill="hold">
                                          <p:stCondLst>
                                            <p:cond delay="2487"/>
                                          </p:stCondLst>
                                        </p:cTn>
                                        <p:tgtEl>
                                          <p:spTgt spid="45"/>
                                        </p:tgtEl>
                                      </p:cBhvr>
                                    </p:animEffect>
                                    <p:animEffect transition="in" filter="fade">
                                      <p:cBhvr additive="base" accumulate="none">
                                        <p:cTn id="173" dur="355" fill="hold">
                                          <p:stCondLst>
                                            <p:cond delay="0"/>
                                          </p:stCondLst>
                                        </p:cTn>
                                        <p:tgtEl>
                                          <p:spTgt spid="45"/>
                                        </p:tgtEl>
                                      </p:cBhvr>
                                    </p:animEffect>
                                    <p:set>
                                      <p:cBhvr additive="base" accumulate="none">
                                        <p:cTn id="174" dur="1" fill="hold">
                                          <p:stCondLst>
                                            <p:cond delay="2841"/>
                                          </p:stCondLst>
                                        </p:cTn>
                                        <p:tgtEl>
                                          <p:spTgt spid="45"/>
                                        </p:tgtEl>
                                        <p:attrNameLst>
                                          <p:attrName>style.visibility</p:attrName>
                                        </p:attrNameLst>
                                      </p:cBhvr>
                                      <p:to>
                                        <p:strVal val="hidden"/>
                                      </p:to>
                                    </p:set>
                                    <p:set>
                                      <p:cBhvr additive="base" accumulate="none">
                                        <p:cTn id="175" dur="3269" fill="hold">
                                          <p:stCondLst>
                                            <p:cond delay="0"/>
                                          </p:stCondLst>
                                        </p:cTn>
                                        <p:tgtEl>
                                          <p:spTgt spid="45"/>
                                        </p:tgtEl>
                                        <p:attrNameLst>
                                          <p:attrName/>
                                        </p:attrNameLst>
                                      </p:cBhvr>
                                      <p:to>
                                        <p:strVal val=""/>
                                      </p:to>
                                    </p:set>
                                  </p:childTnLst>
                                </p:cTn>
                              </p:par>
                              <p:par>
                                <p:cTn id="176"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77" dur="2820" fill="hold"/>
                                        <p:tgtEl>
                                          <p:spTgt spid="45"/>
                                        </p:tgtEl>
                                        <p:attrNameLst>
                                          <p:attrName>ppt_x</p:attrName>
                                          <p:attrName>ppt_y</p:attrName>
                                        </p:attrNameLst>
                                      </p:cBhvr>
                                      <p:rCtr x="4505" y="-13935"/>
                                    </p:animMotion>
                                  </p:childTnLst>
                                </p:cTn>
                              </p:par>
                              <p:par>
                                <p:cTn id="178" presetID="10" presetClass="entr" presetSubtype="0" repeatCount="indefinite" fill="hold" grpId="0" nodeType="withEffect">
                                  <p:stCondLst>
                                    <p:cond delay="0"/>
                                  </p:stCondLst>
                                  <p:childTnLst>
                                    <p:set>
                                      <p:cBhvr>
                                        <p:cTn id="179" dur="1" fill="hold">
                                          <p:stCondLst>
                                            <p:cond delay="0"/>
                                          </p:stCondLst>
                                        </p:cTn>
                                        <p:tgtEl>
                                          <p:spTgt spid="63"/>
                                        </p:tgtEl>
                                        <p:attrNameLst>
                                          <p:attrName>style.visibility</p:attrName>
                                        </p:attrNameLst>
                                      </p:cBhvr>
                                      <p:to>
                                        <p:strVal val="visible"/>
                                      </p:to>
                                    </p:set>
                                    <p:animEffect transition="out" filter="fade">
                                      <p:cBhvr additive="base" accumulate="none">
                                        <p:cTn id="180" dur="336" fill="hold">
                                          <p:stCondLst>
                                            <p:cond delay="2355"/>
                                          </p:stCondLst>
                                        </p:cTn>
                                        <p:tgtEl>
                                          <p:spTgt spid="63"/>
                                        </p:tgtEl>
                                      </p:cBhvr>
                                    </p:animEffect>
                                    <p:animEffect transition="in" filter="fade">
                                      <p:cBhvr additive="base" accumulate="none">
                                        <p:cTn id="181" dur="336" fill="hold">
                                          <p:stCondLst>
                                            <p:cond delay="0"/>
                                          </p:stCondLst>
                                        </p:cTn>
                                        <p:tgtEl>
                                          <p:spTgt spid="63"/>
                                        </p:tgtEl>
                                      </p:cBhvr>
                                    </p:animEffect>
                                    <p:set>
                                      <p:cBhvr additive="base" accumulate="none">
                                        <p:cTn id="182" dur="1" fill="hold">
                                          <p:stCondLst>
                                            <p:cond delay="2690"/>
                                          </p:stCondLst>
                                        </p:cTn>
                                        <p:tgtEl>
                                          <p:spTgt spid="63"/>
                                        </p:tgtEl>
                                        <p:attrNameLst>
                                          <p:attrName>style.visibility</p:attrName>
                                        </p:attrNameLst>
                                      </p:cBhvr>
                                      <p:to>
                                        <p:strVal val="hidden"/>
                                      </p:to>
                                    </p:set>
                                    <p:set>
                                      <p:cBhvr additive="base" accumulate="none">
                                        <p:cTn id="183" dur="3095" fill="hold">
                                          <p:stCondLst>
                                            <p:cond delay="0"/>
                                          </p:stCondLst>
                                        </p:cTn>
                                        <p:tgtEl>
                                          <p:spTgt spid="63"/>
                                        </p:tgtEl>
                                        <p:attrNameLst>
                                          <p:attrName/>
                                        </p:attrNameLst>
                                      </p:cBhvr>
                                      <p:to>
                                        <p:strVal val=""/>
                                      </p:to>
                                    </p:set>
                                  </p:childTnLst>
                                </p:cTn>
                              </p:par>
                              <p:par>
                                <p:cTn id="184"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85" dur="3846" fill="hold"/>
                                        <p:tgtEl>
                                          <p:spTgt spid="63"/>
                                        </p:tgtEl>
                                        <p:attrNameLst>
                                          <p:attrName>ppt_x</p:attrName>
                                          <p:attrName>ppt_y</p:attrName>
                                        </p:attrNameLst>
                                      </p:cBhvr>
                                      <p:rCtr x="8138" y="-1852"/>
                                    </p:animMotion>
                                  </p:childTnLst>
                                </p:cTn>
                              </p:par>
                              <p:par>
                                <p:cTn id="186" presetID="10" presetClass="entr" presetSubtype="0" repeatCount="indefinite" fill="hold" grpId="0" nodeType="withEffect">
                                  <p:stCondLst>
                                    <p:cond delay="0"/>
                                  </p:stCondLst>
                                  <p:childTnLst>
                                    <p:set>
                                      <p:cBhvr>
                                        <p:cTn id="187" dur="1" fill="hold">
                                          <p:stCondLst>
                                            <p:cond delay="0"/>
                                          </p:stCondLst>
                                        </p:cTn>
                                        <p:tgtEl>
                                          <p:spTgt spid="64"/>
                                        </p:tgtEl>
                                        <p:attrNameLst>
                                          <p:attrName>style.visibility</p:attrName>
                                        </p:attrNameLst>
                                      </p:cBhvr>
                                      <p:to>
                                        <p:strVal val="visible"/>
                                      </p:to>
                                    </p:set>
                                    <p:animEffect transition="out" filter="fade">
                                      <p:cBhvr additive="base" accumulate="none">
                                        <p:cTn id="188" dur="334" fill="hold">
                                          <p:stCondLst>
                                            <p:cond delay="2341"/>
                                          </p:stCondLst>
                                        </p:cTn>
                                        <p:tgtEl>
                                          <p:spTgt spid="64"/>
                                        </p:tgtEl>
                                      </p:cBhvr>
                                    </p:animEffect>
                                    <p:animEffect transition="in" filter="fade">
                                      <p:cBhvr additive="base" accumulate="none">
                                        <p:cTn id="189" dur="334" fill="hold">
                                          <p:stCondLst>
                                            <p:cond delay="0"/>
                                          </p:stCondLst>
                                        </p:cTn>
                                        <p:tgtEl>
                                          <p:spTgt spid="64"/>
                                        </p:tgtEl>
                                      </p:cBhvr>
                                    </p:animEffect>
                                    <p:set>
                                      <p:cBhvr additive="base" accumulate="none">
                                        <p:cTn id="190" dur="1" fill="hold">
                                          <p:stCondLst>
                                            <p:cond delay="2674"/>
                                          </p:stCondLst>
                                        </p:cTn>
                                        <p:tgtEl>
                                          <p:spTgt spid="64"/>
                                        </p:tgtEl>
                                        <p:attrNameLst>
                                          <p:attrName>style.visibility</p:attrName>
                                        </p:attrNameLst>
                                      </p:cBhvr>
                                      <p:to>
                                        <p:strVal val="hidden"/>
                                      </p:to>
                                    </p:set>
                                    <p:set>
                                      <p:cBhvr additive="base" accumulate="none">
                                        <p:cTn id="191" dur="3076" fill="hold">
                                          <p:stCondLst>
                                            <p:cond delay="0"/>
                                          </p:stCondLst>
                                        </p:cTn>
                                        <p:tgtEl>
                                          <p:spTgt spid="64"/>
                                        </p:tgtEl>
                                        <p:attrNameLst>
                                          <p:attrName/>
                                        </p:attrNameLst>
                                      </p:cBhvr>
                                      <p:to>
                                        <p:strVal val=""/>
                                      </p:to>
                                    </p:set>
                                  </p:childTnLst>
                                </p:cTn>
                              </p:par>
                              <p:par>
                                <p:cTn id="192"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93" dur="2813" fill="hold"/>
                                        <p:tgtEl>
                                          <p:spTgt spid="64"/>
                                        </p:tgtEl>
                                        <p:attrNameLst>
                                          <p:attrName>ppt_x</p:attrName>
                                          <p:attrName>ppt_y</p:attrName>
                                        </p:attrNameLst>
                                      </p:cBhvr>
                                      <p:rCtr x="6680" y="-14560"/>
                                    </p:animMotion>
                                  </p:childTnLst>
                                </p:cTn>
                              </p:par>
                              <p:par>
                                <p:cTn id="194" presetID="10" presetClass="entr" presetSubtype="0" repeatCount="indefinite" fill="hold" grpId="0" nodeType="withEffect">
                                  <p:stCondLst>
                                    <p:cond delay="0"/>
                                  </p:stCondLst>
                                  <p:childTnLst>
                                    <p:set>
                                      <p:cBhvr>
                                        <p:cTn id="195" dur="1" fill="hold">
                                          <p:stCondLst>
                                            <p:cond delay="0"/>
                                          </p:stCondLst>
                                        </p:cTn>
                                        <p:tgtEl>
                                          <p:spTgt spid="65"/>
                                        </p:tgtEl>
                                        <p:attrNameLst>
                                          <p:attrName>style.visibility</p:attrName>
                                        </p:attrNameLst>
                                      </p:cBhvr>
                                      <p:to>
                                        <p:strVal val="visible"/>
                                      </p:to>
                                    </p:set>
                                    <p:animEffect transition="out" filter="fade">
                                      <p:cBhvr additive="base" accumulate="none">
                                        <p:cTn id="196" dur="402" fill="hold">
                                          <p:stCondLst>
                                            <p:cond delay="2811"/>
                                          </p:stCondLst>
                                        </p:cTn>
                                        <p:tgtEl>
                                          <p:spTgt spid="65"/>
                                        </p:tgtEl>
                                      </p:cBhvr>
                                    </p:animEffect>
                                    <p:animEffect transition="in" filter="fade">
                                      <p:cBhvr additive="base" accumulate="none">
                                        <p:cTn id="197" dur="402" fill="hold">
                                          <p:stCondLst>
                                            <p:cond delay="0"/>
                                          </p:stCondLst>
                                        </p:cTn>
                                        <p:tgtEl>
                                          <p:spTgt spid="65"/>
                                        </p:tgtEl>
                                      </p:cBhvr>
                                    </p:animEffect>
                                    <p:set>
                                      <p:cBhvr additive="base" accumulate="none">
                                        <p:cTn id="198" dur="1" fill="hold">
                                          <p:stCondLst>
                                            <p:cond delay="3211"/>
                                          </p:stCondLst>
                                        </p:cTn>
                                        <p:tgtEl>
                                          <p:spTgt spid="65"/>
                                        </p:tgtEl>
                                        <p:attrNameLst>
                                          <p:attrName>style.visibility</p:attrName>
                                        </p:attrNameLst>
                                      </p:cBhvr>
                                      <p:to>
                                        <p:strVal val="hidden"/>
                                      </p:to>
                                    </p:set>
                                    <p:set>
                                      <p:cBhvr additive="base" accumulate="none">
                                        <p:cTn id="199" dur="3694" fill="hold">
                                          <p:stCondLst>
                                            <p:cond delay="0"/>
                                          </p:stCondLst>
                                        </p:cTn>
                                        <p:tgtEl>
                                          <p:spTgt spid="65"/>
                                        </p:tgtEl>
                                        <p:attrNameLst>
                                          <p:attrName/>
                                        </p:attrNameLst>
                                      </p:cBhvr>
                                      <p:to>
                                        <p:strVal val=""/>
                                      </p:to>
                                    </p:set>
                                  </p:childTnLst>
                                </p:cTn>
                              </p:par>
                              <p:par>
                                <p:cTn id="200"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201" dur="3652" fill="hold"/>
                                        <p:tgtEl>
                                          <p:spTgt spid="65"/>
                                        </p:tgtEl>
                                        <p:attrNameLst>
                                          <p:attrName>ppt_x</p:attrName>
                                          <p:attrName>ppt_y</p:attrName>
                                        </p:attrNameLst>
                                      </p:cBhvr>
                                      <p:rCtr x="-4727" y="-13079"/>
                                    </p:animMotion>
                                  </p:childTnLst>
                                </p:cTn>
                              </p:par>
                              <p:par>
                                <p:cTn id="202" presetID="10" presetClass="entr" presetSubtype="0" repeatCount="indefinite" fill="hold" grpId="0" nodeType="with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out" filter="fade">
                                      <p:cBhvr additive="base" accumulate="none">
                                        <p:cTn id="204" dur="364" fill="hold">
                                          <p:stCondLst>
                                            <p:cond delay="2545"/>
                                          </p:stCondLst>
                                        </p:cTn>
                                        <p:tgtEl>
                                          <p:spTgt spid="66"/>
                                        </p:tgtEl>
                                      </p:cBhvr>
                                    </p:animEffect>
                                    <p:animEffect transition="in" filter="fade">
                                      <p:cBhvr additive="base" accumulate="none">
                                        <p:cTn id="205" dur="364" fill="hold">
                                          <p:stCondLst>
                                            <p:cond delay="0"/>
                                          </p:stCondLst>
                                        </p:cTn>
                                        <p:tgtEl>
                                          <p:spTgt spid="66"/>
                                        </p:tgtEl>
                                      </p:cBhvr>
                                    </p:animEffect>
                                    <p:set>
                                      <p:cBhvr additive="base" accumulate="none">
                                        <p:cTn id="206" dur="1" fill="hold">
                                          <p:stCondLst>
                                            <p:cond delay="2907"/>
                                          </p:stCondLst>
                                        </p:cTn>
                                        <p:tgtEl>
                                          <p:spTgt spid="66"/>
                                        </p:tgtEl>
                                        <p:attrNameLst>
                                          <p:attrName>style.visibility</p:attrName>
                                        </p:attrNameLst>
                                      </p:cBhvr>
                                      <p:to>
                                        <p:strVal val="hidden"/>
                                      </p:to>
                                    </p:set>
                                    <p:set>
                                      <p:cBhvr additive="base" accumulate="none">
                                        <p:cTn id="207" dur="3345" fill="hold">
                                          <p:stCondLst>
                                            <p:cond delay="0"/>
                                          </p:stCondLst>
                                        </p:cTn>
                                        <p:tgtEl>
                                          <p:spTgt spid="66"/>
                                        </p:tgtEl>
                                        <p:attrNameLst>
                                          <p:attrName/>
                                        </p:attrNameLst>
                                      </p:cBhvr>
                                      <p:to>
                                        <p:strVal val=""/>
                                      </p:to>
                                    </p:set>
                                  </p:childTnLst>
                                </p:cTn>
                              </p:par>
                              <p:par>
                                <p:cTn id="208"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209" dur="3444" fill="hold"/>
                                        <p:tgtEl>
                                          <p:spTgt spid="66"/>
                                        </p:tgtEl>
                                        <p:attrNameLst>
                                          <p:attrName>ppt_x</p:attrName>
                                          <p:attrName>ppt_y</p:attrName>
                                        </p:attrNameLst>
                                      </p:cBhvr>
                                      <p:rCtr x="6680" y="-14560"/>
                                    </p:animMotion>
                                  </p:childTnLst>
                                </p:cTn>
                              </p:par>
                              <p:par>
                                <p:cTn id="210" presetID="10" presetClass="entr" presetSubtype="0" repeatCount="indefinite" fill="hold" grpId="0" nodeType="withEffect">
                                  <p:stCondLst>
                                    <p:cond delay="0"/>
                                  </p:stCondLst>
                                  <p:childTnLst>
                                    <p:set>
                                      <p:cBhvr>
                                        <p:cTn id="211" dur="1" fill="hold">
                                          <p:stCondLst>
                                            <p:cond delay="0"/>
                                          </p:stCondLst>
                                        </p:cTn>
                                        <p:tgtEl>
                                          <p:spTgt spid="67"/>
                                        </p:tgtEl>
                                        <p:attrNameLst>
                                          <p:attrName>style.visibility</p:attrName>
                                        </p:attrNameLst>
                                      </p:cBhvr>
                                      <p:to>
                                        <p:strVal val="visible"/>
                                      </p:to>
                                    </p:set>
                                    <p:animEffect transition="out" filter="fade">
                                      <p:cBhvr additive="base" accumulate="none">
                                        <p:cTn id="212" dur="316" fill="hold">
                                          <p:stCondLst>
                                            <p:cond delay="2213"/>
                                          </p:stCondLst>
                                        </p:cTn>
                                        <p:tgtEl>
                                          <p:spTgt spid="67"/>
                                        </p:tgtEl>
                                      </p:cBhvr>
                                    </p:animEffect>
                                    <p:animEffect transition="in" filter="fade">
                                      <p:cBhvr additive="base" accumulate="none">
                                        <p:cTn id="213" dur="316" fill="hold">
                                          <p:stCondLst>
                                            <p:cond delay="0"/>
                                          </p:stCondLst>
                                        </p:cTn>
                                        <p:tgtEl>
                                          <p:spTgt spid="67"/>
                                        </p:tgtEl>
                                      </p:cBhvr>
                                    </p:animEffect>
                                    <p:set>
                                      <p:cBhvr additive="base" accumulate="none">
                                        <p:cTn id="214" dur="1" fill="hold">
                                          <p:stCondLst>
                                            <p:cond delay="2528"/>
                                          </p:stCondLst>
                                        </p:cTn>
                                        <p:tgtEl>
                                          <p:spTgt spid="67"/>
                                        </p:tgtEl>
                                        <p:attrNameLst>
                                          <p:attrName>style.visibility</p:attrName>
                                        </p:attrNameLst>
                                      </p:cBhvr>
                                      <p:to>
                                        <p:strVal val="hidden"/>
                                      </p:to>
                                    </p:set>
                                    <p:set>
                                      <p:cBhvr additive="base" accumulate="none">
                                        <p:cTn id="215" dur="2908" fill="hold">
                                          <p:stCondLst>
                                            <p:cond delay="0"/>
                                          </p:stCondLst>
                                        </p:cTn>
                                        <p:tgtEl>
                                          <p:spTgt spid="67"/>
                                        </p:tgtEl>
                                        <p:attrNameLst>
                                          <p:attrName/>
                                        </p:attrNameLst>
                                      </p:cBhvr>
                                      <p:to>
                                        <p:strVal val=""/>
                                      </p:to>
                                    </p:set>
                                  </p:childTnLst>
                                </p:cTn>
                              </p:par>
                              <p:par>
                                <p:cTn id="216"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17" dur="2714" fill="hold"/>
                                        <p:tgtEl>
                                          <p:spTgt spid="67"/>
                                        </p:tgtEl>
                                        <p:attrNameLst>
                                          <p:attrName>ppt_x</p:attrName>
                                          <p:attrName>ppt_y</p:attrName>
                                        </p:attrNameLst>
                                      </p:cBhvr>
                                      <p:rCtr x="4505" y="-13935"/>
                                    </p:animMotion>
                                  </p:childTnLst>
                                </p:cTn>
                              </p:par>
                              <p:par>
                                <p:cTn id="218" presetID="10" presetClass="entr" presetSubtype="0" repeatCount="indefinite" fill="hold" grpId="0" nodeType="withEffect">
                                  <p:stCondLst>
                                    <p:cond delay="0"/>
                                  </p:stCondLst>
                                  <p:childTnLst>
                                    <p:set>
                                      <p:cBhvr>
                                        <p:cTn id="219" dur="1" fill="hold">
                                          <p:stCondLst>
                                            <p:cond delay="0"/>
                                          </p:stCondLst>
                                        </p:cTn>
                                        <p:tgtEl>
                                          <p:spTgt spid="68"/>
                                        </p:tgtEl>
                                        <p:attrNameLst>
                                          <p:attrName>style.visibility</p:attrName>
                                        </p:attrNameLst>
                                      </p:cBhvr>
                                      <p:to>
                                        <p:strVal val="visible"/>
                                      </p:to>
                                    </p:set>
                                    <p:animEffect transition="out" filter="fade">
                                      <p:cBhvr additive="base" accumulate="none">
                                        <p:cTn id="220" dur="277" fill="hold">
                                          <p:stCondLst>
                                            <p:cond delay="1937"/>
                                          </p:stCondLst>
                                        </p:cTn>
                                        <p:tgtEl>
                                          <p:spTgt spid="68"/>
                                        </p:tgtEl>
                                      </p:cBhvr>
                                    </p:animEffect>
                                    <p:animEffect transition="in" filter="fade">
                                      <p:cBhvr additive="base" accumulate="none">
                                        <p:cTn id="221" dur="277" fill="hold">
                                          <p:stCondLst>
                                            <p:cond delay="0"/>
                                          </p:stCondLst>
                                        </p:cTn>
                                        <p:tgtEl>
                                          <p:spTgt spid="68"/>
                                        </p:tgtEl>
                                      </p:cBhvr>
                                    </p:animEffect>
                                    <p:set>
                                      <p:cBhvr additive="base" accumulate="none">
                                        <p:cTn id="222" dur="1" fill="hold">
                                          <p:stCondLst>
                                            <p:cond delay="2213"/>
                                          </p:stCondLst>
                                        </p:cTn>
                                        <p:tgtEl>
                                          <p:spTgt spid="68"/>
                                        </p:tgtEl>
                                        <p:attrNameLst>
                                          <p:attrName>style.visibility</p:attrName>
                                        </p:attrNameLst>
                                      </p:cBhvr>
                                      <p:to>
                                        <p:strVal val="hidden"/>
                                      </p:to>
                                    </p:set>
                                    <p:set>
                                      <p:cBhvr additive="base" accumulate="none">
                                        <p:cTn id="223" dur="2546" fill="hold">
                                          <p:stCondLst>
                                            <p:cond delay="0"/>
                                          </p:stCondLst>
                                        </p:cTn>
                                        <p:tgtEl>
                                          <p:spTgt spid="68"/>
                                        </p:tgtEl>
                                        <p:attrNameLst>
                                          <p:attrName/>
                                        </p:attrNameLst>
                                      </p:cBhvr>
                                      <p:to>
                                        <p:strVal val=""/>
                                      </p:to>
                                    </p:set>
                                  </p:childTnLst>
                                </p:cTn>
                              </p:par>
                              <p:par>
                                <p:cTn id="224"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25" dur="3347" fill="hold"/>
                                        <p:tgtEl>
                                          <p:spTgt spid="68"/>
                                        </p:tgtEl>
                                        <p:attrNameLst>
                                          <p:attrName>ppt_x</p:attrName>
                                          <p:attrName>ppt_y</p:attrName>
                                        </p:attrNameLst>
                                      </p:cBhvr>
                                      <p:rCtr x="4818" y="-16759"/>
                                    </p:animMotion>
                                  </p:childTnLst>
                                </p:cTn>
                              </p:par>
                              <p:par>
                                <p:cTn id="226" presetID="10" presetClass="entr" presetSubtype="0" repeatCount="indefinite" fill="hold" grpId="0" nodeType="withEffect">
                                  <p:stCondLst>
                                    <p:cond delay="0"/>
                                  </p:stCondLst>
                                  <p:childTnLst>
                                    <p:set>
                                      <p:cBhvr>
                                        <p:cTn id="227" dur="1" fill="hold">
                                          <p:stCondLst>
                                            <p:cond delay="0"/>
                                          </p:stCondLst>
                                        </p:cTn>
                                        <p:tgtEl>
                                          <p:spTgt spid="69"/>
                                        </p:tgtEl>
                                        <p:attrNameLst>
                                          <p:attrName>style.visibility</p:attrName>
                                        </p:attrNameLst>
                                      </p:cBhvr>
                                      <p:to>
                                        <p:strVal val="visible"/>
                                      </p:to>
                                    </p:set>
                                    <p:animEffect transition="out" filter="fade">
                                      <p:cBhvr additive="base" accumulate="none">
                                        <p:cTn id="228" dur="345" fill="hold">
                                          <p:stCondLst>
                                            <p:cond delay="2417"/>
                                          </p:stCondLst>
                                        </p:cTn>
                                        <p:tgtEl>
                                          <p:spTgt spid="69"/>
                                        </p:tgtEl>
                                      </p:cBhvr>
                                    </p:animEffect>
                                    <p:animEffect transition="in" filter="fade">
                                      <p:cBhvr additive="base" accumulate="none">
                                        <p:cTn id="229" dur="345" fill="hold">
                                          <p:stCondLst>
                                            <p:cond delay="0"/>
                                          </p:stCondLst>
                                        </p:cTn>
                                        <p:tgtEl>
                                          <p:spTgt spid="69"/>
                                        </p:tgtEl>
                                      </p:cBhvr>
                                    </p:animEffect>
                                    <p:set>
                                      <p:cBhvr additive="base" accumulate="none">
                                        <p:cTn id="230" dur="1" fill="hold">
                                          <p:stCondLst>
                                            <p:cond delay="2761"/>
                                          </p:stCondLst>
                                        </p:cTn>
                                        <p:tgtEl>
                                          <p:spTgt spid="69"/>
                                        </p:tgtEl>
                                        <p:attrNameLst>
                                          <p:attrName>style.visibility</p:attrName>
                                        </p:attrNameLst>
                                      </p:cBhvr>
                                      <p:to>
                                        <p:strVal val="hidden"/>
                                      </p:to>
                                    </p:set>
                                    <p:set>
                                      <p:cBhvr additive="base" accumulate="none">
                                        <p:cTn id="231" dur="3177" fill="hold">
                                          <p:stCondLst>
                                            <p:cond delay="0"/>
                                          </p:stCondLst>
                                        </p:cTn>
                                        <p:tgtEl>
                                          <p:spTgt spid="69"/>
                                        </p:tgtEl>
                                        <p:attrNameLst>
                                          <p:attrName/>
                                        </p:attrNameLst>
                                      </p:cBhvr>
                                      <p:to>
                                        <p:strVal val=""/>
                                      </p:to>
                                    </p:set>
                                  </p:childTnLst>
                                </p:cTn>
                              </p:par>
                              <p:par>
                                <p:cTn id="232"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33" dur="3510" fill="hold"/>
                                        <p:tgtEl>
                                          <p:spTgt spid="69"/>
                                        </p:tgtEl>
                                        <p:attrNameLst>
                                          <p:attrName>ppt_x</p:attrName>
                                          <p:attrName>ppt_y</p:attrName>
                                        </p:attrNameLst>
                                      </p:cBhvr>
                                      <p:rCtr x="6875" y="-17384"/>
                                    </p:animMotion>
                                  </p:childTnLst>
                                </p:cTn>
                              </p:par>
                              <p:par>
                                <p:cTn id="234" presetID="10" presetClass="entr" presetSubtype="0" repeatCount="indefinite" fill="hold" grpId="0" nodeType="withEffect">
                                  <p:stCondLst>
                                    <p:cond delay="0"/>
                                  </p:stCondLst>
                                  <p:childTnLst>
                                    <p:set>
                                      <p:cBhvr>
                                        <p:cTn id="235" dur="1" fill="hold">
                                          <p:stCondLst>
                                            <p:cond delay="0"/>
                                          </p:stCondLst>
                                        </p:cTn>
                                        <p:tgtEl>
                                          <p:spTgt spid="70"/>
                                        </p:tgtEl>
                                        <p:attrNameLst>
                                          <p:attrName>style.visibility</p:attrName>
                                        </p:attrNameLst>
                                      </p:cBhvr>
                                      <p:to>
                                        <p:strVal val="visible"/>
                                      </p:to>
                                    </p:set>
                                    <p:animEffect transition="out" filter="fade">
                                      <p:cBhvr additive="base" accumulate="none">
                                        <p:cTn id="236" dur="419" fill="hold">
                                          <p:stCondLst>
                                            <p:cond delay="2934"/>
                                          </p:stCondLst>
                                        </p:cTn>
                                        <p:tgtEl>
                                          <p:spTgt spid="70"/>
                                        </p:tgtEl>
                                      </p:cBhvr>
                                    </p:animEffect>
                                    <p:animEffect transition="in" filter="fade">
                                      <p:cBhvr additive="base" accumulate="none">
                                        <p:cTn id="237" dur="419" fill="hold">
                                          <p:stCondLst>
                                            <p:cond delay="0"/>
                                          </p:stCondLst>
                                        </p:cTn>
                                        <p:tgtEl>
                                          <p:spTgt spid="70"/>
                                        </p:tgtEl>
                                      </p:cBhvr>
                                    </p:animEffect>
                                    <p:set>
                                      <p:cBhvr additive="base" accumulate="none">
                                        <p:cTn id="238" dur="1" fill="hold">
                                          <p:stCondLst>
                                            <p:cond delay="3351"/>
                                          </p:stCondLst>
                                        </p:cTn>
                                        <p:tgtEl>
                                          <p:spTgt spid="70"/>
                                        </p:tgtEl>
                                        <p:attrNameLst>
                                          <p:attrName>style.visibility</p:attrName>
                                        </p:attrNameLst>
                                      </p:cBhvr>
                                      <p:to>
                                        <p:strVal val="hidden"/>
                                      </p:to>
                                    </p:set>
                                    <p:set>
                                      <p:cBhvr additive="base" accumulate="none">
                                        <p:cTn id="239" dur="3856" fill="hold">
                                          <p:stCondLst>
                                            <p:cond delay="0"/>
                                          </p:stCondLst>
                                        </p:cTn>
                                        <p:tgtEl>
                                          <p:spTgt spid="70"/>
                                        </p:tgtEl>
                                        <p:attrNameLst>
                                          <p:attrName/>
                                        </p:attrNameLst>
                                      </p:cBhvr>
                                      <p:to>
                                        <p:strVal val=""/>
                                      </p:to>
                                    </p:set>
                                  </p:childTnLst>
                                </p:cTn>
                              </p:par>
                              <p:par>
                                <p:cTn id="240"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41" dur="2662" fill="hold"/>
                                        <p:tgtEl>
                                          <p:spTgt spid="70"/>
                                        </p:tgtEl>
                                        <p:attrNameLst>
                                          <p:attrName>ppt_x</p:attrName>
                                          <p:attrName>ppt_y</p:attrName>
                                        </p:attrNameLst>
                                      </p:cBhvr>
                                      <p:rCtr x="-6576" y="-17477"/>
                                    </p:animMotion>
                                  </p:childTnLst>
                                </p:cTn>
                              </p:par>
                              <p:par>
                                <p:cTn id="242" presetID="10" presetClass="entr" presetSubtype="0" repeatCount="indefinite" fill="hold" grpId="0" nodeType="withEffect">
                                  <p:stCondLst>
                                    <p:cond delay="0"/>
                                  </p:stCondLst>
                                  <p:childTnLst>
                                    <p:set>
                                      <p:cBhvr>
                                        <p:cTn id="243" dur="1" fill="hold">
                                          <p:stCondLst>
                                            <p:cond delay="0"/>
                                          </p:stCondLst>
                                        </p:cTn>
                                        <p:tgtEl>
                                          <p:spTgt spid="71"/>
                                        </p:tgtEl>
                                        <p:attrNameLst>
                                          <p:attrName>style.visibility</p:attrName>
                                        </p:attrNameLst>
                                      </p:cBhvr>
                                      <p:to>
                                        <p:strVal val="visible"/>
                                      </p:to>
                                    </p:set>
                                    <p:animEffect transition="out" filter="fade">
                                      <p:cBhvr additive="base" accumulate="none">
                                        <p:cTn id="244" dur="426" fill="hold">
                                          <p:stCondLst>
                                            <p:cond delay="2983"/>
                                          </p:stCondLst>
                                        </p:cTn>
                                        <p:tgtEl>
                                          <p:spTgt spid="71"/>
                                        </p:tgtEl>
                                      </p:cBhvr>
                                    </p:animEffect>
                                    <p:animEffect transition="in" filter="fade">
                                      <p:cBhvr additive="base" accumulate="none">
                                        <p:cTn id="245" dur="426" fill="hold">
                                          <p:stCondLst>
                                            <p:cond delay="0"/>
                                          </p:stCondLst>
                                        </p:cTn>
                                        <p:tgtEl>
                                          <p:spTgt spid="71"/>
                                        </p:tgtEl>
                                      </p:cBhvr>
                                    </p:animEffect>
                                    <p:set>
                                      <p:cBhvr additive="base" accumulate="none">
                                        <p:cTn id="246" dur="1" fill="hold">
                                          <p:stCondLst>
                                            <p:cond delay="3408"/>
                                          </p:stCondLst>
                                        </p:cTn>
                                        <p:tgtEl>
                                          <p:spTgt spid="71"/>
                                        </p:tgtEl>
                                        <p:attrNameLst>
                                          <p:attrName>style.visibility</p:attrName>
                                        </p:attrNameLst>
                                      </p:cBhvr>
                                      <p:to>
                                        <p:strVal val="hidden"/>
                                      </p:to>
                                    </p:set>
                                    <p:set>
                                      <p:cBhvr additive="base" accumulate="none">
                                        <p:cTn id="247" dur="3921" fill="hold">
                                          <p:stCondLst>
                                            <p:cond delay="0"/>
                                          </p:stCondLst>
                                        </p:cTn>
                                        <p:tgtEl>
                                          <p:spTgt spid="71"/>
                                        </p:tgtEl>
                                        <p:attrNameLst>
                                          <p:attrName/>
                                        </p:attrNameLst>
                                      </p:cBhvr>
                                      <p:to>
                                        <p:strVal val=""/>
                                      </p:to>
                                    </p:set>
                                  </p:childTnLst>
                                </p:cTn>
                              </p:par>
                              <p:par>
                                <p:cTn id="248"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49" dur="2229" fill="hold"/>
                                        <p:tgtEl>
                                          <p:spTgt spid="71"/>
                                        </p:tgtEl>
                                        <p:attrNameLst>
                                          <p:attrName>ppt_x</p:attrName>
                                          <p:attrName>ppt_y</p:attrName>
                                        </p:attrNameLst>
                                      </p:cBhvr>
                                      <p:rCtr x="6576" y="-9074"/>
                                    </p:animMotion>
                                  </p:childTnLst>
                                </p:cTn>
                              </p:par>
                              <p:par>
                                <p:cTn id="250" presetID="10" presetClass="entr" presetSubtype="0" repeatCount="indefinite" fill="hold" grpId="0" nodeType="withEffect">
                                  <p:stCondLst>
                                    <p:cond delay="0"/>
                                  </p:stCondLst>
                                  <p:childTnLst>
                                    <p:set>
                                      <p:cBhvr>
                                        <p:cTn id="251" dur="1" fill="hold">
                                          <p:stCondLst>
                                            <p:cond delay="0"/>
                                          </p:stCondLst>
                                        </p:cTn>
                                        <p:tgtEl>
                                          <p:spTgt spid="72"/>
                                        </p:tgtEl>
                                        <p:attrNameLst>
                                          <p:attrName>style.visibility</p:attrName>
                                        </p:attrNameLst>
                                      </p:cBhvr>
                                      <p:to>
                                        <p:strVal val="visible"/>
                                      </p:to>
                                    </p:set>
                                    <p:animEffect transition="out" filter="fade">
                                      <p:cBhvr additive="base" accumulate="none">
                                        <p:cTn id="252" dur="336" fill="hold">
                                          <p:stCondLst>
                                            <p:cond delay="2355"/>
                                          </p:stCondLst>
                                        </p:cTn>
                                        <p:tgtEl>
                                          <p:spTgt spid="72"/>
                                        </p:tgtEl>
                                      </p:cBhvr>
                                    </p:animEffect>
                                    <p:animEffect transition="in" filter="fade">
                                      <p:cBhvr additive="base" accumulate="none">
                                        <p:cTn id="253" dur="336" fill="hold">
                                          <p:stCondLst>
                                            <p:cond delay="0"/>
                                          </p:stCondLst>
                                        </p:cTn>
                                        <p:tgtEl>
                                          <p:spTgt spid="72"/>
                                        </p:tgtEl>
                                      </p:cBhvr>
                                    </p:animEffect>
                                    <p:set>
                                      <p:cBhvr additive="base" accumulate="none">
                                        <p:cTn id="254" dur="1" fill="hold">
                                          <p:stCondLst>
                                            <p:cond delay="2690"/>
                                          </p:stCondLst>
                                        </p:cTn>
                                        <p:tgtEl>
                                          <p:spTgt spid="72"/>
                                        </p:tgtEl>
                                        <p:attrNameLst>
                                          <p:attrName>style.visibility</p:attrName>
                                        </p:attrNameLst>
                                      </p:cBhvr>
                                      <p:to>
                                        <p:strVal val="hidden"/>
                                      </p:to>
                                    </p:set>
                                    <p:set>
                                      <p:cBhvr additive="base" accumulate="none">
                                        <p:cTn id="255" dur="3095" fill="hold">
                                          <p:stCondLst>
                                            <p:cond delay="0"/>
                                          </p:stCondLst>
                                        </p:cTn>
                                        <p:tgtEl>
                                          <p:spTgt spid="72"/>
                                        </p:tgtEl>
                                        <p:attrNameLst>
                                          <p:attrName/>
                                        </p:attrNameLst>
                                      </p:cBhvr>
                                      <p:to>
                                        <p:strVal val=""/>
                                      </p:to>
                                    </p:set>
                                  </p:childTnLst>
                                </p:cTn>
                              </p:par>
                              <p:par>
                                <p:cTn id="256"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57" dur="3846" fill="hold"/>
                                        <p:tgtEl>
                                          <p:spTgt spid="72"/>
                                        </p:tgtEl>
                                        <p:attrNameLst>
                                          <p:attrName>ppt_x</p:attrName>
                                          <p:attrName>ppt_y</p:attrName>
                                        </p:attrNameLst>
                                      </p:cBhvr>
                                      <p:rCtr x="8138" y="-1852"/>
                                    </p:animMotion>
                                  </p:childTnLst>
                                </p:cTn>
                              </p:par>
                              <p:par>
                                <p:cTn id="258" presetID="10" presetClass="entr" presetSubtype="0" repeatCount="indefinite" fill="hold" grpId="0" nodeType="withEffect">
                                  <p:stCondLst>
                                    <p:cond delay="0"/>
                                  </p:stCondLst>
                                  <p:childTnLst>
                                    <p:set>
                                      <p:cBhvr>
                                        <p:cTn id="259" dur="1" fill="hold">
                                          <p:stCondLst>
                                            <p:cond delay="0"/>
                                          </p:stCondLst>
                                        </p:cTn>
                                        <p:tgtEl>
                                          <p:spTgt spid="73"/>
                                        </p:tgtEl>
                                        <p:attrNameLst>
                                          <p:attrName>style.visibility</p:attrName>
                                        </p:attrNameLst>
                                      </p:cBhvr>
                                      <p:to>
                                        <p:strVal val="visible"/>
                                      </p:to>
                                    </p:set>
                                    <p:animEffect transition="out" filter="fade">
                                      <p:cBhvr additive="base" accumulate="none">
                                        <p:cTn id="260" dur="364" fill="hold">
                                          <p:stCondLst>
                                            <p:cond delay="2545"/>
                                          </p:stCondLst>
                                        </p:cTn>
                                        <p:tgtEl>
                                          <p:spTgt spid="73"/>
                                        </p:tgtEl>
                                      </p:cBhvr>
                                    </p:animEffect>
                                    <p:animEffect transition="in" filter="fade">
                                      <p:cBhvr additive="base" accumulate="none">
                                        <p:cTn id="261" dur="364" fill="hold">
                                          <p:stCondLst>
                                            <p:cond delay="0"/>
                                          </p:stCondLst>
                                        </p:cTn>
                                        <p:tgtEl>
                                          <p:spTgt spid="73"/>
                                        </p:tgtEl>
                                      </p:cBhvr>
                                    </p:animEffect>
                                    <p:set>
                                      <p:cBhvr additive="base" accumulate="none">
                                        <p:cTn id="262" dur="1" fill="hold">
                                          <p:stCondLst>
                                            <p:cond delay="2907"/>
                                          </p:stCondLst>
                                        </p:cTn>
                                        <p:tgtEl>
                                          <p:spTgt spid="73"/>
                                        </p:tgtEl>
                                        <p:attrNameLst>
                                          <p:attrName>style.visibility</p:attrName>
                                        </p:attrNameLst>
                                      </p:cBhvr>
                                      <p:to>
                                        <p:strVal val="hidden"/>
                                      </p:to>
                                    </p:set>
                                    <p:set>
                                      <p:cBhvr additive="base" accumulate="none">
                                        <p:cTn id="263" dur="3345" fill="hold">
                                          <p:stCondLst>
                                            <p:cond delay="0"/>
                                          </p:stCondLst>
                                        </p:cTn>
                                        <p:tgtEl>
                                          <p:spTgt spid="73"/>
                                        </p:tgtEl>
                                        <p:attrNameLst>
                                          <p:attrName/>
                                        </p:attrNameLst>
                                      </p:cBhvr>
                                      <p:to>
                                        <p:strVal val=""/>
                                      </p:to>
                                    </p:set>
                                  </p:childTnLst>
                                </p:cTn>
                              </p:par>
                              <p:par>
                                <p:cTn id="264"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65" dur="3444" fill="hold"/>
                                        <p:tgtEl>
                                          <p:spTgt spid="73"/>
                                        </p:tgtEl>
                                        <p:attrNameLst>
                                          <p:attrName>ppt_x</p:attrName>
                                          <p:attrName>ppt_y</p:attrName>
                                        </p:attrNameLst>
                                      </p:cBhvr>
                                      <p:rCtr x="6680" y="-14560"/>
                                    </p:animMotion>
                                  </p:childTnLst>
                                </p:cTn>
                              </p:par>
                              <p:par>
                                <p:cTn id="266" presetID="10" presetClass="entr" presetSubtype="0" repeatCount="indefinite" fill="hold" grpId="0" nodeType="withEffect">
                                  <p:stCondLst>
                                    <p:cond delay="0"/>
                                  </p:stCondLst>
                                  <p:childTnLst>
                                    <p:set>
                                      <p:cBhvr>
                                        <p:cTn id="267" dur="1" fill="hold">
                                          <p:stCondLst>
                                            <p:cond delay="0"/>
                                          </p:stCondLst>
                                        </p:cTn>
                                        <p:tgtEl>
                                          <p:spTgt spid="74"/>
                                        </p:tgtEl>
                                        <p:attrNameLst>
                                          <p:attrName>style.visibility</p:attrName>
                                        </p:attrNameLst>
                                      </p:cBhvr>
                                      <p:to>
                                        <p:strVal val="visible"/>
                                      </p:to>
                                    </p:set>
                                    <p:animEffect transition="out" filter="fade">
                                      <p:cBhvr additive="base" accumulate="none">
                                        <p:cTn id="268" dur="250" fill="hold">
                                          <p:stCondLst>
                                            <p:cond delay="1750"/>
                                          </p:stCondLst>
                                        </p:cTn>
                                        <p:tgtEl>
                                          <p:spTgt spid="74"/>
                                        </p:tgtEl>
                                      </p:cBhvr>
                                    </p:animEffect>
                                    <p:animEffect transition="in" filter="fade">
                                      <p:cBhvr additive="base" accumulate="none">
                                        <p:cTn id="269" dur="250" fill="hold">
                                          <p:stCondLst>
                                            <p:cond delay="0"/>
                                          </p:stCondLst>
                                        </p:cTn>
                                        <p:tgtEl>
                                          <p:spTgt spid="74"/>
                                        </p:tgtEl>
                                      </p:cBhvr>
                                    </p:animEffect>
                                    <p:set>
                                      <p:cBhvr additive="base" accumulate="none">
                                        <p:cTn id="270" dur="1" fill="hold">
                                          <p:stCondLst>
                                            <p:cond delay="1999"/>
                                          </p:stCondLst>
                                        </p:cTn>
                                        <p:tgtEl>
                                          <p:spTgt spid="74"/>
                                        </p:tgtEl>
                                        <p:attrNameLst>
                                          <p:attrName>style.visibility</p:attrName>
                                        </p:attrNameLst>
                                      </p:cBhvr>
                                      <p:to>
                                        <p:strVal val="hidden"/>
                                      </p:to>
                                    </p:set>
                                    <p:set>
                                      <p:cBhvr additive="base" accumulate="none">
                                        <p:cTn id="271" dur="2300" fill="hold">
                                          <p:stCondLst>
                                            <p:cond delay="0"/>
                                          </p:stCondLst>
                                        </p:cTn>
                                        <p:tgtEl>
                                          <p:spTgt spid="74"/>
                                        </p:tgtEl>
                                        <p:attrNameLst>
                                          <p:attrName/>
                                        </p:attrNameLst>
                                      </p:cBhvr>
                                      <p:to>
                                        <p:strVal val=""/>
                                      </p:to>
                                    </p:set>
                                  </p:childTnLst>
                                </p:cTn>
                              </p:par>
                              <p:par>
                                <p:cTn id="272"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73" dur="2300" fill="hold"/>
                                        <p:tgtEl>
                                          <p:spTgt spid="74"/>
                                        </p:tgtEl>
                                        <p:attrNameLst>
                                          <p:attrName>ppt_x</p:attrName>
                                          <p:attrName>ppt_y</p:attrName>
                                        </p:attrNameLst>
                                      </p:cBhvr>
                                      <p:rCtr x="4505" y="-13935"/>
                                    </p:animMotion>
                                  </p:childTnLst>
                                </p:cTn>
                              </p:par>
                              <p:par>
                                <p:cTn id="274" presetID="10" presetClass="entr" presetSubtype="0" repeatCount="indefinite" fill="hold" grpId="0" nodeType="withEffect">
                                  <p:stCondLst>
                                    <p:cond delay="0"/>
                                  </p:stCondLst>
                                  <p:childTnLst>
                                    <p:set>
                                      <p:cBhvr>
                                        <p:cTn id="275" dur="1" fill="hold">
                                          <p:stCondLst>
                                            <p:cond delay="0"/>
                                          </p:stCondLst>
                                        </p:cTn>
                                        <p:tgtEl>
                                          <p:spTgt spid="75"/>
                                        </p:tgtEl>
                                        <p:attrNameLst>
                                          <p:attrName>style.visibility</p:attrName>
                                        </p:attrNameLst>
                                      </p:cBhvr>
                                      <p:to>
                                        <p:strVal val="visible"/>
                                      </p:to>
                                    </p:set>
                                    <p:animEffect transition="out" filter="fade">
                                      <p:cBhvr additive="base" accumulate="none">
                                        <p:cTn id="276" dur="250" fill="hold">
                                          <p:stCondLst>
                                            <p:cond delay="1750"/>
                                          </p:stCondLst>
                                        </p:cTn>
                                        <p:tgtEl>
                                          <p:spTgt spid="75"/>
                                        </p:tgtEl>
                                      </p:cBhvr>
                                    </p:animEffect>
                                    <p:animEffect transition="in" filter="fade">
                                      <p:cBhvr additive="base" accumulate="none">
                                        <p:cTn id="277" dur="250" fill="hold">
                                          <p:stCondLst>
                                            <p:cond delay="0"/>
                                          </p:stCondLst>
                                        </p:cTn>
                                        <p:tgtEl>
                                          <p:spTgt spid="75"/>
                                        </p:tgtEl>
                                      </p:cBhvr>
                                    </p:animEffect>
                                    <p:set>
                                      <p:cBhvr additive="base" accumulate="none">
                                        <p:cTn id="278" dur="1" fill="hold">
                                          <p:stCondLst>
                                            <p:cond delay="1999"/>
                                          </p:stCondLst>
                                        </p:cTn>
                                        <p:tgtEl>
                                          <p:spTgt spid="75"/>
                                        </p:tgtEl>
                                        <p:attrNameLst>
                                          <p:attrName>style.visibility</p:attrName>
                                        </p:attrNameLst>
                                      </p:cBhvr>
                                      <p:to>
                                        <p:strVal val="hidden"/>
                                      </p:to>
                                    </p:set>
                                    <p:set>
                                      <p:cBhvr additive="base" accumulate="none">
                                        <p:cTn id="279" dur="2300" fill="hold">
                                          <p:stCondLst>
                                            <p:cond delay="0"/>
                                          </p:stCondLst>
                                        </p:cTn>
                                        <p:tgtEl>
                                          <p:spTgt spid="75"/>
                                        </p:tgtEl>
                                        <p:attrNameLst>
                                          <p:attrName/>
                                        </p:attrNameLst>
                                      </p:cBhvr>
                                      <p:to>
                                        <p:strVal val=""/>
                                      </p:to>
                                    </p:set>
                                  </p:childTnLst>
                                </p:cTn>
                              </p:par>
                              <p:par>
                                <p:cTn id="280"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81" dur="2300" fill="hold"/>
                                        <p:tgtEl>
                                          <p:spTgt spid="75"/>
                                        </p:tgtEl>
                                        <p:attrNameLst>
                                          <p:attrName>ppt_x</p:attrName>
                                          <p:attrName>ppt_y</p:attrName>
                                        </p:attrNameLst>
                                      </p:cBhvr>
                                      <p:rCtr x="-1628" y="-15741"/>
                                    </p:animMotion>
                                  </p:childTnLst>
                                </p:cTn>
                              </p:par>
                              <p:par>
                                <p:cTn id="282" presetID="10" presetClass="entr" presetSubtype="0" repeatCount="indefinite" fill="hold" grpId="0" nodeType="withEffect">
                                  <p:stCondLst>
                                    <p:cond delay="0"/>
                                  </p:stCondLst>
                                  <p:childTnLst>
                                    <p:set>
                                      <p:cBhvr>
                                        <p:cTn id="283" dur="1" fill="hold">
                                          <p:stCondLst>
                                            <p:cond delay="0"/>
                                          </p:stCondLst>
                                        </p:cTn>
                                        <p:tgtEl>
                                          <p:spTgt spid="76"/>
                                        </p:tgtEl>
                                        <p:attrNameLst>
                                          <p:attrName>style.visibility</p:attrName>
                                        </p:attrNameLst>
                                      </p:cBhvr>
                                      <p:to>
                                        <p:strVal val="visible"/>
                                      </p:to>
                                    </p:set>
                                    <p:animEffect transition="out" filter="fade">
                                      <p:cBhvr additive="base" accumulate="none">
                                        <p:cTn id="284" dur="250" fill="hold">
                                          <p:stCondLst>
                                            <p:cond delay="1750"/>
                                          </p:stCondLst>
                                        </p:cTn>
                                        <p:tgtEl>
                                          <p:spTgt spid="76"/>
                                        </p:tgtEl>
                                      </p:cBhvr>
                                    </p:animEffect>
                                    <p:animEffect transition="in" filter="fade">
                                      <p:cBhvr additive="base" accumulate="none">
                                        <p:cTn id="285" dur="250" fill="hold">
                                          <p:stCondLst>
                                            <p:cond delay="0"/>
                                          </p:stCondLst>
                                        </p:cTn>
                                        <p:tgtEl>
                                          <p:spTgt spid="76"/>
                                        </p:tgtEl>
                                      </p:cBhvr>
                                    </p:animEffect>
                                    <p:set>
                                      <p:cBhvr additive="base" accumulate="none">
                                        <p:cTn id="286" dur="1" fill="hold">
                                          <p:stCondLst>
                                            <p:cond delay="1999"/>
                                          </p:stCondLst>
                                        </p:cTn>
                                        <p:tgtEl>
                                          <p:spTgt spid="76"/>
                                        </p:tgtEl>
                                        <p:attrNameLst>
                                          <p:attrName>style.visibility</p:attrName>
                                        </p:attrNameLst>
                                      </p:cBhvr>
                                      <p:to>
                                        <p:strVal val="hidden"/>
                                      </p:to>
                                    </p:set>
                                    <p:set>
                                      <p:cBhvr additive="base" accumulate="none">
                                        <p:cTn id="287" dur="2300" fill="hold">
                                          <p:stCondLst>
                                            <p:cond delay="0"/>
                                          </p:stCondLst>
                                        </p:cTn>
                                        <p:tgtEl>
                                          <p:spTgt spid="76"/>
                                        </p:tgtEl>
                                        <p:attrNameLst>
                                          <p:attrName/>
                                        </p:attrNameLst>
                                      </p:cBhvr>
                                      <p:to>
                                        <p:strVal val=""/>
                                      </p:to>
                                    </p:set>
                                  </p:childTnLst>
                                </p:cTn>
                              </p:par>
                              <p:par>
                                <p:cTn id="288"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89" dur="2300" fill="hold"/>
                                        <p:tgtEl>
                                          <p:spTgt spid="76"/>
                                        </p:tgtEl>
                                        <p:attrNameLst>
                                          <p:attrName>ppt_x</p:attrName>
                                          <p:attrName>ppt_y</p:attrName>
                                        </p:attrNameLst>
                                      </p:cBhvr>
                                      <p:rCtr x="6576" y="-9074"/>
                                    </p:animMotion>
                                  </p:childTnLst>
                                </p:cTn>
                              </p:par>
                              <p:par>
                                <p:cTn id="290" presetID="10" presetClass="entr" presetSubtype="0" repeatCount="indefinite" fill="hold" grpId="0" nodeType="withEffect">
                                  <p:stCondLst>
                                    <p:cond delay="0"/>
                                  </p:stCondLst>
                                  <p:childTnLst>
                                    <p:set>
                                      <p:cBhvr>
                                        <p:cTn id="291" dur="1" fill="hold">
                                          <p:stCondLst>
                                            <p:cond delay="0"/>
                                          </p:stCondLst>
                                        </p:cTn>
                                        <p:tgtEl>
                                          <p:spTgt spid="77"/>
                                        </p:tgtEl>
                                        <p:attrNameLst>
                                          <p:attrName>style.visibility</p:attrName>
                                        </p:attrNameLst>
                                      </p:cBhvr>
                                      <p:to>
                                        <p:strVal val="visible"/>
                                      </p:to>
                                    </p:set>
                                    <p:animEffect transition="out" filter="fade">
                                      <p:cBhvr additive="base" accumulate="none">
                                        <p:cTn id="292" dur="250" fill="hold">
                                          <p:stCondLst>
                                            <p:cond delay="1750"/>
                                          </p:stCondLst>
                                        </p:cTn>
                                        <p:tgtEl>
                                          <p:spTgt spid="77"/>
                                        </p:tgtEl>
                                      </p:cBhvr>
                                    </p:animEffect>
                                    <p:animEffect transition="in" filter="fade">
                                      <p:cBhvr additive="base" accumulate="none">
                                        <p:cTn id="293" dur="250" fill="hold">
                                          <p:stCondLst>
                                            <p:cond delay="0"/>
                                          </p:stCondLst>
                                        </p:cTn>
                                        <p:tgtEl>
                                          <p:spTgt spid="77"/>
                                        </p:tgtEl>
                                      </p:cBhvr>
                                    </p:animEffect>
                                    <p:set>
                                      <p:cBhvr additive="base" accumulate="none">
                                        <p:cTn id="294" dur="1" fill="hold">
                                          <p:stCondLst>
                                            <p:cond delay="1999"/>
                                          </p:stCondLst>
                                        </p:cTn>
                                        <p:tgtEl>
                                          <p:spTgt spid="77"/>
                                        </p:tgtEl>
                                        <p:attrNameLst>
                                          <p:attrName>style.visibility</p:attrName>
                                        </p:attrNameLst>
                                      </p:cBhvr>
                                      <p:to>
                                        <p:strVal val="hidden"/>
                                      </p:to>
                                    </p:set>
                                    <p:set>
                                      <p:cBhvr additive="base" accumulate="none">
                                        <p:cTn id="295" dur="2300" fill="hold">
                                          <p:stCondLst>
                                            <p:cond delay="0"/>
                                          </p:stCondLst>
                                        </p:cTn>
                                        <p:tgtEl>
                                          <p:spTgt spid="77"/>
                                        </p:tgtEl>
                                        <p:attrNameLst>
                                          <p:attrName/>
                                        </p:attrNameLst>
                                      </p:cBhvr>
                                      <p:to>
                                        <p:strVal val=""/>
                                      </p:to>
                                    </p:set>
                                  </p:childTnLst>
                                </p:cTn>
                              </p:par>
                              <p:par>
                                <p:cTn id="296"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97" dur="2300" fill="hold"/>
                                        <p:tgtEl>
                                          <p:spTgt spid="77"/>
                                        </p:tgtEl>
                                        <p:attrNameLst>
                                          <p:attrName>ppt_x</p:attrName>
                                          <p:attrName>ppt_y</p:attrName>
                                        </p:attrNameLst>
                                      </p:cBhvr>
                                      <p:rCtr x="9922" y="-7060"/>
                                    </p:animMotion>
                                  </p:childTnLst>
                                </p:cTn>
                              </p:par>
                              <p:par>
                                <p:cTn id="298" presetID="10" presetClass="entr" presetSubtype="0" repeatCount="indefinite" fill="hold" grpId="0" nodeType="withEffect">
                                  <p:stCondLst>
                                    <p:cond delay="0"/>
                                  </p:stCondLst>
                                  <p:childTnLst>
                                    <p:set>
                                      <p:cBhvr>
                                        <p:cTn id="299" dur="1" fill="hold">
                                          <p:stCondLst>
                                            <p:cond delay="0"/>
                                          </p:stCondLst>
                                        </p:cTn>
                                        <p:tgtEl>
                                          <p:spTgt spid="78"/>
                                        </p:tgtEl>
                                        <p:attrNameLst>
                                          <p:attrName>style.visibility</p:attrName>
                                        </p:attrNameLst>
                                      </p:cBhvr>
                                      <p:to>
                                        <p:strVal val="visible"/>
                                      </p:to>
                                    </p:set>
                                    <p:animEffect transition="out" filter="fade">
                                      <p:cBhvr additive="base" accumulate="none">
                                        <p:cTn id="300" dur="250" fill="hold">
                                          <p:stCondLst>
                                            <p:cond delay="1750"/>
                                          </p:stCondLst>
                                        </p:cTn>
                                        <p:tgtEl>
                                          <p:spTgt spid="78"/>
                                        </p:tgtEl>
                                      </p:cBhvr>
                                    </p:animEffect>
                                    <p:animEffect transition="in" filter="fade">
                                      <p:cBhvr additive="base" accumulate="none">
                                        <p:cTn id="301" dur="250" fill="hold">
                                          <p:stCondLst>
                                            <p:cond delay="0"/>
                                          </p:stCondLst>
                                        </p:cTn>
                                        <p:tgtEl>
                                          <p:spTgt spid="78"/>
                                        </p:tgtEl>
                                      </p:cBhvr>
                                    </p:animEffect>
                                    <p:set>
                                      <p:cBhvr additive="base" accumulate="none">
                                        <p:cTn id="302" dur="1" fill="hold">
                                          <p:stCondLst>
                                            <p:cond delay="1999"/>
                                          </p:stCondLst>
                                        </p:cTn>
                                        <p:tgtEl>
                                          <p:spTgt spid="78"/>
                                        </p:tgtEl>
                                        <p:attrNameLst>
                                          <p:attrName>style.visibility</p:attrName>
                                        </p:attrNameLst>
                                      </p:cBhvr>
                                      <p:to>
                                        <p:strVal val="hidden"/>
                                      </p:to>
                                    </p:set>
                                    <p:set>
                                      <p:cBhvr additive="base" accumulate="none">
                                        <p:cTn id="303" dur="2300" fill="hold">
                                          <p:stCondLst>
                                            <p:cond delay="0"/>
                                          </p:stCondLst>
                                        </p:cTn>
                                        <p:tgtEl>
                                          <p:spTgt spid="78"/>
                                        </p:tgtEl>
                                        <p:attrNameLst>
                                          <p:attrName/>
                                        </p:attrNameLst>
                                      </p:cBhvr>
                                      <p:to>
                                        <p:strVal val=""/>
                                      </p:to>
                                    </p:set>
                                  </p:childTnLst>
                                </p:cTn>
                              </p:par>
                              <p:par>
                                <p:cTn id="304"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05" dur="2300" fill="hold"/>
                                        <p:tgtEl>
                                          <p:spTgt spid="78"/>
                                        </p:tgtEl>
                                        <p:attrNameLst>
                                          <p:attrName>ppt_x</p:attrName>
                                          <p:attrName>ppt_y</p:attrName>
                                        </p:attrNameLst>
                                      </p:cBhvr>
                                      <p:rCtr x="8138" y="-1852"/>
                                    </p:animMotion>
                                  </p:childTnLst>
                                </p:cTn>
                              </p:par>
                              <p:par>
                                <p:cTn id="306" presetID="10" presetClass="entr" presetSubtype="0" repeatCount="indefinite" fill="hold" grpId="0" nodeType="withEffect">
                                  <p:stCondLst>
                                    <p:cond delay="0"/>
                                  </p:stCondLst>
                                  <p:childTnLst>
                                    <p:set>
                                      <p:cBhvr>
                                        <p:cTn id="307" dur="1" fill="hold">
                                          <p:stCondLst>
                                            <p:cond delay="0"/>
                                          </p:stCondLst>
                                        </p:cTn>
                                        <p:tgtEl>
                                          <p:spTgt spid="79"/>
                                        </p:tgtEl>
                                        <p:attrNameLst>
                                          <p:attrName>style.visibility</p:attrName>
                                        </p:attrNameLst>
                                      </p:cBhvr>
                                      <p:to>
                                        <p:strVal val="visible"/>
                                      </p:to>
                                    </p:set>
                                    <p:animEffect transition="out" filter="fade">
                                      <p:cBhvr additive="base" accumulate="none">
                                        <p:cTn id="308" dur="250" fill="hold">
                                          <p:stCondLst>
                                            <p:cond delay="1750"/>
                                          </p:stCondLst>
                                        </p:cTn>
                                        <p:tgtEl>
                                          <p:spTgt spid="79"/>
                                        </p:tgtEl>
                                      </p:cBhvr>
                                    </p:animEffect>
                                    <p:animEffect transition="in" filter="fade">
                                      <p:cBhvr additive="base" accumulate="none">
                                        <p:cTn id="309" dur="250" fill="hold">
                                          <p:stCondLst>
                                            <p:cond delay="0"/>
                                          </p:stCondLst>
                                        </p:cTn>
                                        <p:tgtEl>
                                          <p:spTgt spid="79"/>
                                        </p:tgtEl>
                                      </p:cBhvr>
                                    </p:animEffect>
                                    <p:set>
                                      <p:cBhvr additive="base" accumulate="none">
                                        <p:cTn id="310" dur="1" fill="hold">
                                          <p:stCondLst>
                                            <p:cond delay="1999"/>
                                          </p:stCondLst>
                                        </p:cTn>
                                        <p:tgtEl>
                                          <p:spTgt spid="79"/>
                                        </p:tgtEl>
                                        <p:attrNameLst>
                                          <p:attrName>style.visibility</p:attrName>
                                        </p:attrNameLst>
                                      </p:cBhvr>
                                      <p:to>
                                        <p:strVal val="hidden"/>
                                      </p:to>
                                    </p:set>
                                    <p:set>
                                      <p:cBhvr additive="base" accumulate="none">
                                        <p:cTn id="311" dur="2300" fill="hold">
                                          <p:stCondLst>
                                            <p:cond delay="0"/>
                                          </p:stCondLst>
                                        </p:cTn>
                                        <p:tgtEl>
                                          <p:spTgt spid="79"/>
                                        </p:tgtEl>
                                        <p:attrNameLst>
                                          <p:attrName/>
                                        </p:attrNameLst>
                                      </p:cBhvr>
                                      <p:to>
                                        <p:strVal val=""/>
                                      </p:to>
                                    </p:set>
                                  </p:childTnLst>
                                </p:cTn>
                              </p:par>
                              <p:par>
                                <p:cTn id="312"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13" dur="2300" fill="hold"/>
                                        <p:tgtEl>
                                          <p:spTgt spid="79"/>
                                        </p:tgtEl>
                                        <p:attrNameLst>
                                          <p:attrName>ppt_x</p:attrName>
                                          <p:attrName>ppt_y</p:attrName>
                                        </p:attrNameLst>
                                      </p:cBhvr>
                                      <p:rCtr x="6771" y="-14560"/>
                                    </p:animMotion>
                                  </p:childTnLst>
                                </p:cTn>
                              </p:par>
                              <p:par>
                                <p:cTn id="314" presetID="10" presetClass="entr" presetSubtype="0" repeatCount="indefinite" fill="hold" grpId="0" nodeType="withEffect">
                                  <p:stCondLst>
                                    <p:cond delay="0"/>
                                  </p:stCondLst>
                                  <p:childTnLst>
                                    <p:set>
                                      <p:cBhvr>
                                        <p:cTn id="315" dur="1" fill="hold">
                                          <p:stCondLst>
                                            <p:cond delay="0"/>
                                          </p:stCondLst>
                                        </p:cTn>
                                        <p:tgtEl>
                                          <p:spTgt spid="80"/>
                                        </p:tgtEl>
                                        <p:attrNameLst>
                                          <p:attrName>style.visibility</p:attrName>
                                        </p:attrNameLst>
                                      </p:cBhvr>
                                      <p:to>
                                        <p:strVal val="visible"/>
                                      </p:to>
                                    </p:set>
                                    <p:animEffect transition="out" filter="fade">
                                      <p:cBhvr additive="base" accumulate="none">
                                        <p:cTn id="316" dur="250" fill="hold">
                                          <p:stCondLst>
                                            <p:cond delay="1750"/>
                                          </p:stCondLst>
                                        </p:cTn>
                                        <p:tgtEl>
                                          <p:spTgt spid="80"/>
                                        </p:tgtEl>
                                      </p:cBhvr>
                                    </p:animEffect>
                                    <p:animEffect transition="in" filter="fade">
                                      <p:cBhvr additive="base" accumulate="none">
                                        <p:cTn id="317" dur="250" fill="hold">
                                          <p:stCondLst>
                                            <p:cond delay="0"/>
                                          </p:stCondLst>
                                        </p:cTn>
                                        <p:tgtEl>
                                          <p:spTgt spid="80"/>
                                        </p:tgtEl>
                                      </p:cBhvr>
                                    </p:animEffect>
                                    <p:set>
                                      <p:cBhvr additive="base" accumulate="none">
                                        <p:cTn id="318" dur="1" fill="hold">
                                          <p:stCondLst>
                                            <p:cond delay="1999"/>
                                          </p:stCondLst>
                                        </p:cTn>
                                        <p:tgtEl>
                                          <p:spTgt spid="80"/>
                                        </p:tgtEl>
                                        <p:attrNameLst>
                                          <p:attrName>style.visibility</p:attrName>
                                        </p:attrNameLst>
                                      </p:cBhvr>
                                      <p:to>
                                        <p:strVal val="hidden"/>
                                      </p:to>
                                    </p:set>
                                    <p:set>
                                      <p:cBhvr additive="base" accumulate="none">
                                        <p:cTn id="319" dur="2300" fill="hold">
                                          <p:stCondLst>
                                            <p:cond delay="0"/>
                                          </p:stCondLst>
                                        </p:cTn>
                                        <p:tgtEl>
                                          <p:spTgt spid="80"/>
                                        </p:tgtEl>
                                        <p:attrNameLst>
                                          <p:attrName/>
                                        </p:attrNameLst>
                                      </p:cBhvr>
                                      <p:to>
                                        <p:strVal val=""/>
                                      </p:to>
                                    </p:set>
                                  </p:childTnLst>
                                </p:cTn>
                              </p:par>
                              <p:par>
                                <p:cTn id="320"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21" dur="2300" fill="hold"/>
                                        <p:tgtEl>
                                          <p:spTgt spid="80"/>
                                        </p:tgtEl>
                                        <p:attrNameLst>
                                          <p:attrName>ppt_x</p:attrName>
                                          <p:attrName>ppt_y</p:attrName>
                                        </p:attrNameLst>
                                      </p:cBhvr>
                                      <p:rCtr x="6680" y="-14560"/>
                                    </p:animMotion>
                                  </p:childTnLst>
                                </p:cTn>
                              </p:par>
                              <p:par>
                                <p:cTn id="322" presetID="10" presetClass="entr" presetSubtype="0" repeatCount="indefinite" fill="hold" grpId="0" nodeType="withEffect">
                                  <p:stCondLst>
                                    <p:cond delay="0"/>
                                  </p:stCondLst>
                                  <p:childTnLst>
                                    <p:set>
                                      <p:cBhvr>
                                        <p:cTn id="323" dur="1" fill="hold">
                                          <p:stCondLst>
                                            <p:cond delay="0"/>
                                          </p:stCondLst>
                                        </p:cTn>
                                        <p:tgtEl>
                                          <p:spTgt spid="81"/>
                                        </p:tgtEl>
                                        <p:attrNameLst>
                                          <p:attrName>style.visibility</p:attrName>
                                        </p:attrNameLst>
                                      </p:cBhvr>
                                      <p:to>
                                        <p:strVal val="visible"/>
                                      </p:to>
                                    </p:set>
                                    <p:animEffect transition="out" filter="fade">
                                      <p:cBhvr additive="base" accumulate="none">
                                        <p:cTn id="324" dur="250" fill="hold">
                                          <p:stCondLst>
                                            <p:cond delay="1750"/>
                                          </p:stCondLst>
                                        </p:cTn>
                                        <p:tgtEl>
                                          <p:spTgt spid="81"/>
                                        </p:tgtEl>
                                      </p:cBhvr>
                                    </p:animEffect>
                                    <p:animEffect transition="in" filter="fade">
                                      <p:cBhvr additive="base" accumulate="none">
                                        <p:cTn id="325" dur="250" fill="hold">
                                          <p:stCondLst>
                                            <p:cond delay="0"/>
                                          </p:stCondLst>
                                        </p:cTn>
                                        <p:tgtEl>
                                          <p:spTgt spid="81"/>
                                        </p:tgtEl>
                                      </p:cBhvr>
                                    </p:animEffect>
                                    <p:set>
                                      <p:cBhvr additive="base" accumulate="none">
                                        <p:cTn id="326" dur="1" fill="hold">
                                          <p:stCondLst>
                                            <p:cond delay="1999"/>
                                          </p:stCondLst>
                                        </p:cTn>
                                        <p:tgtEl>
                                          <p:spTgt spid="81"/>
                                        </p:tgtEl>
                                        <p:attrNameLst>
                                          <p:attrName>style.visibility</p:attrName>
                                        </p:attrNameLst>
                                      </p:cBhvr>
                                      <p:to>
                                        <p:strVal val="hidden"/>
                                      </p:to>
                                    </p:set>
                                    <p:set>
                                      <p:cBhvr additive="base" accumulate="none">
                                        <p:cTn id="327" dur="2300" fill="hold">
                                          <p:stCondLst>
                                            <p:cond delay="0"/>
                                          </p:stCondLst>
                                        </p:cTn>
                                        <p:tgtEl>
                                          <p:spTgt spid="81"/>
                                        </p:tgtEl>
                                        <p:attrNameLst>
                                          <p:attrName/>
                                        </p:attrNameLst>
                                      </p:cBhvr>
                                      <p:to>
                                        <p:strVal val=""/>
                                      </p:to>
                                    </p:set>
                                  </p:childTnLst>
                                </p:cTn>
                              </p:par>
                              <p:par>
                                <p:cTn id="328"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29" dur="2300" fill="hold"/>
                                        <p:tgtEl>
                                          <p:spTgt spid="81"/>
                                        </p:tgtEl>
                                        <p:attrNameLst>
                                          <p:attrName>ppt_x</p:attrName>
                                          <p:attrName>ppt_y</p:attrName>
                                        </p:attrNameLst>
                                      </p:cBhvr>
                                      <p:rCtr x="6680" y="-14560"/>
                                    </p:animMotion>
                                  </p:childTnLst>
                                </p:cTn>
                              </p:par>
                              <p:par>
                                <p:cTn id="330" presetID="10" presetClass="entr" presetSubtype="0" repeatCount="indefinite" fill="hold" grpId="0" nodeType="withEffect">
                                  <p:stCondLst>
                                    <p:cond delay="0"/>
                                  </p:stCondLst>
                                  <p:childTnLst>
                                    <p:set>
                                      <p:cBhvr>
                                        <p:cTn id="331" dur="1" fill="hold">
                                          <p:stCondLst>
                                            <p:cond delay="0"/>
                                          </p:stCondLst>
                                        </p:cTn>
                                        <p:tgtEl>
                                          <p:spTgt spid="82"/>
                                        </p:tgtEl>
                                        <p:attrNameLst>
                                          <p:attrName>style.visibility</p:attrName>
                                        </p:attrNameLst>
                                      </p:cBhvr>
                                      <p:to>
                                        <p:strVal val="visible"/>
                                      </p:to>
                                    </p:set>
                                    <p:animEffect transition="out" filter="fade">
                                      <p:cBhvr additive="base" accumulate="none">
                                        <p:cTn id="332" dur="250" fill="hold">
                                          <p:stCondLst>
                                            <p:cond delay="1750"/>
                                          </p:stCondLst>
                                        </p:cTn>
                                        <p:tgtEl>
                                          <p:spTgt spid="82"/>
                                        </p:tgtEl>
                                      </p:cBhvr>
                                    </p:animEffect>
                                    <p:animEffect transition="in" filter="fade">
                                      <p:cBhvr additive="base" accumulate="none">
                                        <p:cTn id="333" dur="250" fill="hold">
                                          <p:stCondLst>
                                            <p:cond delay="0"/>
                                          </p:stCondLst>
                                        </p:cTn>
                                        <p:tgtEl>
                                          <p:spTgt spid="82"/>
                                        </p:tgtEl>
                                      </p:cBhvr>
                                    </p:animEffect>
                                    <p:set>
                                      <p:cBhvr additive="base" accumulate="none">
                                        <p:cTn id="334" dur="1" fill="hold">
                                          <p:stCondLst>
                                            <p:cond delay="1999"/>
                                          </p:stCondLst>
                                        </p:cTn>
                                        <p:tgtEl>
                                          <p:spTgt spid="82"/>
                                        </p:tgtEl>
                                        <p:attrNameLst>
                                          <p:attrName>style.visibility</p:attrName>
                                        </p:attrNameLst>
                                      </p:cBhvr>
                                      <p:to>
                                        <p:strVal val="hidden"/>
                                      </p:to>
                                    </p:set>
                                    <p:set>
                                      <p:cBhvr additive="base" accumulate="none">
                                        <p:cTn id="335" dur="2300" fill="hold">
                                          <p:stCondLst>
                                            <p:cond delay="0"/>
                                          </p:stCondLst>
                                        </p:cTn>
                                        <p:tgtEl>
                                          <p:spTgt spid="82"/>
                                        </p:tgtEl>
                                        <p:attrNameLst>
                                          <p:attrName/>
                                        </p:attrNameLst>
                                      </p:cBhvr>
                                      <p:to>
                                        <p:strVal val=""/>
                                      </p:to>
                                    </p:set>
                                  </p:childTnLst>
                                </p:cTn>
                              </p:par>
                              <p:par>
                                <p:cTn id="336"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37" dur="2300" fill="hold"/>
                                        <p:tgtEl>
                                          <p:spTgt spid="82"/>
                                        </p:tgtEl>
                                        <p:attrNameLst>
                                          <p:attrName>ppt_x</p:attrName>
                                          <p:attrName>ppt_y</p:attrName>
                                        </p:attrNameLst>
                                      </p:cBhvr>
                                      <p:rCtr x="-4727" y="-13079"/>
                                    </p:animMotion>
                                  </p:childTnLst>
                                </p:cTn>
                              </p:par>
                              <p:par>
                                <p:cTn id="338" presetID="10" presetClass="entr" presetSubtype="0" repeatCount="indefinite" fill="hold" grpId="0" nodeType="withEffect">
                                  <p:stCondLst>
                                    <p:cond delay="0"/>
                                  </p:stCondLst>
                                  <p:childTnLst>
                                    <p:set>
                                      <p:cBhvr>
                                        <p:cTn id="339" dur="1" fill="hold">
                                          <p:stCondLst>
                                            <p:cond delay="0"/>
                                          </p:stCondLst>
                                        </p:cTn>
                                        <p:tgtEl>
                                          <p:spTgt spid="84"/>
                                        </p:tgtEl>
                                        <p:attrNameLst>
                                          <p:attrName>style.visibility</p:attrName>
                                        </p:attrNameLst>
                                      </p:cBhvr>
                                      <p:to>
                                        <p:strVal val="visible"/>
                                      </p:to>
                                    </p:set>
                                    <p:animEffect transition="out" filter="fade">
                                      <p:cBhvr additive="base" accumulate="none">
                                        <p:cTn id="340" dur="316" fill="hold">
                                          <p:stCondLst>
                                            <p:cond delay="2213"/>
                                          </p:stCondLst>
                                        </p:cTn>
                                        <p:tgtEl>
                                          <p:spTgt spid="84"/>
                                        </p:tgtEl>
                                      </p:cBhvr>
                                    </p:animEffect>
                                    <p:animEffect transition="in" filter="fade">
                                      <p:cBhvr additive="base" accumulate="none">
                                        <p:cTn id="341" dur="316" fill="hold">
                                          <p:stCondLst>
                                            <p:cond delay="0"/>
                                          </p:stCondLst>
                                        </p:cTn>
                                        <p:tgtEl>
                                          <p:spTgt spid="84"/>
                                        </p:tgtEl>
                                      </p:cBhvr>
                                    </p:animEffect>
                                    <p:set>
                                      <p:cBhvr additive="base" accumulate="none">
                                        <p:cTn id="342" dur="1" fill="hold">
                                          <p:stCondLst>
                                            <p:cond delay="2528"/>
                                          </p:stCondLst>
                                        </p:cTn>
                                        <p:tgtEl>
                                          <p:spTgt spid="84"/>
                                        </p:tgtEl>
                                        <p:attrNameLst>
                                          <p:attrName>style.visibility</p:attrName>
                                        </p:attrNameLst>
                                      </p:cBhvr>
                                      <p:to>
                                        <p:strVal val="hidden"/>
                                      </p:to>
                                    </p:set>
                                    <p:set>
                                      <p:cBhvr additive="base" accumulate="none">
                                        <p:cTn id="343" dur="2908" fill="hold">
                                          <p:stCondLst>
                                            <p:cond delay="0"/>
                                          </p:stCondLst>
                                        </p:cTn>
                                        <p:tgtEl>
                                          <p:spTgt spid="84"/>
                                        </p:tgtEl>
                                        <p:attrNameLst>
                                          <p:attrName/>
                                        </p:attrNameLst>
                                      </p:cBhvr>
                                      <p:to>
                                        <p:strVal val=""/>
                                      </p:to>
                                    </p:set>
                                  </p:childTnLst>
                                </p:cTn>
                              </p:par>
                              <p:par>
                                <p:cTn id="344"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45" dur="2714" fill="hold"/>
                                        <p:tgtEl>
                                          <p:spTgt spid="84"/>
                                        </p:tgtEl>
                                        <p:attrNameLst>
                                          <p:attrName>ppt_x</p:attrName>
                                          <p:attrName>ppt_y</p:attrName>
                                        </p:attrNameLst>
                                      </p:cBhvr>
                                      <p:rCtr x="4505" y="-13935"/>
                                    </p:animMotion>
                                  </p:childTnLst>
                                </p:cTn>
                              </p:par>
                              <p:par>
                                <p:cTn id="346" presetID="10" presetClass="entr" presetSubtype="0" repeatCount="indefinite" fill="hold" grpId="0" nodeType="withEffect">
                                  <p:stCondLst>
                                    <p:cond delay="0"/>
                                  </p:stCondLst>
                                  <p:childTnLst>
                                    <p:set>
                                      <p:cBhvr>
                                        <p:cTn id="347" dur="1" fill="hold">
                                          <p:stCondLst>
                                            <p:cond delay="0"/>
                                          </p:stCondLst>
                                        </p:cTn>
                                        <p:tgtEl>
                                          <p:spTgt spid="86"/>
                                        </p:tgtEl>
                                        <p:attrNameLst>
                                          <p:attrName>style.visibility</p:attrName>
                                        </p:attrNameLst>
                                      </p:cBhvr>
                                      <p:to>
                                        <p:strVal val="visible"/>
                                      </p:to>
                                    </p:set>
                                    <p:animEffect transition="out" filter="fade">
                                      <p:cBhvr additive="base" accumulate="none">
                                        <p:cTn id="348" dur="250" fill="hold">
                                          <p:stCondLst>
                                            <p:cond delay="1750"/>
                                          </p:stCondLst>
                                        </p:cTn>
                                        <p:tgtEl>
                                          <p:spTgt spid="86"/>
                                        </p:tgtEl>
                                      </p:cBhvr>
                                    </p:animEffect>
                                    <p:animEffect transition="in" filter="fade">
                                      <p:cBhvr additive="base" accumulate="none">
                                        <p:cTn id="349" dur="250" fill="hold">
                                          <p:stCondLst>
                                            <p:cond delay="0"/>
                                          </p:stCondLst>
                                        </p:cTn>
                                        <p:tgtEl>
                                          <p:spTgt spid="86"/>
                                        </p:tgtEl>
                                      </p:cBhvr>
                                    </p:animEffect>
                                    <p:set>
                                      <p:cBhvr additive="base" accumulate="none">
                                        <p:cTn id="350" dur="1" fill="hold">
                                          <p:stCondLst>
                                            <p:cond delay="1999"/>
                                          </p:stCondLst>
                                        </p:cTn>
                                        <p:tgtEl>
                                          <p:spTgt spid="86"/>
                                        </p:tgtEl>
                                        <p:attrNameLst>
                                          <p:attrName>style.visibility</p:attrName>
                                        </p:attrNameLst>
                                      </p:cBhvr>
                                      <p:to>
                                        <p:strVal val="hidden"/>
                                      </p:to>
                                    </p:set>
                                    <p:set>
                                      <p:cBhvr additive="base" accumulate="none">
                                        <p:cTn id="351" dur="2300" fill="hold">
                                          <p:stCondLst>
                                            <p:cond delay="0"/>
                                          </p:stCondLst>
                                        </p:cTn>
                                        <p:tgtEl>
                                          <p:spTgt spid="86"/>
                                        </p:tgtEl>
                                        <p:attrNameLst>
                                          <p:attrName/>
                                        </p:attrNameLst>
                                      </p:cBhvr>
                                      <p:to>
                                        <p:strVal val=""/>
                                      </p:to>
                                    </p:set>
                                  </p:childTnLst>
                                </p:cTn>
                              </p:par>
                              <p:par>
                                <p:cTn id="352"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53" dur="3409" fill="hold"/>
                                        <p:tgtEl>
                                          <p:spTgt spid="86"/>
                                        </p:tgtEl>
                                        <p:attrNameLst>
                                          <p:attrName>ppt_x</p:attrName>
                                          <p:attrName>ppt_y</p:attrName>
                                        </p:attrNameLst>
                                      </p:cBhvr>
                                      <p:rCtr x="-1628" y="-15741"/>
                                    </p:animMotion>
                                  </p:childTnLst>
                                </p:cTn>
                              </p:par>
                              <p:par>
                                <p:cTn id="354" presetID="10" presetClass="entr" presetSubtype="0" repeatCount="indefinite" fill="hold" grpId="0" nodeType="withEffect">
                                  <p:stCondLst>
                                    <p:cond delay="0"/>
                                  </p:stCondLst>
                                  <p:childTnLst>
                                    <p:set>
                                      <p:cBhvr>
                                        <p:cTn id="355" dur="1" fill="hold">
                                          <p:stCondLst>
                                            <p:cond delay="0"/>
                                          </p:stCondLst>
                                        </p:cTn>
                                        <p:tgtEl>
                                          <p:spTgt spid="87"/>
                                        </p:tgtEl>
                                        <p:attrNameLst>
                                          <p:attrName>style.visibility</p:attrName>
                                        </p:attrNameLst>
                                      </p:cBhvr>
                                      <p:to>
                                        <p:strVal val="visible"/>
                                      </p:to>
                                    </p:set>
                                    <p:animEffect transition="out" filter="fade">
                                      <p:cBhvr additive="base" accumulate="none">
                                        <p:cTn id="356" dur="419" fill="hold">
                                          <p:stCondLst>
                                            <p:cond delay="2935"/>
                                          </p:stCondLst>
                                        </p:cTn>
                                        <p:tgtEl>
                                          <p:spTgt spid="87"/>
                                        </p:tgtEl>
                                      </p:cBhvr>
                                    </p:animEffect>
                                    <p:animEffect transition="in" filter="fade">
                                      <p:cBhvr additive="base" accumulate="none">
                                        <p:cTn id="357" dur="419" fill="hold">
                                          <p:stCondLst>
                                            <p:cond delay="0"/>
                                          </p:stCondLst>
                                        </p:cTn>
                                        <p:tgtEl>
                                          <p:spTgt spid="87"/>
                                        </p:tgtEl>
                                      </p:cBhvr>
                                    </p:animEffect>
                                    <p:set>
                                      <p:cBhvr additive="base" accumulate="none">
                                        <p:cTn id="358" dur="1" fill="hold">
                                          <p:stCondLst>
                                            <p:cond delay="3353"/>
                                          </p:stCondLst>
                                        </p:cTn>
                                        <p:tgtEl>
                                          <p:spTgt spid="87"/>
                                        </p:tgtEl>
                                        <p:attrNameLst>
                                          <p:attrName>style.visibility</p:attrName>
                                        </p:attrNameLst>
                                      </p:cBhvr>
                                      <p:to>
                                        <p:strVal val="hidden"/>
                                      </p:to>
                                    </p:set>
                                    <p:set>
                                      <p:cBhvr additive="base" accumulate="none">
                                        <p:cTn id="359" dur="3858" fill="hold">
                                          <p:stCondLst>
                                            <p:cond delay="0"/>
                                          </p:stCondLst>
                                        </p:cTn>
                                        <p:tgtEl>
                                          <p:spTgt spid="87"/>
                                        </p:tgtEl>
                                        <p:attrNameLst>
                                          <p:attrName/>
                                        </p:attrNameLst>
                                      </p:cBhvr>
                                      <p:to>
                                        <p:strVal val=""/>
                                      </p:to>
                                    </p:set>
                                  </p:childTnLst>
                                </p:cTn>
                              </p:par>
                              <p:par>
                                <p:cTn id="360"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61" dur="3060" fill="hold"/>
                                        <p:tgtEl>
                                          <p:spTgt spid="87"/>
                                        </p:tgtEl>
                                        <p:attrNameLst>
                                          <p:attrName>ppt_x</p:attrName>
                                          <p:attrName>ppt_y</p:attrName>
                                        </p:attrNameLst>
                                      </p:cBhvr>
                                      <p:rCtr x="6589" y="-9074"/>
                                    </p:animMotion>
                                  </p:childTnLst>
                                </p:cTn>
                              </p:par>
                              <p:par>
                                <p:cTn id="362" presetID="10" presetClass="entr" presetSubtype="0" repeatCount="indefinite" fill="hold" grpId="0" nodeType="withEffect">
                                  <p:stCondLst>
                                    <p:cond delay="0"/>
                                  </p:stCondLst>
                                  <p:childTnLst>
                                    <p:set>
                                      <p:cBhvr>
                                        <p:cTn id="363" dur="1" fill="hold">
                                          <p:stCondLst>
                                            <p:cond delay="0"/>
                                          </p:stCondLst>
                                        </p:cTn>
                                        <p:tgtEl>
                                          <p:spTgt spid="88"/>
                                        </p:tgtEl>
                                        <p:attrNameLst>
                                          <p:attrName>style.visibility</p:attrName>
                                        </p:attrNameLst>
                                      </p:cBhvr>
                                      <p:to>
                                        <p:strVal val="visible"/>
                                      </p:to>
                                    </p:set>
                                    <p:animEffect transition="out" filter="fade">
                                      <p:cBhvr additive="base" accumulate="none">
                                        <p:cTn id="364" dur="237" fill="hold">
                                          <p:stCondLst>
                                            <p:cond delay="1658"/>
                                          </p:stCondLst>
                                        </p:cTn>
                                        <p:tgtEl>
                                          <p:spTgt spid="88"/>
                                        </p:tgtEl>
                                      </p:cBhvr>
                                    </p:animEffect>
                                    <p:animEffect transition="in" filter="fade">
                                      <p:cBhvr additive="base" accumulate="none">
                                        <p:cTn id="365" dur="237" fill="hold">
                                          <p:stCondLst>
                                            <p:cond delay="0"/>
                                          </p:stCondLst>
                                        </p:cTn>
                                        <p:tgtEl>
                                          <p:spTgt spid="88"/>
                                        </p:tgtEl>
                                      </p:cBhvr>
                                    </p:animEffect>
                                    <p:set>
                                      <p:cBhvr additive="base" accumulate="none">
                                        <p:cTn id="366" dur="1" fill="hold">
                                          <p:stCondLst>
                                            <p:cond delay="1894"/>
                                          </p:stCondLst>
                                        </p:cTn>
                                        <p:tgtEl>
                                          <p:spTgt spid="88"/>
                                        </p:tgtEl>
                                        <p:attrNameLst>
                                          <p:attrName>style.visibility</p:attrName>
                                        </p:attrNameLst>
                                      </p:cBhvr>
                                      <p:to>
                                        <p:strVal val="hidden"/>
                                      </p:to>
                                    </p:set>
                                    <p:set>
                                      <p:cBhvr additive="base" accumulate="none">
                                        <p:cTn id="367" dur="2179" fill="hold">
                                          <p:stCondLst>
                                            <p:cond delay="0"/>
                                          </p:stCondLst>
                                        </p:cTn>
                                        <p:tgtEl>
                                          <p:spTgt spid="88"/>
                                        </p:tgtEl>
                                        <p:attrNameLst>
                                          <p:attrName/>
                                        </p:attrNameLst>
                                      </p:cBhvr>
                                      <p:to>
                                        <p:strVal val=""/>
                                      </p:to>
                                    </p:set>
                                  </p:childTnLst>
                                </p:cTn>
                              </p:par>
                              <p:par>
                                <p:cTn id="368"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69" dur="3515" fill="hold"/>
                                        <p:tgtEl>
                                          <p:spTgt spid="88"/>
                                        </p:tgtEl>
                                        <p:attrNameLst>
                                          <p:attrName>ppt_x</p:attrName>
                                          <p:attrName>ppt_y</p:attrName>
                                        </p:attrNameLst>
                                      </p:cBhvr>
                                      <p:rCtr x="-5456" y="-10856"/>
                                    </p:animMotion>
                                  </p:childTnLst>
                                </p:cTn>
                              </p:par>
                              <p:par>
                                <p:cTn id="370" presetID="10" presetClass="entr" presetSubtype="0" repeatCount="indefinite" fill="hold" grpId="0" nodeType="withEffect">
                                  <p:stCondLst>
                                    <p:cond delay="0"/>
                                  </p:stCondLst>
                                  <p:childTnLst>
                                    <p:set>
                                      <p:cBhvr>
                                        <p:cTn id="371" dur="1" fill="hold">
                                          <p:stCondLst>
                                            <p:cond delay="0"/>
                                          </p:stCondLst>
                                        </p:cTn>
                                        <p:tgtEl>
                                          <p:spTgt spid="89"/>
                                        </p:tgtEl>
                                        <p:attrNameLst>
                                          <p:attrName>style.visibility</p:attrName>
                                        </p:attrNameLst>
                                      </p:cBhvr>
                                      <p:to>
                                        <p:strVal val="visible"/>
                                      </p:to>
                                    </p:set>
                                    <p:animEffect transition="out" filter="fade">
                                      <p:cBhvr additive="base" accumulate="none">
                                        <p:cTn id="372" dur="305" fill="hold">
                                          <p:stCondLst>
                                            <p:cond delay="2133"/>
                                          </p:stCondLst>
                                        </p:cTn>
                                        <p:tgtEl>
                                          <p:spTgt spid="89"/>
                                        </p:tgtEl>
                                      </p:cBhvr>
                                    </p:animEffect>
                                    <p:animEffect transition="in" filter="fade">
                                      <p:cBhvr additive="base" accumulate="none">
                                        <p:cTn id="373" dur="305" fill="hold">
                                          <p:stCondLst>
                                            <p:cond delay="0"/>
                                          </p:stCondLst>
                                        </p:cTn>
                                        <p:tgtEl>
                                          <p:spTgt spid="89"/>
                                        </p:tgtEl>
                                      </p:cBhvr>
                                    </p:animEffect>
                                    <p:set>
                                      <p:cBhvr additive="base" accumulate="none">
                                        <p:cTn id="374" dur="1" fill="hold">
                                          <p:stCondLst>
                                            <p:cond delay="2437"/>
                                          </p:stCondLst>
                                        </p:cTn>
                                        <p:tgtEl>
                                          <p:spTgt spid="89"/>
                                        </p:tgtEl>
                                        <p:attrNameLst>
                                          <p:attrName>style.visibility</p:attrName>
                                        </p:attrNameLst>
                                      </p:cBhvr>
                                      <p:to>
                                        <p:strVal val="hidden"/>
                                      </p:to>
                                    </p:set>
                                    <p:set>
                                      <p:cBhvr additive="base" accumulate="none">
                                        <p:cTn id="375" dur="2804" fill="hold">
                                          <p:stCondLst>
                                            <p:cond delay="0"/>
                                          </p:stCondLst>
                                        </p:cTn>
                                        <p:tgtEl>
                                          <p:spTgt spid="89"/>
                                        </p:tgtEl>
                                        <p:attrNameLst>
                                          <p:attrName/>
                                        </p:attrNameLst>
                                      </p:cBhvr>
                                      <p:to>
                                        <p:strVal val=""/>
                                      </p:to>
                                    </p:set>
                                  </p:childTnLst>
                                </p:cTn>
                              </p:par>
                              <p:par>
                                <p:cTn id="376"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77" dur="2924" fill="hold"/>
                                        <p:tgtEl>
                                          <p:spTgt spid="89"/>
                                        </p:tgtEl>
                                        <p:attrNameLst>
                                          <p:attrName>ppt_x</p:attrName>
                                          <p:attrName>ppt_y</p:attrName>
                                        </p:attrNameLst>
                                      </p:cBhvr>
                                      <p:rCtr x="9922" y="-7060"/>
                                    </p:animMotion>
                                  </p:childTnLst>
                                </p:cTn>
                              </p:par>
                              <p:par>
                                <p:cTn id="378" presetID="10" presetClass="entr" presetSubtype="0" repeatCount="indefinite" fill="hold" grpId="0" nodeType="withEffect">
                                  <p:stCondLst>
                                    <p:cond delay="0"/>
                                  </p:stCondLst>
                                  <p:childTnLst>
                                    <p:set>
                                      <p:cBhvr>
                                        <p:cTn id="379" dur="1" fill="hold">
                                          <p:stCondLst>
                                            <p:cond delay="0"/>
                                          </p:stCondLst>
                                        </p:cTn>
                                        <p:tgtEl>
                                          <p:spTgt spid="90"/>
                                        </p:tgtEl>
                                        <p:attrNameLst>
                                          <p:attrName>style.visibility</p:attrName>
                                        </p:attrNameLst>
                                      </p:cBhvr>
                                      <p:to>
                                        <p:strVal val="visible"/>
                                      </p:to>
                                    </p:set>
                                    <p:animEffect transition="out" filter="fade">
                                      <p:cBhvr additive="base" accumulate="none">
                                        <p:cTn id="380" dur="324" fill="hold">
                                          <p:stCondLst>
                                            <p:cond delay="2271"/>
                                          </p:stCondLst>
                                        </p:cTn>
                                        <p:tgtEl>
                                          <p:spTgt spid="90"/>
                                        </p:tgtEl>
                                      </p:cBhvr>
                                    </p:animEffect>
                                    <p:animEffect transition="in" filter="fade">
                                      <p:cBhvr additive="base" accumulate="none">
                                        <p:cTn id="381" dur="324" fill="hold">
                                          <p:stCondLst>
                                            <p:cond delay="0"/>
                                          </p:stCondLst>
                                        </p:cTn>
                                        <p:tgtEl>
                                          <p:spTgt spid="90"/>
                                        </p:tgtEl>
                                      </p:cBhvr>
                                    </p:animEffect>
                                    <p:set>
                                      <p:cBhvr additive="base" accumulate="none">
                                        <p:cTn id="382" dur="1" fill="hold">
                                          <p:stCondLst>
                                            <p:cond delay="2594"/>
                                          </p:stCondLst>
                                        </p:cTn>
                                        <p:tgtEl>
                                          <p:spTgt spid="90"/>
                                        </p:tgtEl>
                                        <p:attrNameLst>
                                          <p:attrName>style.visibility</p:attrName>
                                        </p:attrNameLst>
                                      </p:cBhvr>
                                      <p:to>
                                        <p:strVal val="hidden"/>
                                      </p:to>
                                    </p:set>
                                    <p:set>
                                      <p:cBhvr additive="base" accumulate="none">
                                        <p:cTn id="383" dur="2984" fill="hold">
                                          <p:stCondLst>
                                            <p:cond delay="0"/>
                                          </p:stCondLst>
                                        </p:cTn>
                                        <p:tgtEl>
                                          <p:spTgt spid="90"/>
                                        </p:tgtEl>
                                        <p:attrNameLst>
                                          <p:attrName/>
                                        </p:attrNameLst>
                                      </p:cBhvr>
                                      <p:to>
                                        <p:strVal val=""/>
                                      </p:to>
                                    </p:set>
                                  </p:childTnLst>
                                </p:cTn>
                              </p:par>
                              <p:par>
                                <p:cTn id="384"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85" dur="2415" fill="hold"/>
                                        <p:tgtEl>
                                          <p:spTgt spid="90"/>
                                        </p:tgtEl>
                                        <p:attrNameLst>
                                          <p:attrName>ppt_x</p:attrName>
                                          <p:attrName>ppt_y</p:attrName>
                                        </p:attrNameLst>
                                      </p:cBhvr>
                                      <p:rCtr x="8138" y="-1852"/>
                                    </p:animMotion>
                                  </p:childTnLst>
                                </p:cTn>
                              </p:par>
                              <p:par>
                                <p:cTn id="386" presetID="10" presetClass="entr" presetSubtype="0" repeatCount="indefinite" fill="hold" grpId="0" nodeType="withEffect">
                                  <p:stCondLst>
                                    <p:cond delay="0"/>
                                  </p:stCondLst>
                                  <p:childTnLst>
                                    <p:set>
                                      <p:cBhvr>
                                        <p:cTn id="387" dur="1" fill="hold">
                                          <p:stCondLst>
                                            <p:cond delay="0"/>
                                          </p:stCondLst>
                                        </p:cTn>
                                        <p:tgtEl>
                                          <p:spTgt spid="91"/>
                                        </p:tgtEl>
                                        <p:attrNameLst>
                                          <p:attrName>style.visibility</p:attrName>
                                        </p:attrNameLst>
                                      </p:cBhvr>
                                      <p:to>
                                        <p:strVal val="visible"/>
                                      </p:to>
                                    </p:set>
                                    <p:animEffect transition="out" filter="fade">
                                      <p:cBhvr additive="base" accumulate="none">
                                        <p:cTn id="388" dur="289" fill="hold">
                                          <p:stCondLst>
                                            <p:cond delay="2024"/>
                                          </p:stCondLst>
                                        </p:cTn>
                                        <p:tgtEl>
                                          <p:spTgt spid="91"/>
                                        </p:tgtEl>
                                      </p:cBhvr>
                                    </p:animEffect>
                                    <p:animEffect transition="in" filter="fade">
                                      <p:cBhvr additive="base" accumulate="none">
                                        <p:cTn id="389" dur="289" fill="hold">
                                          <p:stCondLst>
                                            <p:cond delay="0"/>
                                          </p:stCondLst>
                                        </p:cTn>
                                        <p:tgtEl>
                                          <p:spTgt spid="91"/>
                                        </p:tgtEl>
                                      </p:cBhvr>
                                    </p:animEffect>
                                    <p:set>
                                      <p:cBhvr additive="base" accumulate="none">
                                        <p:cTn id="390" dur="1" fill="hold">
                                          <p:stCondLst>
                                            <p:cond delay="2311"/>
                                          </p:stCondLst>
                                        </p:cTn>
                                        <p:tgtEl>
                                          <p:spTgt spid="91"/>
                                        </p:tgtEl>
                                        <p:attrNameLst>
                                          <p:attrName>style.visibility</p:attrName>
                                        </p:attrNameLst>
                                      </p:cBhvr>
                                      <p:to>
                                        <p:strVal val="hidden"/>
                                      </p:to>
                                    </p:set>
                                    <p:set>
                                      <p:cBhvr additive="base" accumulate="none">
                                        <p:cTn id="391" dur="2659" fill="hold">
                                          <p:stCondLst>
                                            <p:cond delay="0"/>
                                          </p:stCondLst>
                                        </p:cTn>
                                        <p:tgtEl>
                                          <p:spTgt spid="91"/>
                                        </p:tgtEl>
                                        <p:attrNameLst>
                                          <p:attrName/>
                                        </p:attrNameLst>
                                      </p:cBhvr>
                                      <p:to>
                                        <p:strVal val=""/>
                                      </p:to>
                                    </p:set>
                                  </p:childTnLst>
                                </p:cTn>
                              </p:par>
                              <p:par>
                                <p:cTn id="392"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93" dur="2191" fill="hold"/>
                                        <p:tgtEl>
                                          <p:spTgt spid="91"/>
                                        </p:tgtEl>
                                        <p:attrNameLst>
                                          <p:attrName>ppt_x</p:attrName>
                                          <p:attrName>ppt_y</p:attrName>
                                        </p:attrNameLst>
                                      </p:cBhvr>
                                      <p:rCtr x="-664" y="-17222"/>
                                    </p:animMotion>
                                  </p:childTnLst>
                                </p:cTn>
                              </p:par>
                              <p:par>
                                <p:cTn id="394" presetID="10" presetClass="entr" presetSubtype="0" repeatCount="indefinite" fill="hold" grpId="0" nodeType="withEffect">
                                  <p:stCondLst>
                                    <p:cond delay="0"/>
                                  </p:stCondLst>
                                  <p:childTnLst>
                                    <p:set>
                                      <p:cBhvr>
                                        <p:cTn id="395" dur="1" fill="hold">
                                          <p:stCondLst>
                                            <p:cond delay="0"/>
                                          </p:stCondLst>
                                        </p:cTn>
                                        <p:tgtEl>
                                          <p:spTgt spid="92"/>
                                        </p:tgtEl>
                                        <p:attrNameLst>
                                          <p:attrName>style.visibility</p:attrName>
                                        </p:attrNameLst>
                                      </p:cBhvr>
                                      <p:to>
                                        <p:strVal val="visible"/>
                                      </p:to>
                                    </p:set>
                                    <p:animEffect transition="out" filter="fade">
                                      <p:cBhvr additive="base" accumulate="none">
                                        <p:cTn id="396" dur="346" fill="hold">
                                          <p:stCondLst>
                                            <p:cond delay="2419"/>
                                          </p:stCondLst>
                                        </p:cTn>
                                        <p:tgtEl>
                                          <p:spTgt spid="92"/>
                                        </p:tgtEl>
                                      </p:cBhvr>
                                    </p:animEffect>
                                    <p:animEffect transition="in" filter="fade">
                                      <p:cBhvr additive="base" accumulate="none">
                                        <p:cTn id="397" dur="346" fill="hold">
                                          <p:stCondLst>
                                            <p:cond delay="0"/>
                                          </p:stCondLst>
                                        </p:cTn>
                                        <p:tgtEl>
                                          <p:spTgt spid="92"/>
                                        </p:tgtEl>
                                      </p:cBhvr>
                                    </p:animEffect>
                                    <p:set>
                                      <p:cBhvr additive="base" accumulate="none">
                                        <p:cTn id="398" dur="1" fill="hold">
                                          <p:stCondLst>
                                            <p:cond delay="2763"/>
                                          </p:stCondLst>
                                        </p:cTn>
                                        <p:tgtEl>
                                          <p:spTgt spid="92"/>
                                        </p:tgtEl>
                                        <p:attrNameLst>
                                          <p:attrName>style.visibility</p:attrName>
                                        </p:attrNameLst>
                                      </p:cBhvr>
                                      <p:to>
                                        <p:strVal val="hidden"/>
                                      </p:to>
                                    </p:set>
                                    <p:set>
                                      <p:cBhvr additive="base" accumulate="none">
                                        <p:cTn id="399" dur="3180" fill="hold">
                                          <p:stCondLst>
                                            <p:cond delay="0"/>
                                          </p:stCondLst>
                                        </p:cTn>
                                        <p:tgtEl>
                                          <p:spTgt spid="92"/>
                                        </p:tgtEl>
                                        <p:attrNameLst>
                                          <p:attrName/>
                                        </p:attrNameLst>
                                      </p:cBhvr>
                                      <p:to>
                                        <p:strVal val=""/>
                                      </p:to>
                                    </p:set>
                                  </p:childTnLst>
                                </p:cTn>
                              </p:par>
                              <p:par>
                                <p:cTn id="400"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401" dur="2340" fill="hold"/>
                                        <p:tgtEl>
                                          <p:spTgt spid="92"/>
                                        </p:tgtEl>
                                        <p:attrNameLst>
                                          <p:attrName>ppt_x</p:attrName>
                                          <p:attrName>ppt_y</p:attrName>
                                        </p:attrNameLst>
                                      </p:cBhvr>
                                      <p:rCtr x="6771" y="-14560"/>
                                    </p:animMotion>
                                  </p:childTnLst>
                                </p:cTn>
                              </p:par>
                              <p:par>
                                <p:cTn id="402" presetID="10" presetClass="entr" presetSubtype="0" repeatCount="indefinite" fill="hold" grpId="0" nodeType="withEffect">
                                  <p:stCondLst>
                                    <p:cond delay="0"/>
                                  </p:stCondLst>
                                  <p:childTnLst>
                                    <p:set>
                                      <p:cBhvr>
                                        <p:cTn id="403" dur="1" fill="hold">
                                          <p:stCondLst>
                                            <p:cond delay="0"/>
                                          </p:stCondLst>
                                        </p:cTn>
                                        <p:tgtEl>
                                          <p:spTgt spid="85"/>
                                        </p:tgtEl>
                                        <p:attrNameLst>
                                          <p:attrName>style.visibility</p:attrName>
                                        </p:attrNameLst>
                                      </p:cBhvr>
                                      <p:to>
                                        <p:strVal val="visible"/>
                                      </p:to>
                                    </p:set>
                                    <p:animEffect transition="out" filter="fade">
                                      <p:cBhvr additive="base" accumulate="none">
                                        <p:cTn id="404" dur="277" fill="hold">
                                          <p:stCondLst>
                                            <p:cond delay="1937"/>
                                          </p:stCondLst>
                                        </p:cTn>
                                        <p:tgtEl>
                                          <p:spTgt spid="85"/>
                                        </p:tgtEl>
                                      </p:cBhvr>
                                    </p:animEffect>
                                    <p:animEffect transition="in" filter="fade">
                                      <p:cBhvr additive="base" accumulate="none">
                                        <p:cTn id="405" dur="277" fill="hold">
                                          <p:stCondLst>
                                            <p:cond delay="0"/>
                                          </p:stCondLst>
                                        </p:cTn>
                                        <p:tgtEl>
                                          <p:spTgt spid="85"/>
                                        </p:tgtEl>
                                      </p:cBhvr>
                                    </p:animEffect>
                                    <p:set>
                                      <p:cBhvr additive="base" accumulate="none">
                                        <p:cTn id="406" dur="1" fill="hold">
                                          <p:stCondLst>
                                            <p:cond delay="2213"/>
                                          </p:stCondLst>
                                        </p:cTn>
                                        <p:tgtEl>
                                          <p:spTgt spid="85"/>
                                        </p:tgtEl>
                                        <p:attrNameLst>
                                          <p:attrName>style.visibility</p:attrName>
                                        </p:attrNameLst>
                                      </p:cBhvr>
                                      <p:to>
                                        <p:strVal val="hidden"/>
                                      </p:to>
                                    </p:set>
                                    <p:set>
                                      <p:cBhvr additive="base" accumulate="none">
                                        <p:cTn id="407" dur="2546" fill="hold">
                                          <p:stCondLst>
                                            <p:cond delay="0"/>
                                          </p:stCondLst>
                                        </p:cTn>
                                        <p:tgtEl>
                                          <p:spTgt spid="85"/>
                                        </p:tgtEl>
                                        <p:attrNameLst>
                                          <p:attrName/>
                                        </p:attrNameLst>
                                      </p:cBhvr>
                                      <p:to>
                                        <p:strVal val=""/>
                                      </p:to>
                                    </p:set>
                                  </p:childTnLst>
                                </p:cTn>
                              </p:par>
                              <p:par>
                                <p:cTn id="408"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409" dur="3347" fill="hold"/>
                                        <p:tgtEl>
                                          <p:spTgt spid="85"/>
                                        </p:tgtEl>
                                        <p:attrNameLst>
                                          <p:attrName>ppt_x</p:attrName>
                                          <p:attrName>ppt_y</p:attrName>
                                        </p:attrNameLst>
                                      </p:cBhvr>
                                      <p:rCtr x="4818" y="-16759"/>
                                    </p:animMotion>
                                  </p:childTnLst>
                                </p:cTn>
                              </p:par>
                              <p:par>
                                <p:cTn id="410" presetID="10" presetClass="entr" presetSubtype="0" repeatCount="indefinite" fill="hold" grpId="0" nodeType="withEffect">
                                  <p:stCondLst>
                                    <p:cond delay="0"/>
                                  </p:stCondLst>
                                  <p:childTnLst>
                                    <p:set>
                                      <p:cBhvr>
                                        <p:cTn id="411" dur="1" fill="hold">
                                          <p:stCondLst>
                                            <p:cond delay="0"/>
                                          </p:stCondLst>
                                        </p:cTn>
                                        <p:tgtEl>
                                          <p:spTgt spid="93"/>
                                        </p:tgtEl>
                                        <p:attrNameLst>
                                          <p:attrName>style.visibility</p:attrName>
                                        </p:attrNameLst>
                                      </p:cBhvr>
                                      <p:to>
                                        <p:strVal val="visible"/>
                                      </p:to>
                                    </p:set>
                                    <p:animEffect transition="out" filter="fade">
                                      <p:cBhvr additive="base" accumulate="none">
                                        <p:cTn id="412" dur="273" fill="hold">
                                          <p:stCondLst>
                                            <p:cond delay="1912"/>
                                          </p:stCondLst>
                                        </p:cTn>
                                        <p:tgtEl>
                                          <p:spTgt spid="93"/>
                                        </p:tgtEl>
                                      </p:cBhvr>
                                    </p:animEffect>
                                    <p:animEffect transition="in" filter="fade">
                                      <p:cBhvr additive="base" accumulate="none">
                                        <p:cTn id="413" dur="273" fill="hold">
                                          <p:stCondLst>
                                            <p:cond delay="0"/>
                                          </p:stCondLst>
                                        </p:cTn>
                                        <p:tgtEl>
                                          <p:spTgt spid="93"/>
                                        </p:tgtEl>
                                      </p:cBhvr>
                                    </p:animEffect>
                                    <p:set>
                                      <p:cBhvr additive="base" accumulate="none">
                                        <p:cTn id="414" dur="1" fill="hold">
                                          <p:stCondLst>
                                            <p:cond delay="2184"/>
                                          </p:stCondLst>
                                        </p:cTn>
                                        <p:tgtEl>
                                          <p:spTgt spid="93"/>
                                        </p:tgtEl>
                                        <p:attrNameLst>
                                          <p:attrName>style.visibility</p:attrName>
                                        </p:attrNameLst>
                                      </p:cBhvr>
                                      <p:to>
                                        <p:strVal val="hidden"/>
                                      </p:to>
                                    </p:set>
                                    <p:set>
                                      <p:cBhvr additive="base" accumulate="none">
                                        <p:cTn id="415" dur="2513" fill="hold">
                                          <p:stCondLst>
                                            <p:cond delay="0"/>
                                          </p:stCondLst>
                                        </p:cTn>
                                        <p:tgtEl>
                                          <p:spTgt spid="93"/>
                                        </p:tgtEl>
                                        <p:attrNameLst>
                                          <p:attrName/>
                                        </p:attrNameLst>
                                      </p:cBhvr>
                                      <p:to>
                                        <p:strVal val=""/>
                                      </p:to>
                                    </p:set>
                                  </p:childTnLst>
                                </p:cTn>
                              </p:par>
                              <p:par>
                                <p:cTn id="416"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17" dur="2180" fill="hold"/>
                                        <p:tgtEl>
                                          <p:spTgt spid="93"/>
                                        </p:tgtEl>
                                        <p:attrNameLst>
                                          <p:attrName>ppt_x</p:attrName>
                                          <p:attrName>ppt_y</p:attrName>
                                        </p:attrNameLst>
                                      </p:cBhvr>
                                      <p:rCtr x="6536" y="-11597"/>
                                    </p:animMotion>
                                  </p:childTnLst>
                                </p:cTn>
                              </p:par>
                              <p:par>
                                <p:cTn id="418" presetID="10" presetClass="entr" presetSubtype="0" repeatCount="indefinite" fill="hold" grpId="0" nodeType="withEffect">
                                  <p:stCondLst>
                                    <p:cond delay="0"/>
                                  </p:stCondLst>
                                  <p:childTnLst>
                                    <p:set>
                                      <p:cBhvr>
                                        <p:cTn id="419" dur="1" fill="hold">
                                          <p:stCondLst>
                                            <p:cond delay="0"/>
                                          </p:stCondLst>
                                        </p:cTn>
                                        <p:tgtEl>
                                          <p:spTgt spid="94"/>
                                        </p:tgtEl>
                                        <p:attrNameLst>
                                          <p:attrName>style.visibility</p:attrName>
                                        </p:attrNameLst>
                                      </p:cBhvr>
                                      <p:to>
                                        <p:strVal val="visible"/>
                                      </p:to>
                                    </p:set>
                                    <p:animEffect transition="out" filter="fade">
                                      <p:cBhvr additive="base" accumulate="none">
                                        <p:cTn id="420" dur="224" fill="hold">
                                          <p:stCondLst>
                                            <p:cond delay="1569"/>
                                          </p:stCondLst>
                                        </p:cTn>
                                        <p:tgtEl>
                                          <p:spTgt spid="94"/>
                                        </p:tgtEl>
                                      </p:cBhvr>
                                    </p:animEffect>
                                    <p:animEffect transition="in" filter="fade">
                                      <p:cBhvr additive="base" accumulate="none">
                                        <p:cTn id="421" dur="224" fill="hold">
                                          <p:stCondLst>
                                            <p:cond delay="0"/>
                                          </p:stCondLst>
                                        </p:cTn>
                                        <p:tgtEl>
                                          <p:spTgt spid="94"/>
                                        </p:tgtEl>
                                      </p:cBhvr>
                                    </p:animEffect>
                                    <p:set>
                                      <p:cBhvr additive="base" accumulate="none">
                                        <p:cTn id="422" dur="1" fill="hold">
                                          <p:stCondLst>
                                            <p:cond delay="1792"/>
                                          </p:stCondLst>
                                        </p:cTn>
                                        <p:tgtEl>
                                          <p:spTgt spid="94"/>
                                        </p:tgtEl>
                                        <p:attrNameLst>
                                          <p:attrName>style.visibility</p:attrName>
                                        </p:attrNameLst>
                                      </p:cBhvr>
                                      <p:to>
                                        <p:strVal val="hidden"/>
                                      </p:to>
                                    </p:set>
                                    <p:set>
                                      <p:cBhvr additive="base" accumulate="none">
                                        <p:cTn id="423" dur="2062" fill="hold">
                                          <p:stCondLst>
                                            <p:cond delay="0"/>
                                          </p:stCondLst>
                                        </p:cTn>
                                        <p:tgtEl>
                                          <p:spTgt spid="94"/>
                                        </p:tgtEl>
                                        <p:attrNameLst>
                                          <p:attrName/>
                                        </p:attrNameLst>
                                      </p:cBhvr>
                                      <p:to>
                                        <p:strVal val=""/>
                                      </p:to>
                                    </p:set>
                                  </p:childTnLst>
                                </p:cTn>
                              </p:par>
                              <p:par>
                                <p:cTn id="424"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25" dur="2645" fill="hold"/>
                                        <p:tgtEl>
                                          <p:spTgt spid="94"/>
                                        </p:tgtEl>
                                        <p:attrNameLst>
                                          <p:attrName>ppt_x</p:attrName>
                                          <p:attrName>ppt_y</p:attrName>
                                        </p:attrNameLst>
                                      </p:cBhvr>
                                      <p:rCtr x="-2096" y="-18356"/>
                                    </p:animMotion>
                                  </p:childTnLst>
                                </p:cTn>
                              </p:par>
                              <p:par>
                                <p:cTn id="426" presetID="10" presetClass="entr" presetSubtype="0" repeatCount="indefinite" fill="hold" grpId="0" nodeType="withEffect">
                                  <p:stCondLst>
                                    <p:cond delay="0"/>
                                  </p:stCondLst>
                                  <p:childTnLst>
                                    <p:set>
                                      <p:cBhvr>
                                        <p:cTn id="427" dur="1" fill="hold">
                                          <p:stCondLst>
                                            <p:cond delay="0"/>
                                          </p:stCondLst>
                                        </p:cTn>
                                        <p:tgtEl>
                                          <p:spTgt spid="95"/>
                                        </p:tgtEl>
                                        <p:attrNameLst>
                                          <p:attrName>style.visibility</p:attrName>
                                        </p:attrNameLst>
                                      </p:cBhvr>
                                      <p:to>
                                        <p:strVal val="visible"/>
                                      </p:to>
                                    </p:set>
                                    <p:animEffect transition="out" filter="fade">
                                      <p:cBhvr additive="base" accumulate="none">
                                        <p:cTn id="428" dur="389" fill="hold">
                                          <p:stCondLst>
                                            <p:cond delay="2724"/>
                                          </p:stCondLst>
                                        </p:cTn>
                                        <p:tgtEl>
                                          <p:spTgt spid="95"/>
                                        </p:tgtEl>
                                      </p:cBhvr>
                                    </p:animEffect>
                                    <p:animEffect transition="in" filter="fade">
                                      <p:cBhvr additive="base" accumulate="none">
                                        <p:cTn id="429" dur="389" fill="hold">
                                          <p:stCondLst>
                                            <p:cond delay="0"/>
                                          </p:stCondLst>
                                        </p:cTn>
                                        <p:tgtEl>
                                          <p:spTgt spid="95"/>
                                        </p:tgtEl>
                                      </p:cBhvr>
                                    </p:animEffect>
                                    <p:set>
                                      <p:cBhvr additive="base" accumulate="none">
                                        <p:cTn id="430" dur="1" fill="hold">
                                          <p:stCondLst>
                                            <p:cond delay="3112"/>
                                          </p:stCondLst>
                                        </p:cTn>
                                        <p:tgtEl>
                                          <p:spTgt spid="95"/>
                                        </p:tgtEl>
                                        <p:attrNameLst>
                                          <p:attrName>style.visibility</p:attrName>
                                        </p:attrNameLst>
                                      </p:cBhvr>
                                      <p:to>
                                        <p:strVal val="hidden"/>
                                      </p:to>
                                    </p:set>
                                    <p:set>
                                      <p:cBhvr additive="base" accumulate="none">
                                        <p:cTn id="431" dur="3580" fill="hold">
                                          <p:stCondLst>
                                            <p:cond delay="0"/>
                                          </p:stCondLst>
                                        </p:cTn>
                                        <p:tgtEl>
                                          <p:spTgt spid="95"/>
                                        </p:tgtEl>
                                        <p:attrNameLst>
                                          <p:attrName/>
                                        </p:attrNameLst>
                                      </p:cBhvr>
                                      <p:to>
                                        <p:strVal val=""/>
                                      </p:to>
                                    </p:set>
                                  </p:childTnLst>
                                </p:cTn>
                              </p:par>
                              <p:par>
                                <p:cTn id="432"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33" dur="2595" fill="hold"/>
                                        <p:tgtEl>
                                          <p:spTgt spid="95"/>
                                        </p:tgtEl>
                                        <p:attrNameLst>
                                          <p:attrName>ppt_x</p:attrName>
                                          <p:attrName>ppt_y</p:attrName>
                                        </p:attrNameLst>
                                      </p:cBhvr>
                                      <p:rCtr x="5286" y="-16111"/>
                                    </p:animMotion>
                                  </p:childTnLst>
                                </p:cTn>
                              </p:par>
                              <p:par>
                                <p:cTn id="434" presetID="10" presetClass="entr" presetSubtype="0" repeatCount="indefinite" fill="hold" grpId="0" nodeType="withEffect">
                                  <p:stCondLst>
                                    <p:cond delay="0"/>
                                  </p:stCondLst>
                                  <p:childTnLst>
                                    <p:set>
                                      <p:cBhvr>
                                        <p:cTn id="435" dur="1" fill="hold">
                                          <p:stCondLst>
                                            <p:cond delay="0"/>
                                          </p:stCondLst>
                                        </p:cTn>
                                        <p:tgtEl>
                                          <p:spTgt spid="96"/>
                                        </p:tgtEl>
                                        <p:attrNameLst>
                                          <p:attrName>style.visibility</p:attrName>
                                        </p:attrNameLst>
                                      </p:cBhvr>
                                      <p:to>
                                        <p:strVal val="visible"/>
                                      </p:to>
                                    </p:set>
                                    <p:animEffect transition="out" filter="fade">
                                      <p:cBhvr additive="base" accumulate="none">
                                        <p:cTn id="436" dur="269" fill="hold">
                                          <p:stCondLst>
                                            <p:cond delay="1880"/>
                                          </p:stCondLst>
                                        </p:cTn>
                                        <p:tgtEl>
                                          <p:spTgt spid="96"/>
                                        </p:tgtEl>
                                      </p:cBhvr>
                                    </p:animEffect>
                                    <p:animEffect transition="in" filter="fade">
                                      <p:cBhvr additive="base" accumulate="none">
                                        <p:cTn id="437" dur="269" fill="hold">
                                          <p:stCondLst>
                                            <p:cond delay="0"/>
                                          </p:stCondLst>
                                        </p:cTn>
                                        <p:tgtEl>
                                          <p:spTgt spid="96"/>
                                        </p:tgtEl>
                                      </p:cBhvr>
                                    </p:animEffect>
                                    <p:set>
                                      <p:cBhvr additive="base" accumulate="none">
                                        <p:cTn id="438" dur="1" fill="hold">
                                          <p:stCondLst>
                                            <p:cond delay="2147"/>
                                          </p:stCondLst>
                                        </p:cTn>
                                        <p:tgtEl>
                                          <p:spTgt spid="96"/>
                                        </p:tgtEl>
                                        <p:attrNameLst>
                                          <p:attrName>style.visibility</p:attrName>
                                        </p:attrNameLst>
                                      </p:cBhvr>
                                      <p:to>
                                        <p:strVal val="hidden"/>
                                      </p:to>
                                    </p:set>
                                    <p:set>
                                      <p:cBhvr additive="base" accumulate="none">
                                        <p:cTn id="439" dur="2471" fill="hold">
                                          <p:stCondLst>
                                            <p:cond delay="0"/>
                                          </p:stCondLst>
                                        </p:cTn>
                                        <p:tgtEl>
                                          <p:spTgt spid="96"/>
                                        </p:tgtEl>
                                        <p:attrNameLst>
                                          <p:attrName/>
                                        </p:attrNameLst>
                                      </p:cBhvr>
                                      <p:to>
                                        <p:strVal val=""/>
                                      </p:to>
                                    </p:set>
                                  </p:childTnLst>
                                </p:cTn>
                              </p:par>
                              <p:par>
                                <p:cTn id="440"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41" dur="2961" fill="hold"/>
                                        <p:tgtEl>
                                          <p:spTgt spid="96"/>
                                        </p:tgtEl>
                                        <p:attrNameLst>
                                          <p:attrName>ppt_x</p:attrName>
                                          <p:attrName>ppt_y</p:attrName>
                                        </p:attrNameLst>
                                      </p:cBhvr>
                                      <p:rCtr x="-6081" y="-12523"/>
                                    </p:animMotion>
                                  </p:childTnLst>
                                </p:cTn>
                              </p:par>
                              <p:par>
                                <p:cTn id="442" presetID="10" presetClass="entr" presetSubtype="0" repeatCount="indefinite" fill="hold" grpId="0" nodeType="withEffect">
                                  <p:stCondLst>
                                    <p:cond delay="0"/>
                                  </p:stCondLst>
                                  <p:childTnLst>
                                    <p:set>
                                      <p:cBhvr>
                                        <p:cTn id="443" dur="1" fill="hold">
                                          <p:stCondLst>
                                            <p:cond delay="0"/>
                                          </p:stCondLst>
                                        </p:cTn>
                                        <p:tgtEl>
                                          <p:spTgt spid="97"/>
                                        </p:tgtEl>
                                        <p:attrNameLst>
                                          <p:attrName>style.visibility</p:attrName>
                                        </p:attrNameLst>
                                      </p:cBhvr>
                                      <p:to>
                                        <p:strVal val="visible"/>
                                      </p:to>
                                    </p:set>
                                    <p:animEffect transition="out" filter="fade">
                                      <p:cBhvr additive="base" accumulate="none">
                                        <p:cTn id="444" dur="227" fill="hold">
                                          <p:stCondLst>
                                            <p:cond delay="1590"/>
                                          </p:stCondLst>
                                        </p:cTn>
                                        <p:tgtEl>
                                          <p:spTgt spid="97"/>
                                        </p:tgtEl>
                                      </p:cBhvr>
                                    </p:animEffect>
                                    <p:animEffect transition="in" filter="fade">
                                      <p:cBhvr additive="base" accumulate="none">
                                        <p:cTn id="445" dur="227" fill="hold">
                                          <p:stCondLst>
                                            <p:cond delay="0"/>
                                          </p:stCondLst>
                                        </p:cTn>
                                        <p:tgtEl>
                                          <p:spTgt spid="97"/>
                                        </p:tgtEl>
                                      </p:cBhvr>
                                    </p:animEffect>
                                    <p:set>
                                      <p:cBhvr additive="base" accumulate="none">
                                        <p:cTn id="446" dur="1" fill="hold">
                                          <p:stCondLst>
                                            <p:cond delay="1816"/>
                                          </p:stCondLst>
                                        </p:cTn>
                                        <p:tgtEl>
                                          <p:spTgt spid="97"/>
                                        </p:tgtEl>
                                        <p:attrNameLst>
                                          <p:attrName>style.visibility</p:attrName>
                                        </p:attrNameLst>
                                      </p:cBhvr>
                                      <p:to>
                                        <p:strVal val="hidden"/>
                                      </p:to>
                                    </p:set>
                                    <p:set>
                                      <p:cBhvr additive="base" accumulate="none">
                                        <p:cTn id="447" dur="2090" fill="hold">
                                          <p:stCondLst>
                                            <p:cond delay="0"/>
                                          </p:stCondLst>
                                        </p:cTn>
                                        <p:tgtEl>
                                          <p:spTgt spid="97"/>
                                        </p:tgtEl>
                                        <p:attrNameLst>
                                          <p:attrName/>
                                        </p:attrNameLst>
                                      </p:cBhvr>
                                      <p:to>
                                        <p:strVal val=""/>
                                      </p:to>
                                    </p:set>
                                  </p:childTnLst>
                                </p:cTn>
                              </p:par>
                              <p:par>
                                <p:cTn id="448"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49" dur="2965" fill="hold"/>
                                        <p:tgtEl>
                                          <p:spTgt spid="97"/>
                                        </p:tgtEl>
                                        <p:attrNameLst>
                                          <p:attrName>ppt_x</p:attrName>
                                          <p:attrName>ppt_y</p:attrName>
                                        </p:attrNameLst>
                                      </p:cBhvr>
                                      <p:rCtr x="12422" y="-12106"/>
                                    </p:animMotion>
                                  </p:childTnLst>
                                </p:cTn>
                              </p:par>
                              <p:par>
                                <p:cTn id="450" presetID="10" presetClass="entr" presetSubtype="0" repeatCount="indefinite" fill="hold" grpId="0" nodeType="withEffect">
                                  <p:stCondLst>
                                    <p:cond delay="0"/>
                                  </p:stCondLst>
                                  <p:childTnLst>
                                    <p:set>
                                      <p:cBhvr>
                                        <p:cTn id="451" dur="1" fill="hold">
                                          <p:stCondLst>
                                            <p:cond delay="0"/>
                                          </p:stCondLst>
                                        </p:cTn>
                                        <p:tgtEl>
                                          <p:spTgt spid="98"/>
                                        </p:tgtEl>
                                        <p:attrNameLst>
                                          <p:attrName>style.visibility</p:attrName>
                                        </p:attrNameLst>
                                      </p:cBhvr>
                                      <p:to>
                                        <p:strVal val="visible"/>
                                      </p:to>
                                    </p:set>
                                    <p:animEffect transition="out" filter="fade">
                                      <p:cBhvr additive="base" accumulate="none">
                                        <p:cTn id="452" dur="345" fill="hold">
                                          <p:stCondLst>
                                            <p:cond delay="2417"/>
                                          </p:stCondLst>
                                        </p:cTn>
                                        <p:tgtEl>
                                          <p:spTgt spid="98"/>
                                        </p:tgtEl>
                                      </p:cBhvr>
                                    </p:animEffect>
                                    <p:animEffect transition="in" filter="fade">
                                      <p:cBhvr additive="base" accumulate="none">
                                        <p:cTn id="453" dur="345" fill="hold">
                                          <p:stCondLst>
                                            <p:cond delay="0"/>
                                          </p:stCondLst>
                                        </p:cTn>
                                        <p:tgtEl>
                                          <p:spTgt spid="98"/>
                                        </p:tgtEl>
                                      </p:cBhvr>
                                    </p:animEffect>
                                    <p:set>
                                      <p:cBhvr additive="base" accumulate="none">
                                        <p:cTn id="454" dur="1" fill="hold">
                                          <p:stCondLst>
                                            <p:cond delay="2761"/>
                                          </p:stCondLst>
                                        </p:cTn>
                                        <p:tgtEl>
                                          <p:spTgt spid="98"/>
                                        </p:tgtEl>
                                        <p:attrNameLst>
                                          <p:attrName>style.visibility</p:attrName>
                                        </p:attrNameLst>
                                      </p:cBhvr>
                                      <p:to>
                                        <p:strVal val="hidden"/>
                                      </p:to>
                                    </p:set>
                                    <p:set>
                                      <p:cBhvr additive="base" accumulate="none">
                                        <p:cTn id="455" dur="3177" fill="hold">
                                          <p:stCondLst>
                                            <p:cond delay="0"/>
                                          </p:stCondLst>
                                        </p:cTn>
                                        <p:tgtEl>
                                          <p:spTgt spid="98"/>
                                        </p:tgtEl>
                                        <p:attrNameLst>
                                          <p:attrName/>
                                        </p:attrNameLst>
                                      </p:cBhvr>
                                      <p:to>
                                        <p:strVal val=""/>
                                      </p:to>
                                    </p:set>
                                  </p:childTnLst>
                                </p:cTn>
                              </p:par>
                              <p:par>
                                <p:cTn id="456"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57" dur="3510" fill="hold"/>
                                        <p:tgtEl>
                                          <p:spTgt spid="98"/>
                                        </p:tgtEl>
                                        <p:attrNameLst>
                                          <p:attrName>ppt_x</p:attrName>
                                          <p:attrName>ppt_y</p:attrName>
                                        </p:attrNameLst>
                                      </p:cBhvr>
                                      <p:rCtr x="6875" y="-17384"/>
                                    </p:animMotion>
                                  </p:childTnLst>
                                </p:cTn>
                              </p:par>
                              <p:par>
                                <p:cTn id="458" presetID="10" presetClass="entr" presetSubtype="0" repeatCount="indefinite" fill="hold" grpId="0" nodeType="withEffect">
                                  <p:stCondLst>
                                    <p:cond delay="0"/>
                                  </p:stCondLst>
                                  <p:childTnLst>
                                    <p:set>
                                      <p:cBhvr>
                                        <p:cTn id="459" dur="1" fill="hold">
                                          <p:stCondLst>
                                            <p:cond delay="0"/>
                                          </p:stCondLst>
                                        </p:cTn>
                                        <p:tgtEl>
                                          <p:spTgt spid="99"/>
                                        </p:tgtEl>
                                        <p:attrNameLst>
                                          <p:attrName>style.visibility</p:attrName>
                                        </p:attrNameLst>
                                      </p:cBhvr>
                                      <p:to>
                                        <p:strVal val="visible"/>
                                      </p:to>
                                    </p:set>
                                    <p:animEffect transition="out" filter="fade">
                                      <p:cBhvr additive="base" accumulate="none">
                                        <p:cTn id="460" dur="419" fill="hold">
                                          <p:stCondLst>
                                            <p:cond delay="2934"/>
                                          </p:stCondLst>
                                        </p:cTn>
                                        <p:tgtEl>
                                          <p:spTgt spid="99"/>
                                        </p:tgtEl>
                                      </p:cBhvr>
                                    </p:animEffect>
                                    <p:animEffect transition="in" filter="fade">
                                      <p:cBhvr additive="base" accumulate="none">
                                        <p:cTn id="461" dur="419" fill="hold">
                                          <p:stCondLst>
                                            <p:cond delay="0"/>
                                          </p:stCondLst>
                                        </p:cTn>
                                        <p:tgtEl>
                                          <p:spTgt spid="99"/>
                                        </p:tgtEl>
                                      </p:cBhvr>
                                    </p:animEffect>
                                    <p:set>
                                      <p:cBhvr additive="base" accumulate="none">
                                        <p:cTn id="462" dur="1" fill="hold">
                                          <p:stCondLst>
                                            <p:cond delay="3351"/>
                                          </p:stCondLst>
                                        </p:cTn>
                                        <p:tgtEl>
                                          <p:spTgt spid="99"/>
                                        </p:tgtEl>
                                        <p:attrNameLst>
                                          <p:attrName>style.visibility</p:attrName>
                                        </p:attrNameLst>
                                      </p:cBhvr>
                                      <p:to>
                                        <p:strVal val="hidden"/>
                                      </p:to>
                                    </p:set>
                                    <p:set>
                                      <p:cBhvr additive="base" accumulate="none">
                                        <p:cTn id="463" dur="3856" fill="hold">
                                          <p:stCondLst>
                                            <p:cond delay="0"/>
                                          </p:stCondLst>
                                        </p:cTn>
                                        <p:tgtEl>
                                          <p:spTgt spid="99"/>
                                        </p:tgtEl>
                                        <p:attrNameLst>
                                          <p:attrName/>
                                        </p:attrNameLst>
                                      </p:cBhvr>
                                      <p:to>
                                        <p:strVal val=""/>
                                      </p:to>
                                    </p:set>
                                  </p:childTnLst>
                                </p:cTn>
                              </p:par>
                              <p:par>
                                <p:cTn id="464"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65" dur="2662" fill="hold"/>
                                        <p:tgtEl>
                                          <p:spTgt spid="99"/>
                                        </p:tgtEl>
                                        <p:attrNameLst>
                                          <p:attrName>ppt_x</p:attrName>
                                          <p:attrName>ppt_y</p:attrName>
                                        </p:attrNameLst>
                                      </p:cBhvr>
                                      <p:rCtr x="-6576" y="-17477"/>
                                    </p:animMotion>
                                  </p:childTnLst>
                                </p:cTn>
                              </p:par>
                              <p:par>
                                <p:cTn id="466" presetID="10" presetClass="entr" presetSubtype="0" repeatCount="indefinite" fill="hold" grpId="0" nodeType="withEffect">
                                  <p:stCondLst>
                                    <p:cond delay="0"/>
                                  </p:stCondLst>
                                  <p:childTnLst>
                                    <p:set>
                                      <p:cBhvr>
                                        <p:cTn id="467" dur="1" fill="hold">
                                          <p:stCondLst>
                                            <p:cond delay="0"/>
                                          </p:stCondLst>
                                        </p:cTn>
                                        <p:tgtEl>
                                          <p:spTgt spid="83"/>
                                        </p:tgtEl>
                                        <p:attrNameLst>
                                          <p:attrName>style.visibility</p:attrName>
                                        </p:attrNameLst>
                                      </p:cBhvr>
                                      <p:to>
                                        <p:strVal val="visible"/>
                                      </p:to>
                                    </p:set>
                                    <p:animEffect transition="out" filter="fade">
                                      <p:cBhvr additive="base" accumulate="none">
                                        <p:cTn id="468" dur="355" fill="hold">
                                          <p:stCondLst>
                                            <p:cond delay="2487"/>
                                          </p:stCondLst>
                                        </p:cTn>
                                        <p:tgtEl>
                                          <p:spTgt spid="83"/>
                                        </p:tgtEl>
                                      </p:cBhvr>
                                    </p:animEffect>
                                    <p:animEffect transition="in" filter="fade">
                                      <p:cBhvr additive="base" accumulate="none">
                                        <p:cTn id="469" dur="355" fill="hold">
                                          <p:stCondLst>
                                            <p:cond delay="0"/>
                                          </p:stCondLst>
                                        </p:cTn>
                                        <p:tgtEl>
                                          <p:spTgt spid="83"/>
                                        </p:tgtEl>
                                      </p:cBhvr>
                                    </p:animEffect>
                                    <p:set>
                                      <p:cBhvr additive="base" accumulate="none">
                                        <p:cTn id="470" dur="1" fill="hold">
                                          <p:stCondLst>
                                            <p:cond delay="2841"/>
                                          </p:stCondLst>
                                        </p:cTn>
                                        <p:tgtEl>
                                          <p:spTgt spid="83"/>
                                        </p:tgtEl>
                                        <p:attrNameLst>
                                          <p:attrName>style.visibility</p:attrName>
                                        </p:attrNameLst>
                                      </p:cBhvr>
                                      <p:to>
                                        <p:strVal val="hidden"/>
                                      </p:to>
                                    </p:set>
                                    <p:set>
                                      <p:cBhvr additive="base" accumulate="none">
                                        <p:cTn id="471" dur="3269" fill="hold">
                                          <p:stCondLst>
                                            <p:cond delay="0"/>
                                          </p:stCondLst>
                                        </p:cTn>
                                        <p:tgtEl>
                                          <p:spTgt spid="83"/>
                                        </p:tgtEl>
                                        <p:attrNameLst>
                                          <p:attrName/>
                                        </p:attrNameLst>
                                      </p:cBhvr>
                                      <p:to>
                                        <p:strVal val=""/>
                                      </p:to>
                                    </p:set>
                                  </p:childTnLst>
                                </p:cTn>
                              </p:par>
                              <p:par>
                                <p:cTn id="472"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73" dur="2820" fill="hold"/>
                                        <p:tgtEl>
                                          <p:spTgt spid="83"/>
                                        </p:tgtEl>
                                        <p:attrNameLst>
                                          <p:attrName>ppt_x</p:attrName>
                                          <p:attrName>ppt_y</p:attrName>
                                        </p:attrNameLst>
                                      </p:cBhvr>
                                      <p:rCtr x="4505" y="-13935"/>
                                    </p:animMotion>
                                  </p:childTnLst>
                                </p:cTn>
                              </p:par>
                              <p:par>
                                <p:cTn id="474" presetID="10" presetClass="entr" presetSubtype="0" repeatCount="indefinite" fill="hold" grpId="0" nodeType="withEffect">
                                  <p:stCondLst>
                                    <p:cond delay="0"/>
                                  </p:stCondLst>
                                  <p:childTnLst>
                                    <p:set>
                                      <p:cBhvr>
                                        <p:cTn id="475" dur="1" fill="hold">
                                          <p:stCondLst>
                                            <p:cond delay="0"/>
                                          </p:stCondLst>
                                        </p:cTn>
                                        <p:tgtEl>
                                          <p:spTgt spid="100"/>
                                        </p:tgtEl>
                                        <p:attrNameLst>
                                          <p:attrName>style.visibility</p:attrName>
                                        </p:attrNameLst>
                                      </p:cBhvr>
                                      <p:to>
                                        <p:strVal val="visible"/>
                                      </p:to>
                                    </p:set>
                                    <p:animEffect transition="out" filter="fade">
                                      <p:cBhvr additive="base" accumulate="none">
                                        <p:cTn id="476" dur="293" fill="hold">
                                          <p:stCondLst>
                                            <p:cond delay="2051"/>
                                          </p:stCondLst>
                                        </p:cTn>
                                        <p:tgtEl>
                                          <p:spTgt spid="100"/>
                                        </p:tgtEl>
                                      </p:cBhvr>
                                    </p:animEffect>
                                    <p:animEffect transition="in" filter="fade">
                                      <p:cBhvr additive="base" accumulate="none">
                                        <p:cTn id="477" dur="293" fill="hold">
                                          <p:stCondLst>
                                            <p:cond delay="0"/>
                                          </p:stCondLst>
                                        </p:cTn>
                                        <p:tgtEl>
                                          <p:spTgt spid="100"/>
                                        </p:tgtEl>
                                      </p:cBhvr>
                                    </p:animEffect>
                                    <p:set>
                                      <p:cBhvr additive="base" accumulate="none">
                                        <p:cTn id="478" dur="1" fill="hold">
                                          <p:stCondLst>
                                            <p:cond delay="2343"/>
                                          </p:stCondLst>
                                        </p:cTn>
                                        <p:tgtEl>
                                          <p:spTgt spid="100"/>
                                        </p:tgtEl>
                                        <p:attrNameLst>
                                          <p:attrName>style.visibility</p:attrName>
                                        </p:attrNameLst>
                                      </p:cBhvr>
                                      <p:to>
                                        <p:strVal val="hidden"/>
                                      </p:to>
                                    </p:set>
                                    <p:set>
                                      <p:cBhvr additive="base" accumulate="none">
                                        <p:cTn id="479" dur="2695" fill="hold">
                                          <p:stCondLst>
                                            <p:cond delay="0"/>
                                          </p:stCondLst>
                                        </p:cTn>
                                        <p:tgtEl>
                                          <p:spTgt spid="100"/>
                                        </p:tgtEl>
                                        <p:attrNameLst>
                                          <p:attrName/>
                                        </p:attrNameLst>
                                      </p:cBhvr>
                                      <p:to>
                                        <p:strVal val=""/>
                                      </p:to>
                                    </p:set>
                                  </p:childTnLst>
                                </p:cTn>
                              </p:par>
                              <p:par>
                                <p:cTn id="480"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81" dur="2298" fill="hold"/>
                                        <p:tgtEl>
                                          <p:spTgt spid="100"/>
                                        </p:tgtEl>
                                        <p:attrNameLst>
                                          <p:attrName>ppt_x</p:attrName>
                                          <p:attrName>ppt_y</p:attrName>
                                        </p:attrNameLst>
                                      </p:cBhvr>
                                      <p:rCtr x="6771" y="-14560"/>
                                    </p:animMotion>
                                  </p:childTnLst>
                                </p:cTn>
                              </p:par>
                              <p:par>
                                <p:cTn id="482" presetID="10" presetClass="entr" presetSubtype="0" repeatCount="indefinite" fill="hold" grpId="0" nodeType="withEffect">
                                  <p:stCondLst>
                                    <p:cond delay="0"/>
                                  </p:stCondLst>
                                  <p:childTnLst>
                                    <p:set>
                                      <p:cBhvr>
                                        <p:cTn id="483" dur="1" fill="hold">
                                          <p:stCondLst>
                                            <p:cond delay="0"/>
                                          </p:stCondLst>
                                        </p:cTn>
                                        <p:tgtEl>
                                          <p:spTgt spid="101"/>
                                        </p:tgtEl>
                                        <p:attrNameLst>
                                          <p:attrName>style.visibility</p:attrName>
                                        </p:attrNameLst>
                                      </p:cBhvr>
                                      <p:to>
                                        <p:strVal val="visible"/>
                                      </p:to>
                                    </p:set>
                                    <p:animEffect transition="out" filter="fade">
                                      <p:cBhvr additive="base" accumulate="none">
                                        <p:cTn id="484" dur="336" fill="hold">
                                          <p:stCondLst>
                                            <p:cond delay="2355"/>
                                          </p:stCondLst>
                                        </p:cTn>
                                        <p:tgtEl>
                                          <p:spTgt spid="101"/>
                                        </p:tgtEl>
                                      </p:cBhvr>
                                    </p:animEffect>
                                    <p:animEffect transition="in" filter="fade">
                                      <p:cBhvr additive="base" accumulate="none">
                                        <p:cTn id="485" dur="336" fill="hold">
                                          <p:stCondLst>
                                            <p:cond delay="0"/>
                                          </p:stCondLst>
                                        </p:cTn>
                                        <p:tgtEl>
                                          <p:spTgt spid="101"/>
                                        </p:tgtEl>
                                      </p:cBhvr>
                                    </p:animEffect>
                                    <p:set>
                                      <p:cBhvr additive="base" accumulate="none">
                                        <p:cTn id="486" dur="1" fill="hold">
                                          <p:stCondLst>
                                            <p:cond delay="2690"/>
                                          </p:stCondLst>
                                        </p:cTn>
                                        <p:tgtEl>
                                          <p:spTgt spid="101"/>
                                        </p:tgtEl>
                                        <p:attrNameLst>
                                          <p:attrName>style.visibility</p:attrName>
                                        </p:attrNameLst>
                                      </p:cBhvr>
                                      <p:to>
                                        <p:strVal val="hidden"/>
                                      </p:to>
                                    </p:set>
                                    <p:set>
                                      <p:cBhvr additive="base" accumulate="none">
                                        <p:cTn id="487" dur="3095" fill="hold">
                                          <p:stCondLst>
                                            <p:cond delay="0"/>
                                          </p:stCondLst>
                                        </p:cTn>
                                        <p:tgtEl>
                                          <p:spTgt spid="101"/>
                                        </p:tgtEl>
                                        <p:attrNameLst>
                                          <p:attrName/>
                                        </p:attrNameLst>
                                      </p:cBhvr>
                                      <p:to>
                                        <p:strVal val=""/>
                                      </p:to>
                                    </p:set>
                                  </p:childTnLst>
                                </p:cTn>
                              </p:par>
                              <p:par>
                                <p:cTn id="488"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89" dur="3846" fill="hold"/>
                                        <p:tgtEl>
                                          <p:spTgt spid="101"/>
                                        </p:tgtEl>
                                        <p:attrNameLst>
                                          <p:attrName>ppt_x</p:attrName>
                                          <p:attrName>ppt_y</p:attrName>
                                        </p:attrNameLst>
                                      </p:cBhvr>
                                      <p:rCtr x="8138" y="-1852"/>
                                    </p:animMotion>
                                  </p:childTnLst>
                                </p:cTn>
                              </p:par>
                              <p:par>
                                <p:cTn id="490" presetID="10" presetClass="entr" presetSubtype="0" repeatCount="indefinite" fill="hold" grpId="0" nodeType="withEffect">
                                  <p:stCondLst>
                                    <p:cond delay="0"/>
                                  </p:stCondLst>
                                  <p:childTnLst>
                                    <p:set>
                                      <p:cBhvr>
                                        <p:cTn id="491" dur="1" fill="hold">
                                          <p:stCondLst>
                                            <p:cond delay="0"/>
                                          </p:stCondLst>
                                        </p:cTn>
                                        <p:tgtEl>
                                          <p:spTgt spid="102"/>
                                        </p:tgtEl>
                                        <p:attrNameLst>
                                          <p:attrName>style.visibility</p:attrName>
                                        </p:attrNameLst>
                                      </p:cBhvr>
                                      <p:to>
                                        <p:strVal val="visible"/>
                                      </p:to>
                                    </p:set>
                                    <p:animEffect transition="out" filter="fade">
                                      <p:cBhvr additive="base" accumulate="none">
                                        <p:cTn id="492" dur="402" fill="hold">
                                          <p:stCondLst>
                                            <p:cond delay="2811"/>
                                          </p:stCondLst>
                                        </p:cTn>
                                        <p:tgtEl>
                                          <p:spTgt spid="102"/>
                                        </p:tgtEl>
                                      </p:cBhvr>
                                    </p:animEffect>
                                    <p:animEffect transition="in" filter="fade">
                                      <p:cBhvr additive="base" accumulate="none">
                                        <p:cTn id="493" dur="402" fill="hold">
                                          <p:stCondLst>
                                            <p:cond delay="0"/>
                                          </p:stCondLst>
                                        </p:cTn>
                                        <p:tgtEl>
                                          <p:spTgt spid="102"/>
                                        </p:tgtEl>
                                      </p:cBhvr>
                                    </p:animEffect>
                                    <p:set>
                                      <p:cBhvr additive="base" accumulate="none">
                                        <p:cTn id="494" dur="1" fill="hold">
                                          <p:stCondLst>
                                            <p:cond delay="3211"/>
                                          </p:stCondLst>
                                        </p:cTn>
                                        <p:tgtEl>
                                          <p:spTgt spid="102"/>
                                        </p:tgtEl>
                                        <p:attrNameLst>
                                          <p:attrName>style.visibility</p:attrName>
                                        </p:attrNameLst>
                                      </p:cBhvr>
                                      <p:to>
                                        <p:strVal val="hidden"/>
                                      </p:to>
                                    </p:set>
                                    <p:set>
                                      <p:cBhvr additive="base" accumulate="none">
                                        <p:cTn id="495" dur="3694" fill="hold">
                                          <p:stCondLst>
                                            <p:cond delay="0"/>
                                          </p:stCondLst>
                                        </p:cTn>
                                        <p:tgtEl>
                                          <p:spTgt spid="102"/>
                                        </p:tgtEl>
                                        <p:attrNameLst>
                                          <p:attrName/>
                                        </p:attrNameLst>
                                      </p:cBhvr>
                                      <p:to>
                                        <p:strVal val=""/>
                                      </p:to>
                                    </p:set>
                                  </p:childTnLst>
                                </p:cTn>
                              </p:par>
                              <p:par>
                                <p:cTn id="496"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97" dur="3652" fill="hold"/>
                                        <p:tgtEl>
                                          <p:spTgt spid="102"/>
                                        </p:tgtEl>
                                        <p:attrNameLst>
                                          <p:attrName>ppt_x</p:attrName>
                                          <p:attrName>ppt_y</p:attrName>
                                        </p:attrNameLst>
                                      </p:cBhvr>
                                      <p:rCtr x="-4727" y="-13079"/>
                                    </p:animMotion>
                                  </p:childTnLst>
                                </p:cTn>
                              </p:par>
                              <p:par>
                                <p:cTn id="498" presetID="10" presetClass="entr" presetSubtype="0" repeatCount="indefinite" fill="hold" grpId="0" nodeType="withEffect">
                                  <p:stCondLst>
                                    <p:cond delay="0"/>
                                  </p:stCondLst>
                                  <p:childTnLst>
                                    <p:set>
                                      <p:cBhvr>
                                        <p:cTn id="499" dur="1" fill="hold">
                                          <p:stCondLst>
                                            <p:cond delay="0"/>
                                          </p:stCondLst>
                                        </p:cTn>
                                        <p:tgtEl>
                                          <p:spTgt spid="103"/>
                                        </p:tgtEl>
                                        <p:attrNameLst>
                                          <p:attrName>style.visibility</p:attrName>
                                        </p:attrNameLst>
                                      </p:cBhvr>
                                      <p:to>
                                        <p:strVal val="visible"/>
                                      </p:to>
                                    </p:set>
                                    <p:animEffect transition="out" filter="fade">
                                      <p:cBhvr additive="base" accumulate="none">
                                        <p:cTn id="500" dur="364" fill="hold">
                                          <p:stCondLst>
                                            <p:cond delay="2545"/>
                                          </p:stCondLst>
                                        </p:cTn>
                                        <p:tgtEl>
                                          <p:spTgt spid="103"/>
                                        </p:tgtEl>
                                      </p:cBhvr>
                                    </p:animEffect>
                                    <p:animEffect transition="in" filter="fade">
                                      <p:cBhvr additive="base" accumulate="none">
                                        <p:cTn id="501" dur="364" fill="hold">
                                          <p:stCondLst>
                                            <p:cond delay="0"/>
                                          </p:stCondLst>
                                        </p:cTn>
                                        <p:tgtEl>
                                          <p:spTgt spid="103"/>
                                        </p:tgtEl>
                                      </p:cBhvr>
                                    </p:animEffect>
                                    <p:set>
                                      <p:cBhvr additive="base" accumulate="none">
                                        <p:cTn id="502" dur="1" fill="hold">
                                          <p:stCondLst>
                                            <p:cond delay="2907"/>
                                          </p:stCondLst>
                                        </p:cTn>
                                        <p:tgtEl>
                                          <p:spTgt spid="103"/>
                                        </p:tgtEl>
                                        <p:attrNameLst>
                                          <p:attrName>style.visibility</p:attrName>
                                        </p:attrNameLst>
                                      </p:cBhvr>
                                      <p:to>
                                        <p:strVal val="hidden"/>
                                      </p:to>
                                    </p:set>
                                    <p:set>
                                      <p:cBhvr additive="base" accumulate="none">
                                        <p:cTn id="503" dur="3345" fill="hold">
                                          <p:stCondLst>
                                            <p:cond delay="0"/>
                                          </p:stCondLst>
                                        </p:cTn>
                                        <p:tgtEl>
                                          <p:spTgt spid="103"/>
                                        </p:tgtEl>
                                        <p:attrNameLst>
                                          <p:attrName/>
                                        </p:attrNameLst>
                                      </p:cBhvr>
                                      <p:to>
                                        <p:strVal val=""/>
                                      </p:to>
                                    </p:set>
                                  </p:childTnLst>
                                </p:cTn>
                              </p:par>
                              <p:par>
                                <p:cTn id="504"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505" dur="3444" fill="hold"/>
                                        <p:tgtEl>
                                          <p:spTgt spid="103"/>
                                        </p:tgtEl>
                                        <p:attrNameLst>
                                          <p:attrName>ppt_x</p:attrName>
                                          <p:attrName>ppt_y</p:attrName>
                                        </p:attrNameLst>
                                      </p:cBhvr>
                                      <p:rCtr x="6680" y="-14560"/>
                                    </p:animMotion>
                                  </p:childTnLst>
                                </p:cTn>
                              </p:par>
                              <p:par>
                                <p:cTn id="506" presetID="10" presetClass="entr" presetSubtype="0" repeatCount="indefinite" fill="hold" grpId="0" nodeType="withEffect">
                                  <p:stCondLst>
                                    <p:cond delay="0"/>
                                  </p:stCondLst>
                                  <p:childTnLst>
                                    <p:set>
                                      <p:cBhvr>
                                        <p:cTn id="507" dur="1" fill="hold">
                                          <p:stCondLst>
                                            <p:cond delay="0"/>
                                          </p:stCondLst>
                                        </p:cTn>
                                        <p:tgtEl>
                                          <p:spTgt spid="104"/>
                                        </p:tgtEl>
                                        <p:attrNameLst>
                                          <p:attrName>style.visibility</p:attrName>
                                        </p:attrNameLst>
                                      </p:cBhvr>
                                      <p:to>
                                        <p:strVal val="visible"/>
                                      </p:to>
                                    </p:set>
                                    <p:animEffect transition="out" filter="fade">
                                      <p:cBhvr additive="base" accumulate="none">
                                        <p:cTn id="508" dur="277" fill="hold">
                                          <p:stCondLst>
                                            <p:cond delay="1937"/>
                                          </p:stCondLst>
                                        </p:cTn>
                                        <p:tgtEl>
                                          <p:spTgt spid="104"/>
                                        </p:tgtEl>
                                      </p:cBhvr>
                                    </p:animEffect>
                                    <p:animEffect transition="in" filter="fade">
                                      <p:cBhvr additive="base" accumulate="none">
                                        <p:cTn id="509" dur="277" fill="hold">
                                          <p:stCondLst>
                                            <p:cond delay="0"/>
                                          </p:stCondLst>
                                        </p:cTn>
                                        <p:tgtEl>
                                          <p:spTgt spid="104"/>
                                        </p:tgtEl>
                                      </p:cBhvr>
                                    </p:animEffect>
                                    <p:set>
                                      <p:cBhvr additive="base" accumulate="none">
                                        <p:cTn id="510" dur="1" fill="hold">
                                          <p:stCondLst>
                                            <p:cond delay="2213"/>
                                          </p:stCondLst>
                                        </p:cTn>
                                        <p:tgtEl>
                                          <p:spTgt spid="104"/>
                                        </p:tgtEl>
                                        <p:attrNameLst>
                                          <p:attrName>style.visibility</p:attrName>
                                        </p:attrNameLst>
                                      </p:cBhvr>
                                      <p:to>
                                        <p:strVal val="hidden"/>
                                      </p:to>
                                    </p:set>
                                    <p:set>
                                      <p:cBhvr additive="base" accumulate="none">
                                        <p:cTn id="511" dur="2546" fill="hold">
                                          <p:stCondLst>
                                            <p:cond delay="0"/>
                                          </p:stCondLst>
                                        </p:cTn>
                                        <p:tgtEl>
                                          <p:spTgt spid="104"/>
                                        </p:tgtEl>
                                        <p:attrNameLst>
                                          <p:attrName/>
                                        </p:attrNameLst>
                                      </p:cBhvr>
                                      <p:to>
                                        <p:strVal val=""/>
                                      </p:to>
                                    </p:set>
                                  </p:childTnLst>
                                </p:cTn>
                              </p:par>
                              <p:par>
                                <p:cTn id="512"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13" dur="3347" fill="hold"/>
                                        <p:tgtEl>
                                          <p:spTgt spid="104"/>
                                        </p:tgtEl>
                                        <p:attrNameLst>
                                          <p:attrName>ppt_x</p:attrName>
                                          <p:attrName>ppt_y</p:attrName>
                                        </p:attrNameLst>
                                      </p:cBhvr>
                                      <p:rCtr x="4818" y="-16759"/>
                                    </p:animMotion>
                                  </p:childTnLst>
                                </p:cTn>
                              </p:par>
                              <p:par>
                                <p:cTn id="514" presetID="10" presetClass="entr" presetSubtype="0" repeatCount="indefinite" fill="hold" grpId="0" nodeType="withEffect">
                                  <p:stCondLst>
                                    <p:cond delay="0"/>
                                  </p:stCondLst>
                                  <p:childTnLst>
                                    <p:set>
                                      <p:cBhvr>
                                        <p:cTn id="515" dur="1" fill="hold">
                                          <p:stCondLst>
                                            <p:cond delay="0"/>
                                          </p:stCondLst>
                                        </p:cTn>
                                        <p:tgtEl>
                                          <p:spTgt spid="106"/>
                                        </p:tgtEl>
                                        <p:attrNameLst>
                                          <p:attrName>style.visibility</p:attrName>
                                        </p:attrNameLst>
                                      </p:cBhvr>
                                      <p:to>
                                        <p:strVal val="visible"/>
                                      </p:to>
                                    </p:set>
                                    <p:animEffect transition="out" filter="fade">
                                      <p:cBhvr additive="base" accumulate="none">
                                        <p:cTn id="516" dur="345" fill="hold">
                                          <p:stCondLst>
                                            <p:cond delay="2417"/>
                                          </p:stCondLst>
                                        </p:cTn>
                                        <p:tgtEl>
                                          <p:spTgt spid="106"/>
                                        </p:tgtEl>
                                      </p:cBhvr>
                                    </p:animEffect>
                                    <p:animEffect transition="in" filter="fade">
                                      <p:cBhvr additive="base" accumulate="none">
                                        <p:cTn id="517" dur="345" fill="hold">
                                          <p:stCondLst>
                                            <p:cond delay="0"/>
                                          </p:stCondLst>
                                        </p:cTn>
                                        <p:tgtEl>
                                          <p:spTgt spid="106"/>
                                        </p:tgtEl>
                                      </p:cBhvr>
                                    </p:animEffect>
                                    <p:set>
                                      <p:cBhvr additive="base" accumulate="none">
                                        <p:cTn id="518" dur="1" fill="hold">
                                          <p:stCondLst>
                                            <p:cond delay="2761"/>
                                          </p:stCondLst>
                                        </p:cTn>
                                        <p:tgtEl>
                                          <p:spTgt spid="106"/>
                                        </p:tgtEl>
                                        <p:attrNameLst>
                                          <p:attrName>style.visibility</p:attrName>
                                        </p:attrNameLst>
                                      </p:cBhvr>
                                      <p:to>
                                        <p:strVal val="hidden"/>
                                      </p:to>
                                    </p:set>
                                    <p:set>
                                      <p:cBhvr additive="base" accumulate="none">
                                        <p:cTn id="519" dur="3177" fill="hold">
                                          <p:stCondLst>
                                            <p:cond delay="0"/>
                                          </p:stCondLst>
                                        </p:cTn>
                                        <p:tgtEl>
                                          <p:spTgt spid="106"/>
                                        </p:tgtEl>
                                        <p:attrNameLst>
                                          <p:attrName/>
                                        </p:attrNameLst>
                                      </p:cBhvr>
                                      <p:to>
                                        <p:strVal val=""/>
                                      </p:to>
                                    </p:set>
                                  </p:childTnLst>
                                </p:cTn>
                              </p:par>
                              <p:par>
                                <p:cTn id="520"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21" dur="3510" fill="hold"/>
                                        <p:tgtEl>
                                          <p:spTgt spid="106"/>
                                        </p:tgtEl>
                                        <p:attrNameLst>
                                          <p:attrName>ppt_x</p:attrName>
                                          <p:attrName>ppt_y</p:attrName>
                                        </p:attrNameLst>
                                      </p:cBhvr>
                                      <p:rCtr x="6875" y="-17384"/>
                                    </p:animMotion>
                                  </p:childTnLst>
                                </p:cTn>
                              </p:par>
                              <p:par>
                                <p:cTn id="522" presetID="10" presetClass="entr" presetSubtype="0" repeatCount="indefinite" fill="hold" grpId="0" nodeType="withEffect">
                                  <p:stCondLst>
                                    <p:cond delay="0"/>
                                  </p:stCondLst>
                                  <p:childTnLst>
                                    <p:set>
                                      <p:cBhvr>
                                        <p:cTn id="523" dur="1" fill="hold">
                                          <p:stCondLst>
                                            <p:cond delay="0"/>
                                          </p:stCondLst>
                                        </p:cTn>
                                        <p:tgtEl>
                                          <p:spTgt spid="108"/>
                                        </p:tgtEl>
                                        <p:attrNameLst>
                                          <p:attrName>style.visibility</p:attrName>
                                        </p:attrNameLst>
                                      </p:cBhvr>
                                      <p:to>
                                        <p:strVal val="visible"/>
                                      </p:to>
                                    </p:set>
                                    <p:animEffect transition="out" filter="fade">
                                      <p:cBhvr additive="base" accumulate="none">
                                        <p:cTn id="524" dur="419" fill="hold">
                                          <p:stCondLst>
                                            <p:cond delay="2934"/>
                                          </p:stCondLst>
                                        </p:cTn>
                                        <p:tgtEl>
                                          <p:spTgt spid="108"/>
                                        </p:tgtEl>
                                      </p:cBhvr>
                                    </p:animEffect>
                                    <p:animEffect transition="in" filter="fade">
                                      <p:cBhvr additive="base" accumulate="none">
                                        <p:cTn id="525" dur="419" fill="hold">
                                          <p:stCondLst>
                                            <p:cond delay="0"/>
                                          </p:stCondLst>
                                        </p:cTn>
                                        <p:tgtEl>
                                          <p:spTgt spid="108"/>
                                        </p:tgtEl>
                                      </p:cBhvr>
                                    </p:animEffect>
                                    <p:set>
                                      <p:cBhvr additive="base" accumulate="none">
                                        <p:cTn id="526" dur="1" fill="hold">
                                          <p:stCondLst>
                                            <p:cond delay="3351"/>
                                          </p:stCondLst>
                                        </p:cTn>
                                        <p:tgtEl>
                                          <p:spTgt spid="108"/>
                                        </p:tgtEl>
                                        <p:attrNameLst>
                                          <p:attrName>style.visibility</p:attrName>
                                        </p:attrNameLst>
                                      </p:cBhvr>
                                      <p:to>
                                        <p:strVal val="hidden"/>
                                      </p:to>
                                    </p:set>
                                    <p:set>
                                      <p:cBhvr additive="base" accumulate="none">
                                        <p:cTn id="527" dur="3856" fill="hold">
                                          <p:stCondLst>
                                            <p:cond delay="0"/>
                                          </p:stCondLst>
                                        </p:cTn>
                                        <p:tgtEl>
                                          <p:spTgt spid="108"/>
                                        </p:tgtEl>
                                        <p:attrNameLst>
                                          <p:attrName/>
                                        </p:attrNameLst>
                                      </p:cBhvr>
                                      <p:to>
                                        <p:strVal val=""/>
                                      </p:to>
                                    </p:set>
                                  </p:childTnLst>
                                </p:cTn>
                              </p:par>
                              <p:par>
                                <p:cTn id="528"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29" dur="2662" fill="hold"/>
                                        <p:tgtEl>
                                          <p:spTgt spid="108"/>
                                        </p:tgtEl>
                                        <p:attrNameLst>
                                          <p:attrName>ppt_x</p:attrName>
                                          <p:attrName>ppt_y</p:attrName>
                                        </p:attrNameLst>
                                      </p:cBhvr>
                                      <p:rCtr x="-6576" y="-17477"/>
                                    </p:animMotion>
                                  </p:childTnLst>
                                </p:cTn>
                              </p:par>
                              <p:par>
                                <p:cTn id="530" presetID="10" presetClass="entr" presetSubtype="0" repeatCount="indefinite" fill="hold" grpId="0" nodeType="withEffect">
                                  <p:stCondLst>
                                    <p:cond delay="0"/>
                                  </p:stCondLst>
                                  <p:childTnLst>
                                    <p:set>
                                      <p:cBhvr>
                                        <p:cTn id="531" dur="1" fill="hold">
                                          <p:stCondLst>
                                            <p:cond delay="0"/>
                                          </p:stCondLst>
                                        </p:cTn>
                                        <p:tgtEl>
                                          <p:spTgt spid="109"/>
                                        </p:tgtEl>
                                        <p:attrNameLst>
                                          <p:attrName>style.visibility</p:attrName>
                                        </p:attrNameLst>
                                      </p:cBhvr>
                                      <p:to>
                                        <p:strVal val="visible"/>
                                      </p:to>
                                    </p:set>
                                    <p:animEffect transition="out" filter="fade">
                                      <p:cBhvr additive="base" accumulate="none">
                                        <p:cTn id="532" dur="426" fill="hold">
                                          <p:stCondLst>
                                            <p:cond delay="2983"/>
                                          </p:stCondLst>
                                        </p:cTn>
                                        <p:tgtEl>
                                          <p:spTgt spid="109"/>
                                        </p:tgtEl>
                                      </p:cBhvr>
                                    </p:animEffect>
                                    <p:animEffect transition="in" filter="fade">
                                      <p:cBhvr additive="base" accumulate="none">
                                        <p:cTn id="533" dur="426" fill="hold">
                                          <p:stCondLst>
                                            <p:cond delay="0"/>
                                          </p:stCondLst>
                                        </p:cTn>
                                        <p:tgtEl>
                                          <p:spTgt spid="109"/>
                                        </p:tgtEl>
                                      </p:cBhvr>
                                    </p:animEffect>
                                    <p:set>
                                      <p:cBhvr additive="base" accumulate="none">
                                        <p:cTn id="534" dur="1" fill="hold">
                                          <p:stCondLst>
                                            <p:cond delay="3408"/>
                                          </p:stCondLst>
                                        </p:cTn>
                                        <p:tgtEl>
                                          <p:spTgt spid="109"/>
                                        </p:tgtEl>
                                        <p:attrNameLst>
                                          <p:attrName>style.visibility</p:attrName>
                                        </p:attrNameLst>
                                      </p:cBhvr>
                                      <p:to>
                                        <p:strVal val="hidden"/>
                                      </p:to>
                                    </p:set>
                                    <p:set>
                                      <p:cBhvr additive="base" accumulate="none">
                                        <p:cTn id="535" dur="3921" fill="hold">
                                          <p:stCondLst>
                                            <p:cond delay="0"/>
                                          </p:stCondLst>
                                        </p:cTn>
                                        <p:tgtEl>
                                          <p:spTgt spid="109"/>
                                        </p:tgtEl>
                                        <p:attrNameLst>
                                          <p:attrName/>
                                        </p:attrNameLst>
                                      </p:cBhvr>
                                      <p:to>
                                        <p:strVal val=""/>
                                      </p:to>
                                    </p:set>
                                  </p:childTnLst>
                                </p:cTn>
                              </p:par>
                              <p:par>
                                <p:cTn id="536"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37" dur="2229" fill="hold"/>
                                        <p:tgtEl>
                                          <p:spTgt spid="109"/>
                                        </p:tgtEl>
                                        <p:attrNameLst>
                                          <p:attrName>ppt_x</p:attrName>
                                          <p:attrName>ppt_y</p:attrName>
                                        </p:attrNameLst>
                                      </p:cBhvr>
                                      <p:rCtr x="6576" y="-9074"/>
                                    </p:animMotion>
                                  </p:childTnLst>
                                </p:cTn>
                              </p:par>
                              <p:par>
                                <p:cTn id="538" presetID="10" presetClass="entr" presetSubtype="0" repeatCount="indefinite" fill="hold" grpId="0" nodeType="withEffect">
                                  <p:stCondLst>
                                    <p:cond delay="0"/>
                                  </p:stCondLst>
                                  <p:childTnLst>
                                    <p:set>
                                      <p:cBhvr>
                                        <p:cTn id="539" dur="1" fill="hold">
                                          <p:stCondLst>
                                            <p:cond delay="0"/>
                                          </p:stCondLst>
                                        </p:cTn>
                                        <p:tgtEl>
                                          <p:spTgt spid="110"/>
                                        </p:tgtEl>
                                        <p:attrNameLst>
                                          <p:attrName>style.visibility</p:attrName>
                                        </p:attrNameLst>
                                      </p:cBhvr>
                                      <p:to>
                                        <p:strVal val="visible"/>
                                      </p:to>
                                    </p:set>
                                    <p:animEffect transition="out" filter="fade">
                                      <p:cBhvr additive="base" accumulate="none">
                                        <p:cTn id="540" dur="336" fill="hold">
                                          <p:stCondLst>
                                            <p:cond delay="2355"/>
                                          </p:stCondLst>
                                        </p:cTn>
                                        <p:tgtEl>
                                          <p:spTgt spid="110"/>
                                        </p:tgtEl>
                                      </p:cBhvr>
                                    </p:animEffect>
                                    <p:animEffect transition="in" filter="fade">
                                      <p:cBhvr additive="base" accumulate="none">
                                        <p:cTn id="541" dur="336" fill="hold">
                                          <p:stCondLst>
                                            <p:cond delay="0"/>
                                          </p:stCondLst>
                                        </p:cTn>
                                        <p:tgtEl>
                                          <p:spTgt spid="110"/>
                                        </p:tgtEl>
                                      </p:cBhvr>
                                    </p:animEffect>
                                    <p:set>
                                      <p:cBhvr additive="base" accumulate="none">
                                        <p:cTn id="542" dur="1" fill="hold">
                                          <p:stCondLst>
                                            <p:cond delay="2690"/>
                                          </p:stCondLst>
                                        </p:cTn>
                                        <p:tgtEl>
                                          <p:spTgt spid="110"/>
                                        </p:tgtEl>
                                        <p:attrNameLst>
                                          <p:attrName>style.visibility</p:attrName>
                                        </p:attrNameLst>
                                      </p:cBhvr>
                                      <p:to>
                                        <p:strVal val="hidden"/>
                                      </p:to>
                                    </p:set>
                                    <p:set>
                                      <p:cBhvr additive="base" accumulate="none">
                                        <p:cTn id="543" dur="3095" fill="hold">
                                          <p:stCondLst>
                                            <p:cond delay="0"/>
                                          </p:stCondLst>
                                        </p:cTn>
                                        <p:tgtEl>
                                          <p:spTgt spid="110"/>
                                        </p:tgtEl>
                                        <p:attrNameLst>
                                          <p:attrName/>
                                        </p:attrNameLst>
                                      </p:cBhvr>
                                      <p:to>
                                        <p:strVal val=""/>
                                      </p:to>
                                    </p:set>
                                  </p:childTnLst>
                                </p:cTn>
                              </p:par>
                              <p:par>
                                <p:cTn id="544"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45" dur="3846" fill="hold"/>
                                        <p:tgtEl>
                                          <p:spTgt spid="110"/>
                                        </p:tgtEl>
                                        <p:attrNameLst>
                                          <p:attrName>ppt_x</p:attrName>
                                          <p:attrName>ppt_y</p:attrName>
                                        </p:attrNameLst>
                                      </p:cBhvr>
                                      <p:rCtr x="8138" y="-1852"/>
                                    </p:animMotion>
                                  </p:childTnLst>
                                </p:cTn>
                              </p:par>
                              <p:par>
                                <p:cTn id="546" presetID="10" presetClass="entr" presetSubtype="0" repeatCount="indefinite" fill="hold" grpId="0" nodeType="withEffect">
                                  <p:stCondLst>
                                    <p:cond delay="0"/>
                                  </p:stCondLst>
                                  <p:childTnLst>
                                    <p:set>
                                      <p:cBhvr>
                                        <p:cTn id="547" dur="1" fill="hold">
                                          <p:stCondLst>
                                            <p:cond delay="0"/>
                                          </p:stCondLst>
                                        </p:cTn>
                                        <p:tgtEl>
                                          <p:spTgt spid="111"/>
                                        </p:tgtEl>
                                        <p:attrNameLst>
                                          <p:attrName>style.visibility</p:attrName>
                                        </p:attrNameLst>
                                      </p:cBhvr>
                                      <p:to>
                                        <p:strVal val="visible"/>
                                      </p:to>
                                    </p:set>
                                    <p:animEffect transition="out" filter="fade">
                                      <p:cBhvr additive="base" accumulate="none">
                                        <p:cTn id="548" dur="250" fill="hold">
                                          <p:stCondLst>
                                            <p:cond delay="1750"/>
                                          </p:stCondLst>
                                        </p:cTn>
                                        <p:tgtEl>
                                          <p:spTgt spid="111"/>
                                        </p:tgtEl>
                                      </p:cBhvr>
                                    </p:animEffect>
                                    <p:animEffect transition="in" filter="fade">
                                      <p:cBhvr additive="base" accumulate="none">
                                        <p:cTn id="549" dur="250" fill="hold">
                                          <p:stCondLst>
                                            <p:cond delay="0"/>
                                          </p:stCondLst>
                                        </p:cTn>
                                        <p:tgtEl>
                                          <p:spTgt spid="111"/>
                                        </p:tgtEl>
                                      </p:cBhvr>
                                    </p:animEffect>
                                    <p:set>
                                      <p:cBhvr additive="base" accumulate="none">
                                        <p:cTn id="550" dur="1" fill="hold">
                                          <p:stCondLst>
                                            <p:cond delay="1999"/>
                                          </p:stCondLst>
                                        </p:cTn>
                                        <p:tgtEl>
                                          <p:spTgt spid="111"/>
                                        </p:tgtEl>
                                        <p:attrNameLst>
                                          <p:attrName>style.visibility</p:attrName>
                                        </p:attrNameLst>
                                      </p:cBhvr>
                                      <p:to>
                                        <p:strVal val="hidden"/>
                                      </p:to>
                                    </p:set>
                                    <p:set>
                                      <p:cBhvr additive="base" accumulate="none">
                                        <p:cTn id="551" dur="2300" fill="hold">
                                          <p:stCondLst>
                                            <p:cond delay="0"/>
                                          </p:stCondLst>
                                        </p:cTn>
                                        <p:tgtEl>
                                          <p:spTgt spid="111"/>
                                        </p:tgtEl>
                                        <p:attrNameLst>
                                          <p:attrName/>
                                        </p:attrNameLst>
                                      </p:cBhvr>
                                      <p:to>
                                        <p:strVal val=""/>
                                      </p:to>
                                    </p:set>
                                  </p:childTnLst>
                                </p:cTn>
                              </p:par>
                              <p:par>
                                <p:cTn id="552"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53" dur="2300" fill="hold"/>
                                        <p:tgtEl>
                                          <p:spTgt spid="111"/>
                                        </p:tgtEl>
                                        <p:attrNameLst>
                                          <p:attrName>ppt_x</p:attrName>
                                          <p:attrName>ppt_y</p:attrName>
                                        </p:attrNameLst>
                                      </p:cBhvr>
                                      <p:rCtr x="4505" y="-13935"/>
                                    </p:animMotion>
                                  </p:childTnLst>
                                </p:cTn>
                              </p:par>
                              <p:par>
                                <p:cTn id="554" presetID="10" presetClass="entr" presetSubtype="0" repeatCount="indefinite" fill="hold" grpId="0" nodeType="withEffect">
                                  <p:stCondLst>
                                    <p:cond delay="0"/>
                                  </p:stCondLst>
                                  <p:childTnLst>
                                    <p:set>
                                      <p:cBhvr>
                                        <p:cTn id="555" dur="1" fill="hold">
                                          <p:stCondLst>
                                            <p:cond delay="0"/>
                                          </p:stCondLst>
                                        </p:cTn>
                                        <p:tgtEl>
                                          <p:spTgt spid="112"/>
                                        </p:tgtEl>
                                        <p:attrNameLst>
                                          <p:attrName>style.visibility</p:attrName>
                                        </p:attrNameLst>
                                      </p:cBhvr>
                                      <p:to>
                                        <p:strVal val="visible"/>
                                      </p:to>
                                    </p:set>
                                    <p:animEffect transition="out" filter="fade">
                                      <p:cBhvr additive="base" accumulate="none">
                                        <p:cTn id="556" dur="250" fill="hold">
                                          <p:stCondLst>
                                            <p:cond delay="1750"/>
                                          </p:stCondLst>
                                        </p:cTn>
                                        <p:tgtEl>
                                          <p:spTgt spid="112"/>
                                        </p:tgtEl>
                                      </p:cBhvr>
                                    </p:animEffect>
                                    <p:animEffect transition="in" filter="fade">
                                      <p:cBhvr additive="base" accumulate="none">
                                        <p:cTn id="557" dur="250" fill="hold">
                                          <p:stCondLst>
                                            <p:cond delay="0"/>
                                          </p:stCondLst>
                                        </p:cTn>
                                        <p:tgtEl>
                                          <p:spTgt spid="112"/>
                                        </p:tgtEl>
                                      </p:cBhvr>
                                    </p:animEffect>
                                    <p:set>
                                      <p:cBhvr additive="base" accumulate="none">
                                        <p:cTn id="558" dur="1" fill="hold">
                                          <p:stCondLst>
                                            <p:cond delay="1999"/>
                                          </p:stCondLst>
                                        </p:cTn>
                                        <p:tgtEl>
                                          <p:spTgt spid="112"/>
                                        </p:tgtEl>
                                        <p:attrNameLst>
                                          <p:attrName>style.visibility</p:attrName>
                                        </p:attrNameLst>
                                      </p:cBhvr>
                                      <p:to>
                                        <p:strVal val="hidden"/>
                                      </p:to>
                                    </p:set>
                                    <p:set>
                                      <p:cBhvr additive="base" accumulate="none">
                                        <p:cTn id="559" dur="2300" fill="hold">
                                          <p:stCondLst>
                                            <p:cond delay="0"/>
                                          </p:stCondLst>
                                        </p:cTn>
                                        <p:tgtEl>
                                          <p:spTgt spid="112"/>
                                        </p:tgtEl>
                                        <p:attrNameLst>
                                          <p:attrName/>
                                        </p:attrNameLst>
                                      </p:cBhvr>
                                      <p:to>
                                        <p:strVal val=""/>
                                      </p:to>
                                    </p:set>
                                  </p:childTnLst>
                                </p:cTn>
                              </p:par>
                              <p:par>
                                <p:cTn id="560"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61" dur="2300" fill="hold"/>
                                        <p:tgtEl>
                                          <p:spTgt spid="112"/>
                                        </p:tgtEl>
                                        <p:attrNameLst>
                                          <p:attrName>ppt_x</p:attrName>
                                          <p:attrName>ppt_y</p:attrName>
                                        </p:attrNameLst>
                                      </p:cBhvr>
                                      <p:rCtr x="6576" y="-9074"/>
                                    </p:animMotion>
                                  </p:childTnLst>
                                </p:cTn>
                              </p:par>
                              <p:par>
                                <p:cTn id="562" presetID="10" presetClass="entr" presetSubtype="0" repeatCount="indefinite" fill="hold" grpId="0" nodeType="withEffect">
                                  <p:stCondLst>
                                    <p:cond delay="0"/>
                                  </p:stCondLst>
                                  <p:childTnLst>
                                    <p:set>
                                      <p:cBhvr>
                                        <p:cTn id="563" dur="1" fill="hold">
                                          <p:stCondLst>
                                            <p:cond delay="0"/>
                                          </p:stCondLst>
                                        </p:cTn>
                                        <p:tgtEl>
                                          <p:spTgt spid="113"/>
                                        </p:tgtEl>
                                        <p:attrNameLst>
                                          <p:attrName>style.visibility</p:attrName>
                                        </p:attrNameLst>
                                      </p:cBhvr>
                                      <p:to>
                                        <p:strVal val="visible"/>
                                      </p:to>
                                    </p:set>
                                    <p:animEffect transition="out" filter="fade">
                                      <p:cBhvr additive="base" accumulate="none">
                                        <p:cTn id="564" dur="250" fill="hold">
                                          <p:stCondLst>
                                            <p:cond delay="1750"/>
                                          </p:stCondLst>
                                        </p:cTn>
                                        <p:tgtEl>
                                          <p:spTgt spid="113"/>
                                        </p:tgtEl>
                                      </p:cBhvr>
                                    </p:animEffect>
                                    <p:animEffect transition="in" filter="fade">
                                      <p:cBhvr additive="base" accumulate="none">
                                        <p:cTn id="565" dur="250" fill="hold">
                                          <p:stCondLst>
                                            <p:cond delay="0"/>
                                          </p:stCondLst>
                                        </p:cTn>
                                        <p:tgtEl>
                                          <p:spTgt spid="113"/>
                                        </p:tgtEl>
                                      </p:cBhvr>
                                    </p:animEffect>
                                    <p:set>
                                      <p:cBhvr additive="base" accumulate="none">
                                        <p:cTn id="566" dur="1" fill="hold">
                                          <p:stCondLst>
                                            <p:cond delay="1999"/>
                                          </p:stCondLst>
                                        </p:cTn>
                                        <p:tgtEl>
                                          <p:spTgt spid="113"/>
                                        </p:tgtEl>
                                        <p:attrNameLst>
                                          <p:attrName>style.visibility</p:attrName>
                                        </p:attrNameLst>
                                      </p:cBhvr>
                                      <p:to>
                                        <p:strVal val="hidden"/>
                                      </p:to>
                                    </p:set>
                                    <p:set>
                                      <p:cBhvr additive="base" accumulate="none">
                                        <p:cTn id="567" dur="2300" fill="hold">
                                          <p:stCondLst>
                                            <p:cond delay="0"/>
                                          </p:stCondLst>
                                        </p:cTn>
                                        <p:tgtEl>
                                          <p:spTgt spid="113"/>
                                        </p:tgtEl>
                                        <p:attrNameLst>
                                          <p:attrName/>
                                        </p:attrNameLst>
                                      </p:cBhvr>
                                      <p:to>
                                        <p:strVal val=""/>
                                      </p:to>
                                    </p:set>
                                  </p:childTnLst>
                                </p:cTn>
                              </p:par>
                              <p:par>
                                <p:cTn id="568"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69" dur="2300" fill="hold"/>
                                        <p:tgtEl>
                                          <p:spTgt spid="113"/>
                                        </p:tgtEl>
                                        <p:attrNameLst>
                                          <p:attrName>ppt_x</p:attrName>
                                          <p:attrName>ppt_y</p:attrName>
                                        </p:attrNameLst>
                                      </p:cBhvr>
                                      <p:rCtr x="8138" y="-1852"/>
                                    </p:animMotion>
                                  </p:childTnLst>
                                </p:cTn>
                              </p:par>
                              <p:par>
                                <p:cTn id="570" presetID="10" presetClass="entr" presetSubtype="0" repeatCount="indefinite" fill="hold" grpId="0" nodeType="withEffect">
                                  <p:stCondLst>
                                    <p:cond delay="0"/>
                                  </p:stCondLst>
                                  <p:childTnLst>
                                    <p:set>
                                      <p:cBhvr>
                                        <p:cTn id="571" dur="1" fill="hold">
                                          <p:stCondLst>
                                            <p:cond delay="0"/>
                                          </p:stCondLst>
                                        </p:cTn>
                                        <p:tgtEl>
                                          <p:spTgt spid="114"/>
                                        </p:tgtEl>
                                        <p:attrNameLst>
                                          <p:attrName>style.visibility</p:attrName>
                                        </p:attrNameLst>
                                      </p:cBhvr>
                                      <p:to>
                                        <p:strVal val="visible"/>
                                      </p:to>
                                    </p:set>
                                    <p:animEffect transition="out" filter="fade">
                                      <p:cBhvr additive="base" accumulate="none">
                                        <p:cTn id="572" dur="250" fill="hold">
                                          <p:stCondLst>
                                            <p:cond delay="1750"/>
                                          </p:stCondLst>
                                        </p:cTn>
                                        <p:tgtEl>
                                          <p:spTgt spid="114"/>
                                        </p:tgtEl>
                                      </p:cBhvr>
                                    </p:animEffect>
                                    <p:animEffect transition="in" filter="fade">
                                      <p:cBhvr additive="base" accumulate="none">
                                        <p:cTn id="573" dur="250" fill="hold">
                                          <p:stCondLst>
                                            <p:cond delay="0"/>
                                          </p:stCondLst>
                                        </p:cTn>
                                        <p:tgtEl>
                                          <p:spTgt spid="114"/>
                                        </p:tgtEl>
                                      </p:cBhvr>
                                    </p:animEffect>
                                    <p:set>
                                      <p:cBhvr additive="base" accumulate="none">
                                        <p:cTn id="574" dur="1" fill="hold">
                                          <p:stCondLst>
                                            <p:cond delay="1999"/>
                                          </p:stCondLst>
                                        </p:cTn>
                                        <p:tgtEl>
                                          <p:spTgt spid="114"/>
                                        </p:tgtEl>
                                        <p:attrNameLst>
                                          <p:attrName>style.visibility</p:attrName>
                                        </p:attrNameLst>
                                      </p:cBhvr>
                                      <p:to>
                                        <p:strVal val="hidden"/>
                                      </p:to>
                                    </p:set>
                                    <p:set>
                                      <p:cBhvr additive="base" accumulate="none">
                                        <p:cTn id="575" dur="2300" fill="hold">
                                          <p:stCondLst>
                                            <p:cond delay="0"/>
                                          </p:stCondLst>
                                        </p:cTn>
                                        <p:tgtEl>
                                          <p:spTgt spid="114"/>
                                        </p:tgtEl>
                                        <p:attrNameLst>
                                          <p:attrName/>
                                        </p:attrNameLst>
                                      </p:cBhvr>
                                      <p:to>
                                        <p:strVal val=""/>
                                      </p:to>
                                    </p:set>
                                  </p:childTnLst>
                                </p:cTn>
                              </p:par>
                              <p:par>
                                <p:cTn id="576"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77" dur="2300" fill="hold"/>
                                        <p:tgtEl>
                                          <p:spTgt spid="114"/>
                                        </p:tgtEl>
                                        <p:attrNameLst>
                                          <p:attrName>ppt_x</p:attrName>
                                          <p:attrName>ppt_y</p:attrName>
                                        </p:attrNameLst>
                                      </p:cBhvr>
                                      <p:rCtr x="6771" y="-14560"/>
                                    </p:animMotion>
                                  </p:childTnLst>
                                </p:cTn>
                              </p:par>
                              <p:par>
                                <p:cTn id="578" presetID="10" presetClass="entr" presetSubtype="0" repeatCount="indefinite" fill="hold" grpId="0" nodeType="withEffect">
                                  <p:stCondLst>
                                    <p:cond delay="0"/>
                                  </p:stCondLst>
                                  <p:childTnLst>
                                    <p:set>
                                      <p:cBhvr>
                                        <p:cTn id="579" dur="1" fill="hold">
                                          <p:stCondLst>
                                            <p:cond delay="0"/>
                                          </p:stCondLst>
                                        </p:cTn>
                                        <p:tgtEl>
                                          <p:spTgt spid="115"/>
                                        </p:tgtEl>
                                        <p:attrNameLst>
                                          <p:attrName>style.visibility</p:attrName>
                                        </p:attrNameLst>
                                      </p:cBhvr>
                                      <p:to>
                                        <p:strVal val="visible"/>
                                      </p:to>
                                    </p:set>
                                    <p:animEffect transition="out" filter="fade">
                                      <p:cBhvr additive="base" accumulate="none">
                                        <p:cTn id="580" dur="250" fill="hold">
                                          <p:stCondLst>
                                            <p:cond delay="1750"/>
                                          </p:stCondLst>
                                        </p:cTn>
                                        <p:tgtEl>
                                          <p:spTgt spid="115"/>
                                        </p:tgtEl>
                                      </p:cBhvr>
                                    </p:animEffect>
                                    <p:animEffect transition="in" filter="fade">
                                      <p:cBhvr additive="base" accumulate="none">
                                        <p:cTn id="581" dur="250" fill="hold">
                                          <p:stCondLst>
                                            <p:cond delay="0"/>
                                          </p:stCondLst>
                                        </p:cTn>
                                        <p:tgtEl>
                                          <p:spTgt spid="115"/>
                                        </p:tgtEl>
                                      </p:cBhvr>
                                    </p:animEffect>
                                    <p:set>
                                      <p:cBhvr additive="base" accumulate="none">
                                        <p:cTn id="582" dur="1" fill="hold">
                                          <p:stCondLst>
                                            <p:cond delay="1999"/>
                                          </p:stCondLst>
                                        </p:cTn>
                                        <p:tgtEl>
                                          <p:spTgt spid="115"/>
                                        </p:tgtEl>
                                        <p:attrNameLst>
                                          <p:attrName>style.visibility</p:attrName>
                                        </p:attrNameLst>
                                      </p:cBhvr>
                                      <p:to>
                                        <p:strVal val="hidden"/>
                                      </p:to>
                                    </p:set>
                                    <p:set>
                                      <p:cBhvr additive="base" accumulate="none">
                                        <p:cTn id="583" dur="2300" fill="hold">
                                          <p:stCondLst>
                                            <p:cond delay="0"/>
                                          </p:stCondLst>
                                        </p:cTn>
                                        <p:tgtEl>
                                          <p:spTgt spid="115"/>
                                        </p:tgtEl>
                                        <p:attrNameLst>
                                          <p:attrName/>
                                        </p:attrNameLst>
                                      </p:cBhvr>
                                      <p:to>
                                        <p:strVal val=""/>
                                      </p:to>
                                    </p:set>
                                  </p:childTnLst>
                                </p:cTn>
                              </p:par>
                              <p:par>
                                <p:cTn id="584"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85" dur="2300" fill="hold"/>
                                        <p:tgtEl>
                                          <p:spTgt spid="115"/>
                                        </p:tgtEl>
                                        <p:attrNameLst>
                                          <p:attrName>ppt_x</p:attrName>
                                          <p:attrName>ppt_y</p:attrName>
                                        </p:attrNameLst>
                                      </p:cBhvr>
                                      <p:rCtr x="6680" y="-14560"/>
                                    </p:animMotion>
                                  </p:childTnLst>
                                </p:cTn>
                              </p:par>
                              <p:par>
                                <p:cTn id="586" presetID="10" presetClass="entr" presetSubtype="0" repeatCount="indefinite" fill="hold" grpId="0" nodeType="withEffect">
                                  <p:stCondLst>
                                    <p:cond delay="0"/>
                                  </p:stCondLst>
                                  <p:childTnLst>
                                    <p:set>
                                      <p:cBhvr>
                                        <p:cTn id="587" dur="1" fill="hold">
                                          <p:stCondLst>
                                            <p:cond delay="0"/>
                                          </p:stCondLst>
                                        </p:cTn>
                                        <p:tgtEl>
                                          <p:spTgt spid="116"/>
                                        </p:tgtEl>
                                        <p:attrNameLst>
                                          <p:attrName>style.visibility</p:attrName>
                                        </p:attrNameLst>
                                      </p:cBhvr>
                                      <p:to>
                                        <p:strVal val="visible"/>
                                      </p:to>
                                    </p:set>
                                    <p:animEffect transition="out" filter="fade">
                                      <p:cBhvr additive="base" accumulate="none">
                                        <p:cTn id="588" dur="250" fill="hold">
                                          <p:stCondLst>
                                            <p:cond delay="1750"/>
                                          </p:stCondLst>
                                        </p:cTn>
                                        <p:tgtEl>
                                          <p:spTgt spid="116"/>
                                        </p:tgtEl>
                                      </p:cBhvr>
                                    </p:animEffect>
                                    <p:animEffect transition="in" filter="fade">
                                      <p:cBhvr additive="base" accumulate="none">
                                        <p:cTn id="589" dur="250" fill="hold">
                                          <p:stCondLst>
                                            <p:cond delay="0"/>
                                          </p:stCondLst>
                                        </p:cTn>
                                        <p:tgtEl>
                                          <p:spTgt spid="116"/>
                                        </p:tgtEl>
                                      </p:cBhvr>
                                    </p:animEffect>
                                    <p:set>
                                      <p:cBhvr additive="base" accumulate="none">
                                        <p:cTn id="590" dur="1" fill="hold">
                                          <p:stCondLst>
                                            <p:cond delay="1999"/>
                                          </p:stCondLst>
                                        </p:cTn>
                                        <p:tgtEl>
                                          <p:spTgt spid="116"/>
                                        </p:tgtEl>
                                        <p:attrNameLst>
                                          <p:attrName>style.visibility</p:attrName>
                                        </p:attrNameLst>
                                      </p:cBhvr>
                                      <p:to>
                                        <p:strVal val="hidden"/>
                                      </p:to>
                                    </p:set>
                                    <p:set>
                                      <p:cBhvr additive="base" accumulate="none">
                                        <p:cTn id="591" dur="2300" fill="hold">
                                          <p:stCondLst>
                                            <p:cond delay="0"/>
                                          </p:stCondLst>
                                        </p:cTn>
                                        <p:tgtEl>
                                          <p:spTgt spid="116"/>
                                        </p:tgtEl>
                                        <p:attrNameLst>
                                          <p:attrName/>
                                        </p:attrNameLst>
                                      </p:cBhvr>
                                      <p:to>
                                        <p:strVal val=""/>
                                      </p:to>
                                    </p:set>
                                  </p:childTnLst>
                                </p:cTn>
                              </p:par>
                              <p:par>
                                <p:cTn id="592"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93" dur="2300" fill="hold"/>
                                        <p:tgtEl>
                                          <p:spTgt spid="116"/>
                                        </p:tgtEl>
                                        <p:attrNameLst>
                                          <p:attrName>ppt_x</p:attrName>
                                          <p:attrName>ppt_y</p:attrName>
                                        </p:attrNameLst>
                                      </p:cBhvr>
                                      <p:rCtr x="-4727" y="-13079"/>
                                    </p:animMotion>
                                  </p:childTnLst>
                                </p:cTn>
                              </p:par>
                              <p:par>
                                <p:cTn id="594" presetID="6" presetClass="emph" presetSubtype="0" repeatCount="indefinite" decel="100000" autoRev="1" fill="hold" grpId="0" nodeType="withEffect">
                                  <p:stCondLst>
                                    <p:cond delay="0"/>
                                  </p:stCondLst>
                                  <p:childTnLst>
                                    <p:animScale>
                                      <p:cBhvr>
                                        <p:cTn id="595" dur="1250" fill="hold"/>
                                        <p:tgtEl>
                                          <p:spTgt spid="118"/>
                                        </p:tgtEl>
                                      </p:cBhvr>
                                      <p:by x="150000" y="150000"/>
                                    </p:animScale>
                                  </p:childTnLst>
                                </p:cTn>
                              </p:par>
                              <p:par>
                                <p:cTn id="596" presetID="35" presetClass="path" presetSubtype="0" fill="hold" grpId="1" nodeType="withEffect">
                                  <p:stCondLst>
                                    <p:cond delay="0"/>
                                  </p:stCondLst>
                                  <p:childTnLst>
                                    <p:animMotion origin="layout" path="M -3.95833E-6 2.59259E-6 L 0.19597 2.59259E-6 " pathEditMode="relative" rAng="0" ptsTypes="AA">
                                      <p:cBhvr>
                                        <p:cTn id="597" dur="7000" fill="hold"/>
                                        <p:tgtEl>
                                          <p:spTgt spid="118"/>
                                        </p:tgtEl>
                                        <p:attrNameLst>
                                          <p:attrName>ppt_x</p:attrName>
                                          <p:attrName>ppt_y</p:attrName>
                                        </p:attrNameLst>
                                      </p:cBhvr>
                                      <p:rCtr x="9792" y="0"/>
                                    </p:animMotion>
                                  </p:childTnLst>
                                </p:cTn>
                              </p:par>
                              <p:par>
                                <p:cTn id="598" presetID="35" presetClass="path" presetSubtype="0" fill="hold" grpId="0" nodeType="withEffect">
                                  <p:stCondLst>
                                    <p:cond delay="0"/>
                                  </p:stCondLst>
                                  <p:childTnLst>
                                    <p:animMotion origin="layout" path="M 5E-6 -1.48148E-6 L 0.19519 -1.48148E-6 " pathEditMode="relative" rAng="0" ptsTypes="AA">
                                      <p:cBhvr>
                                        <p:cTn id="599" dur="7000" fill="hold"/>
                                        <p:tgtEl>
                                          <p:spTgt spid="117"/>
                                        </p:tgtEl>
                                        <p:attrNameLst>
                                          <p:attrName>ppt_x</p:attrName>
                                          <p:attrName>ppt_y</p:attrName>
                                        </p:attrNameLst>
                                      </p:cBhvr>
                                      <p:rCtr x="9753" y="0"/>
                                    </p:animMotion>
                                  </p:childTnLst>
                                </p:cTn>
                              </p:par>
                              <p:par>
                                <p:cTn id="600" presetID="53" presetClass="entr" presetSubtype="16" repeatCount="2000" fill="hold" grpId="0" nodeType="withEffect">
                                  <p:stCondLst>
                                    <p:cond delay="0"/>
                                  </p:stCondLst>
                                  <p:childTnLst>
                                    <p:set>
                                      <p:cBhvr>
                                        <p:cTn id="601" dur="1" fill="hold">
                                          <p:stCondLst>
                                            <p:cond delay="1875"/>
                                          </p:stCondLst>
                                        </p:cTn>
                                        <p:tgtEl>
                                          <p:spTgt spid="122"/>
                                        </p:tgtEl>
                                        <p:attrNameLst>
                                          <p:attrName>style.visibility</p:attrName>
                                        </p:attrNameLst>
                                      </p:cBhvr>
                                      <p:to>
                                        <p:strVal val="visible"/>
                                      </p:to>
                                    </p:set>
                                    <p:anim calcmode="lin" valueType="num">
                                      <p:cBhvr>
                                        <p:cTn id="602"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603"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604" dur="469">
                                          <p:stCondLst>
                                            <p:cond delay="1875"/>
                                          </p:stCondLst>
                                        </p:cTn>
                                        <p:tgtEl>
                                          <p:spTgt spid="122"/>
                                        </p:tgtEl>
                                      </p:cBhvr>
                                    </p:animEffect>
                                    <p:anim to="" calcmode="lin" valueType="num">
                                      <p:cBhvr>
                                        <p:cTn id="605" dur="1406" fill="hold">
                                          <p:stCondLst>
                                            <p:cond delay="2344"/>
                                          </p:stCondLst>
                                        </p:cTn>
                                        <p:tgtEl>
                                          <p:spTgt spid="122"/>
                                        </p:tgtEl>
                                        <p:attrNameLst>
                                          <p:attrName/>
                                        </p:attrNameLst>
                                      </p:cBhvr>
                                    </p:anim>
                                  </p:childTnLst>
                                </p:cTn>
                              </p:par>
                              <p:par>
                                <p:cTn id="606" presetID="53" presetClass="entr" presetSubtype="16" repeatCount="2000" fill="hold" grpId="0" nodeType="withEffect">
                                  <p:stCondLst>
                                    <p:cond delay="250"/>
                                  </p:stCondLst>
                                  <p:childTnLst>
                                    <p:set>
                                      <p:cBhvr>
                                        <p:cTn id="607" dur="1" fill="hold">
                                          <p:stCondLst>
                                            <p:cond delay="1750"/>
                                          </p:stCondLst>
                                        </p:cTn>
                                        <p:tgtEl>
                                          <p:spTgt spid="127"/>
                                        </p:tgtEl>
                                        <p:attrNameLst>
                                          <p:attrName>style.visibility</p:attrName>
                                        </p:attrNameLst>
                                      </p:cBhvr>
                                      <p:to>
                                        <p:strVal val="visible"/>
                                      </p:to>
                                    </p:set>
                                    <p:anim calcmode="lin" valueType="num">
                                      <p:cBhvr>
                                        <p:cTn id="608"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609"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610" dur="438">
                                          <p:stCondLst>
                                            <p:cond delay="1750"/>
                                          </p:stCondLst>
                                        </p:cTn>
                                        <p:tgtEl>
                                          <p:spTgt spid="127"/>
                                        </p:tgtEl>
                                      </p:cBhvr>
                                    </p:animEffect>
                                    <p:anim to="" calcmode="lin" valueType="num">
                                      <p:cBhvr>
                                        <p:cTn id="611" dur="1313" fill="hold">
                                          <p:stCondLst>
                                            <p:cond delay="2188"/>
                                          </p:stCondLst>
                                        </p:cTn>
                                        <p:tgtEl>
                                          <p:spTgt spid="127"/>
                                        </p:tgtEl>
                                        <p:attrNameLst>
                                          <p:attrName/>
                                        </p:attrNameLst>
                                      </p:cBhvr>
                                    </p:anim>
                                  </p:childTnLst>
                                </p:cTn>
                              </p:par>
                              <p:par>
                                <p:cTn id="612" presetID="53" presetClass="entr" presetSubtype="16" repeatCount="2000" fill="hold" grpId="0" nodeType="withEffect">
                                  <p:stCondLst>
                                    <p:cond delay="250"/>
                                  </p:stCondLst>
                                  <p:childTnLst>
                                    <p:set>
                                      <p:cBhvr>
                                        <p:cTn id="613" dur="1" fill="hold">
                                          <p:stCondLst>
                                            <p:cond delay="1750"/>
                                          </p:stCondLst>
                                        </p:cTn>
                                        <p:tgtEl>
                                          <p:spTgt spid="121"/>
                                        </p:tgtEl>
                                        <p:attrNameLst>
                                          <p:attrName>style.visibility</p:attrName>
                                        </p:attrNameLst>
                                      </p:cBhvr>
                                      <p:to>
                                        <p:strVal val="visible"/>
                                      </p:to>
                                    </p:set>
                                    <p:anim calcmode="lin" valueType="num">
                                      <p:cBhvr>
                                        <p:cTn id="614"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15"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16" dur="438">
                                          <p:stCondLst>
                                            <p:cond delay="1750"/>
                                          </p:stCondLst>
                                        </p:cTn>
                                        <p:tgtEl>
                                          <p:spTgt spid="121"/>
                                        </p:tgtEl>
                                      </p:cBhvr>
                                    </p:animEffect>
                                    <p:anim to="" calcmode="lin" valueType="num">
                                      <p:cBhvr>
                                        <p:cTn id="617" dur="1313" fill="hold">
                                          <p:stCondLst>
                                            <p:cond delay="2188"/>
                                          </p:stCondLst>
                                        </p:cTn>
                                        <p:tgtEl>
                                          <p:spTgt spid="121"/>
                                        </p:tgtEl>
                                        <p:attrNameLst>
                                          <p:attrName/>
                                        </p:attrNameLst>
                                      </p:cBhvr>
                                    </p:anim>
                                  </p:childTnLst>
                                </p:cTn>
                              </p:par>
                              <p:par>
                                <p:cTn id="618" presetID="53" presetClass="entr" presetSubtype="16" repeatCount="2000" fill="hold" grpId="0" nodeType="withEffect">
                                  <p:stCondLst>
                                    <p:cond delay="250"/>
                                  </p:stCondLst>
                                  <p:childTnLst>
                                    <p:set>
                                      <p:cBhvr>
                                        <p:cTn id="619" dur="1" fill="hold">
                                          <p:stCondLst>
                                            <p:cond delay="1250"/>
                                          </p:stCondLst>
                                        </p:cTn>
                                        <p:tgtEl>
                                          <p:spTgt spid="129"/>
                                        </p:tgtEl>
                                        <p:attrNameLst>
                                          <p:attrName>style.visibility</p:attrName>
                                        </p:attrNameLst>
                                      </p:cBhvr>
                                      <p:to>
                                        <p:strVal val="visible"/>
                                      </p:to>
                                    </p:set>
                                    <p:anim calcmode="lin" valueType="num">
                                      <p:cBhvr>
                                        <p:cTn id="620"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21"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22" dur="313">
                                          <p:stCondLst>
                                            <p:cond delay="1250"/>
                                          </p:stCondLst>
                                        </p:cTn>
                                        <p:tgtEl>
                                          <p:spTgt spid="129"/>
                                        </p:tgtEl>
                                      </p:cBhvr>
                                    </p:animEffect>
                                    <p:anim to="" calcmode="lin" valueType="num">
                                      <p:cBhvr>
                                        <p:cTn id="623" dur="938" fill="hold">
                                          <p:stCondLst>
                                            <p:cond delay="1563"/>
                                          </p:stCondLst>
                                        </p:cTn>
                                        <p:tgtEl>
                                          <p:spTgt spid="129"/>
                                        </p:tgtEl>
                                        <p:attrNameLst>
                                          <p:attrName/>
                                        </p:attrNameLst>
                                      </p:cBhvr>
                                    </p:anim>
                                  </p:childTnLst>
                                </p:cTn>
                              </p:par>
                              <p:par>
                                <p:cTn id="624" presetID="53" presetClass="entr" presetSubtype="16" repeatCount="2000" fill="hold" grpId="0" nodeType="withEffect">
                                  <p:stCondLst>
                                    <p:cond delay="500"/>
                                  </p:stCondLst>
                                  <p:childTnLst>
                                    <p:set>
                                      <p:cBhvr>
                                        <p:cTn id="625" dur="1" fill="hold">
                                          <p:stCondLst>
                                            <p:cond delay="1750"/>
                                          </p:stCondLst>
                                        </p:cTn>
                                        <p:tgtEl>
                                          <p:spTgt spid="125"/>
                                        </p:tgtEl>
                                        <p:attrNameLst>
                                          <p:attrName>style.visibility</p:attrName>
                                        </p:attrNameLst>
                                      </p:cBhvr>
                                      <p:to>
                                        <p:strVal val="visible"/>
                                      </p:to>
                                    </p:set>
                                    <p:anim calcmode="lin" valueType="num">
                                      <p:cBhvr>
                                        <p:cTn id="626"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27"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28" dur="438">
                                          <p:stCondLst>
                                            <p:cond delay="1750"/>
                                          </p:stCondLst>
                                        </p:cTn>
                                        <p:tgtEl>
                                          <p:spTgt spid="125"/>
                                        </p:tgtEl>
                                      </p:cBhvr>
                                    </p:animEffect>
                                    <p:anim to="" calcmode="lin" valueType="num">
                                      <p:cBhvr>
                                        <p:cTn id="629" dur="1313" fill="hold">
                                          <p:stCondLst>
                                            <p:cond delay="2188"/>
                                          </p:stCondLst>
                                        </p:cTn>
                                        <p:tgtEl>
                                          <p:spTgt spid="125"/>
                                        </p:tgtEl>
                                        <p:attrNameLst>
                                          <p:attrName/>
                                        </p:attrNameLst>
                                      </p:cBhvr>
                                    </p:anim>
                                  </p:childTnLst>
                                </p:cTn>
                              </p:par>
                              <p:par>
                                <p:cTn id="630" presetID="53" presetClass="entr" presetSubtype="16" repeatCount="2000" fill="hold" grpId="0" nodeType="withEffect">
                                  <p:stCondLst>
                                    <p:cond delay="500"/>
                                  </p:stCondLst>
                                  <p:childTnLst>
                                    <p:set>
                                      <p:cBhvr>
                                        <p:cTn id="631" dur="1" fill="hold">
                                          <p:stCondLst>
                                            <p:cond delay="1625"/>
                                          </p:stCondLst>
                                        </p:cTn>
                                        <p:tgtEl>
                                          <p:spTgt spid="120"/>
                                        </p:tgtEl>
                                        <p:attrNameLst>
                                          <p:attrName>style.visibility</p:attrName>
                                        </p:attrNameLst>
                                      </p:cBhvr>
                                      <p:to>
                                        <p:strVal val="visible"/>
                                      </p:to>
                                    </p:set>
                                    <p:anim calcmode="lin" valueType="num">
                                      <p:cBhvr>
                                        <p:cTn id="632"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33"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34" dur="406">
                                          <p:stCondLst>
                                            <p:cond delay="1625"/>
                                          </p:stCondLst>
                                        </p:cTn>
                                        <p:tgtEl>
                                          <p:spTgt spid="120"/>
                                        </p:tgtEl>
                                      </p:cBhvr>
                                    </p:animEffect>
                                    <p:anim to="" calcmode="lin" valueType="num">
                                      <p:cBhvr>
                                        <p:cTn id="635" dur="1219" fill="hold">
                                          <p:stCondLst>
                                            <p:cond delay="2031"/>
                                          </p:stCondLst>
                                        </p:cTn>
                                        <p:tgtEl>
                                          <p:spTgt spid="120"/>
                                        </p:tgtEl>
                                        <p:attrNameLst>
                                          <p:attrName/>
                                        </p:attrNameLst>
                                      </p:cBhvr>
                                    </p:anim>
                                  </p:childTnLst>
                                </p:cTn>
                              </p:par>
                              <p:par>
                                <p:cTn id="636" presetID="53" presetClass="entr" presetSubtype="16" repeatCount="2000" fill="hold" grpId="0" nodeType="withEffect">
                                  <p:stCondLst>
                                    <p:cond delay="500"/>
                                  </p:stCondLst>
                                  <p:childTnLst>
                                    <p:set>
                                      <p:cBhvr>
                                        <p:cTn id="637" dur="1" fill="hold">
                                          <p:stCondLst>
                                            <p:cond delay="1500"/>
                                          </p:stCondLst>
                                        </p:cTn>
                                        <p:tgtEl>
                                          <p:spTgt spid="126"/>
                                        </p:tgtEl>
                                        <p:attrNameLst>
                                          <p:attrName>style.visibility</p:attrName>
                                        </p:attrNameLst>
                                      </p:cBhvr>
                                      <p:to>
                                        <p:strVal val="visible"/>
                                      </p:to>
                                    </p:set>
                                    <p:anim calcmode="lin" valueType="num">
                                      <p:cBhvr>
                                        <p:cTn id="638"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39"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40" dur="375">
                                          <p:stCondLst>
                                            <p:cond delay="1500"/>
                                          </p:stCondLst>
                                        </p:cTn>
                                        <p:tgtEl>
                                          <p:spTgt spid="126"/>
                                        </p:tgtEl>
                                      </p:cBhvr>
                                    </p:animEffect>
                                    <p:anim to="" calcmode="lin" valueType="num">
                                      <p:cBhvr>
                                        <p:cTn id="641" dur="1125" fill="hold">
                                          <p:stCondLst>
                                            <p:cond delay="1875"/>
                                          </p:stCondLst>
                                        </p:cTn>
                                        <p:tgtEl>
                                          <p:spTgt spid="126"/>
                                        </p:tgtEl>
                                        <p:attrNameLst>
                                          <p:attrName/>
                                        </p:attrNameLst>
                                      </p:cBhvr>
                                    </p:anim>
                                  </p:childTnLst>
                                </p:cTn>
                              </p:par>
                              <p:par>
                                <p:cTn id="642" presetID="53" presetClass="entr" presetSubtype="16" repeatCount="2000" fill="hold" grpId="0" nodeType="withEffect">
                                  <p:stCondLst>
                                    <p:cond delay="500"/>
                                  </p:stCondLst>
                                  <p:childTnLst>
                                    <p:set>
                                      <p:cBhvr>
                                        <p:cTn id="643" dur="1" fill="hold">
                                          <p:stCondLst>
                                            <p:cond delay="1375"/>
                                          </p:stCondLst>
                                        </p:cTn>
                                        <p:tgtEl>
                                          <p:spTgt spid="124"/>
                                        </p:tgtEl>
                                        <p:attrNameLst>
                                          <p:attrName>style.visibility</p:attrName>
                                        </p:attrNameLst>
                                      </p:cBhvr>
                                      <p:to>
                                        <p:strVal val="visible"/>
                                      </p:to>
                                    </p:set>
                                    <p:anim calcmode="lin" valueType="num">
                                      <p:cBhvr>
                                        <p:cTn id="644"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45"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46" dur="344">
                                          <p:stCondLst>
                                            <p:cond delay="1375"/>
                                          </p:stCondLst>
                                        </p:cTn>
                                        <p:tgtEl>
                                          <p:spTgt spid="124"/>
                                        </p:tgtEl>
                                      </p:cBhvr>
                                    </p:animEffect>
                                    <p:anim to="" calcmode="lin" valueType="num">
                                      <p:cBhvr>
                                        <p:cTn id="647" dur="1031" fill="hold">
                                          <p:stCondLst>
                                            <p:cond delay="1719"/>
                                          </p:stCondLst>
                                        </p:cTn>
                                        <p:tgtEl>
                                          <p:spTgt spid="124"/>
                                        </p:tgtEl>
                                        <p:attrNameLst>
                                          <p:attrName/>
                                        </p:attrNameLst>
                                      </p:cBhvr>
                                    </p:anim>
                                  </p:childTnLst>
                                </p:cTn>
                              </p:par>
                              <p:par>
                                <p:cTn id="648" presetID="53" presetClass="entr" presetSubtype="16" repeatCount="2000" fill="hold" grpId="0" nodeType="withEffect">
                                  <p:stCondLst>
                                    <p:cond delay="500"/>
                                  </p:stCondLst>
                                  <p:childTnLst>
                                    <p:set>
                                      <p:cBhvr>
                                        <p:cTn id="649" dur="1" fill="hold">
                                          <p:stCondLst>
                                            <p:cond delay="1250"/>
                                          </p:stCondLst>
                                        </p:cTn>
                                        <p:tgtEl>
                                          <p:spTgt spid="123"/>
                                        </p:tgtEl>
                                        <p:attrNameLst>
                                          <p:attrName>style.visibility</p:attrName>
                                        </p:attrNameLst>
                                      </p:cBhvr>
                                      <p:to>
                                        <p:strVal val="visible"/>
                                      </p:to>
                                    </p:set>
                                    <p:anim calcmode="lin" valueType="num">
                                      <p:cBhvr>
                                        <p:cTn id="650"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51"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52" dur="313">
                                          <p:stCondLst>
                                            <p:cond delay="1250"/>
                                          </p:stCondLst>
                                        </p:cTn>
                                        <p:tgtEl>
                                          <p:spTgt spid="123"/>
                                        </p:tgtEl>
                                      </p:cBhvr>
                                    </p:animEffect>
                                    <p:anim to="" calcmode="lin" valueType="num">
                                      <p:cBhvr>
                                        <p:cTn id="653" dur="938" fill="hold">
                                          <p:stCondLst>
                                            <p:cond delay="1563"/>
                                          </p:stCondLst>
                                        </p:cTn>
                                        <p:tgtEl>
                                          <p:spTgt spid="123"/>
                                        </p:tgtEl>
                                        <p:attrNameLst>
                                          <p:attrName/>
                                        </p:attrNameLst>
                                      </p:cBhvr>
                                    </p:anim>
                                  </p:childTnLst>
                                </p:cTn>
                              </p:par>
                              <p:par>
                                <p:cTn id="654" presetID="53" presetClass="entr" presetSubtype="16" repeatCount="2000" fill="hold" grpId="0" nodeType="withEffect">
                                  <p:stCondLst>
                                    <p:cond delay="750"/>
                                  </p:stCondLst>
                                  <p:childTnLst>
                                    <p:set>
                                      <p:cBhvr>
                                        <p:cTn id="655" dur="1" fill="hold">
                                          <p:stCondLst>
                                            <p:cond delay="2000"/>
                                          </p:stCondLst>
                                        </p:cTn>
                                        <p:tgtEl>
                                          <p:spTgt spid="105"/>
                                        </p:tgtEl>
                                        <p:attrNameLst>
                                          <p:attrName>style.visibility</p:attrName>
                                        </p:attrNameLst>
                                      </p:cBhvr>
                                      <p:to>
                                        <p:strVal val="visible"/>
                                      </p:to>
                                    </p:set>
                                    <p:anim calcmode="lin" valueType="num">
                                      <p:cBhvr>
                                        <p:cTn id="656"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57"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58" dur="500">
                                          <p:stCondLst>
                                            <p:cond delay="2000"/>
                                          </p:stCondLst>
                                        </p:cTn>
                                        <p:tgtEl>
                                          <p:spTgt spid="105"/>
                                        </p:tgtEl>
                                      </p:cBhvr>
                                    </p:animEffect>
                                    <p:anim to="" calcmode="lin" valueType="num">
                                      <p:cBhvr>
                                        <p:cTn id="659" dur="1500" fill="hold">
                                          <p:stCondLst>
                                            <p:cond delay="2500"/>
                                          </p:stCondLst>
                                        </p:cTn>
                                        <p:tgtEl>
                                          <p:spTgt spid="105"/>
                                        </p:tgtEl>
                                        <p:attrNameLst>
                                          <p:attrName/>
                                        </p:attrNameLst>
                                      </p:cBhvr>
                                    </p:anim>
                                  </p:childTnLst>
                                </p:cTn>
                              </p:par>
                              <p:par>
                                <p:cTn id="660" presetID="53" presetClass="entr" presetSubtype="16" repeatCount="2000" fill="hold" grpId="0" nodeType="withEffect">
                                  <p:stCondLst>
                                    <p:cond delay="400"/>
                                  </p:stCondLst>
                                  <p:childTnLst>
                                    <p:set>
                                      <p:cBhvr>
                                        <p:cTn id="661" dur="1" fill="hold">
                                          <p:stCondLst>
                                            <p:cond delay="1375"/>
                                          </p:stCondLst>
                                        </p:cTn>
                                        <p:tgtEl>
                                          <p:spTgt spid="130"/>
                                        </p:tgtEl>
                                        <p:attrNameLst>
                                          <p:attrName>style.visibility</p:attrName>
                                        </p:attrNameLst>
                                      </p:cBhvr>
                                      <p:to>
                                        <p:strVal val="visible"/>
                                      </p:to>
                                    </p:set>
                                    <p:anim calcmode="lin" valueType="num">
                                      <p:cBhvr>
                                        <p:cTn id="662"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63"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64" dur="344">
                                          <p:stCondLst>
                                            <p:cond delay="1375"/>
                                          </p:stCondLst>
                                        </p:cTn>
                                        <p:tgtEl>
                                          <p:spTgt spid="130"/>
                                        </p:tgtEl>
                                      </p:cBhvr>
                                    </p:animEffect>
                                    <p:anim to="" calcmode="lin" valueType="num">
                                      <p:cBhvr>
                                        <p:cTn id="665" dur="1031" fill="hold">
                                          <p:stCondLst>
                                            <p:cond delay="1719"/>
                                          </p:stCondLst>
                                        </p:cTn>
                                        <p:tgtEl>
                                          <p:spTgt spid="130"/>
                                        </p:tgtEl>
                                        <p:attrNameLst>
                                          <p:attrName/>
                                        </p:attrNameLst>
                                      </p:cBhvr>
                                    </p:anim>
                                  </p:childTnLst>
                                </p:cTn>
                              </p:par>
                              <p:par>
                                <p:cTn id="666" presetID="53" presetClass="entr" presetSubtype="16" repeatCount="2000" fill="hold" grpId="0" nodeType="withEffect">
                                  <p:stCondLst>
                                    <p:cond delay="150"/>
                                  </p:stCondLst>
                                  <p:childTnLst>
                                    <p:set>
                                      <p:cBhvr>
                                        <p:cTn id="667" dur="1" fill="hold">
                                          <p:stCondLst>
                                            <p:cond delay="1625"/>
                                          </p:stCondLst>
                                        </p:cTn>
                                        <p:tgtEl>
                                          <p:spTgt spid="131"/>
                                        </p:tgtEl>
                                        <p:attrNameLst>
                                          <p:attrName>style.visibility</p:attrName>
                                        </p:attrNameLst>
                                      </p:cBhvr>
                                      <p:to>
                                        <p:strVal val="visible"/>
                                      </p:to>
                                    </p:set>
                                    <p:anim calcmode="lin" valueType="num">
                                      <p:cBhvr>
                                        <p:cTn id="668"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69"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70" dur="406">
                                          <p:stCondLst>
                                            <p:cond delay="1625"/>
                                          </p:stCondLst>
                                        </p:cTn>
                                        <p:tgtEl>
                                          <p:spTgt spid="131"/>
                                        </p:tgtEl>
                                      </p:cBhvr>
                                    </p:animEffect>
                                    <p:anim to="" calcmode="lin" valueType="num">
                                      <p:cBhvr>
                                        <p:cTn id="671" dur="1219" fill="hold">
                                          <p:stCondLst>
                                            <p:cond delay="2031"/>
                                          </p:stCondLst>
                                        </p:cTn>
                                        <p:tgtEl>
                                          <p:spTgt spid="131"/>
                                        </p:tgtEl>
                                        <p:attrNameLst>
                                          <p:attrName/>
                                        </p:attrNameLst>
                                      </p:cBhvr>
                                    </p:anim>
                                  </p:childTnLst>
                                </p:cTn>
                              </p:par>
                              <p:par>
                                <p:cTn id="672" presetID="53" presetClass="entr" presetSubtype="16" repeatCount="2000" fill="hold" grpId="0" nodeType="withEffect">
                                  <p:stCondLst>
                                    <p:cond delay="300"/>
                                  </p:stCondLst>
                                  <p:childTnLst>
                                    <p:set>
                                      <p:cBhvr>
                                        <p:cTn id="673" dur="1" fill="hold">
                                          <p:stCondLst>
                                            <p:cond delay="2000"/>
                                          </p:stCondLst>
                                        </p:cTn>
                                        <p:tgtEl>
                                          <p:spTgt spid="132"/>
                                        </p:tgtEl>
                                        <p:attrNameLst>
                                          <p:attrName>style.visibility</p:attrName>
                                        </p:attrNameLst>
                                      </p:cBhvr>
                                      <p:to>
                                        <p:strVal val="visible"/>
                                      </p:to>
                                    </p:set>
                                    <p:anim calcmode="lin" valueType="num">
                                      <p:cBhvr>
                                        <p:cTn id="674"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75"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76" dur="500">
                                          <p:stCondLst>
                                            <p:cond delay="2000"/>
                                          </p:stCondLst>
                                        </p:cTn>
                                        <p:tgtEl>
                                          <p:spTgt spid="132"/>
                                        </p:tgtEl>
                                      </p:cBhvr>
                                    </p:animEffect>
                                    <p:anim to="" calcmode="lin" valueType="num">
                                      <p:cBhvr>
                                        <p:cTn id="677" dur="1500" fill="hold">
                                          <p:stCondLst>
                                            <p:cond delay="2500"/>
                                          </p:stCondLst>
                                        </p:cTn>
                                        <p:tgtEl>
                                          <p:spTgt spid="132"/>
                                        </p:tgtEl>
                                        <p:attrNameLst>
                                          <p:attrName/>
                                        </p:attrNameLst>
                                      </p:cBhvr>
                                    </p:anim>
                                  </p:childTnLst>
                                </p:cTn>
                              </p:par>
                              <p:par>
                                <p:cTn id="678" presetID="53" presetClass="entr" presetSubtype="16" repeatCount="2000" fill="hold" grpId="0" nodeType="withEffect">
                                  <p:stCondLst>
                                    <p:cond delay="100"/>
                                  </p:stCondLst>
                                  <p:childTnLst>
                                    <p:set>
                                      <p:cBhvr>
                                        <p:cTn id="679" dur="1" fill="hold">
                                          <p:stCondLst>
                                            <p:cond delay="1875"/>
                                          </p:stCondLst>
                                        </p:cTn>
                                        <p:tgtEl>
                                          <p:spTgt spid="133"/>
                                        </p:tgtEl>
                                        <p:attrNameLst>
                                          <p:attrName>style.visibility</p:attrName>
                                        </p:attrNameLst>
                                      </p:cBhvr>
                                      <p:to>
                                        <p:strVal val="visible"/>
                                      </p:to>
                                    </p:set>
                                    <p:anim calcmode="lin" valueType="num">
                                      <p:cBhvr>
                                        <p:cTn id="680"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81"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82" dur="469">
                                          <p:stCondLst>
                                            <p:cond delay="1875"/>
                                          </p:stCondLst>
                                        </p:cTn>
                                        <p:tgtEl>
                                          <p:spTgt spid="133"/>
                                        </p:tgtEl>
                                      </p:cBhvr>
                                    </p:animEffect>
                                    <p:anim to="" calcmode="lin" valueType="num">
                                      <p:cBhvr>
                                        <p:cTn id="683" dur="1406" fill="hold">
                                          <p:stCondLst>
                                            <p:cond delay="2344"/>
                                          </p:stCondLst>
                                        </p:cTn>
                                        <p:tgtEl>
                                          <p:spTgt spid="133"/>
                                        </p:tgtEl>
                                        <p:attrNameLst>
                                          <p:attrName/>
                                        </p:attrNameLst>
                                      </p:cBhvr>
                                    </p:anim>
                                  </p:childTnLst>
                                </p:cTn>
                              </p:par>
                              <p:par>
                                <p:cTn id="684" presetID="53" presetClass="entr" presetSubtype="16" repeatCount="2000" fill="hold" grpId="0" nodeType="withEffect">
                                  <p:stCondLst>
                                    <p:cond delay="0"/>
                                  </p:stCondLst>
                                  <p:childTnLst>
                                    <p:set>
                                      <p:cBhvr>
                                        <p:cTn id="685" dur="1" fill="hold">
                                          <p:stCondLst>
                                            <p:cond delay="1650"/>
                                          </p:stCondLst>
                                        </p:cTn>
                                        <p:tgtEl>
                                          <p:spTgt spid="134"/>
                                        </p:tgtEl>
                                        <p:attrNameLst>
                                          <p:attrName>style.visibility</p:attrName>
                                        </p:attrNameLst>
                                      </p:cBhvr>
                                      <p:to>
                                        <p:strVal val="visible"/>
                                      </p:to>
                                    </p:set>
                                    <p:anim calcmode="lin" valueType="num">
                                      <p:cBhvr>
                                        <p:cTn id="686"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87"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88" dur="412">
                                          <p:stCondLst>
                                            <p:cond delay="1650"/>
                                          </p:stCondLst>
                                        </p:cTn>
                                        <p:tgtEl>
                                          <p:spTgt spid="134"/>
                                        </p:tgtEl>
                                      </p:cBhvr>
                                    </p:animEffect>
                                    <p:anim to="" calcmode="lin" valueType="num">
                                      <p:cBhvr>
                                        <p:cTn id="689" dur="1237" fill="hold">
                                          <p:stCondLst>
                                            <p:cond delay="2062"/>
                                          </p:stCondLst>
                                        </p:cTn>
                                        <p:tgtEl>
                                          <p:spTgt spid="134"/>
                                        </p:tgtEl>
                                        <p:attrNameLst>
                                          <p:attrName/>
                                        </p:attrNameLst>
                                      </p:cBhvr>
                                    </p:anim>
                                  </p:childTnLst>
                                </p:cTn>
                              </p:par>
                              <p:par>
                                <p:cTn id="690" presetID="10" presetClass="entr" presetSubtype="0" repeatCount="indefinite" fill="hold" grpId="0" nodeType="withEffect">
                                  <p:stCondLst>
                                    <p:cond delay="0"/>
                                  </p:stCondLst>
                                  <p:childTnLst>
                                    <p:set>
                                      <p:cBhvr>
                                        <p:cTn id="691" dur="1" fill="hold">
                                          <p:stCondLst>
                                            <p:cond delay="0"/>
                                          </p:stCondLst>
                                        </p:cTn>
                                        <p:tgtEl>
                                          <p:spTgt spid="135"/>
                                        </p:tgtEl>
                                        <p:attrNameLst>
                                          <p:attrName>style.visibility</p:attrName>
                                        </p:attrNameLst>
                                      </p:cBhvr>
                                      <p:to>
                                        <p:strVal val="visible"/>
                                      </p:to>
                                    </p:set>
                                    <p:animEffect transition="out" filter="fade">
                                      <p:cBhvr additive="base" accumulate="none">
                                        <p:cTn id="692" dur="419" fill="hold">
                                          <p:stCondLst>
                                            <p:cond delay="2934"/>
                                          </p:stCondLst>
                                        </p:cTn>
                                        <p:tgtEl>
                                          <p:spTgt spid="135"/>
                                        </p:tgtEl>
                                      </p:cBhvr>
                                    </p:animEffect>
                                    <p:animEffect transition="in" filter="fade">
                                      <p:cBhvr additive="base" accumulate="none">
                                        <p:cTn id="693" dur="419" fill="hold">
                                          <p:stCondLst>
                                            <p:cond delay="0"/>
                                          </p:stCondLst>
                                        </p:cTn>
                                        <p:tgtEl>
                                          <p:spTgt spid="135"/>
                                        </p:tgtEl>
                                      </p:cBhvr>
                                    </p:animEffect>
                                    <p:set>
                                      <p:cBhvr additive="base" accumulate="none">
                                        <p:cTn id="694" dur="1" fill="hold">
                                          <p:stCondLst>
                                            <p:cond delay="3351"/>
                                          </p:stCondLst>
                                        </p:cTn>
                                        <p:tgtEl>
                                          <p:spTgt spid="135"/>
                                        </p:tgtEl>
                                        <p:attrNameLst>
                                          <p:attrName>style.visibility</p:attrName>
                                        </p:attrNameLst>
                                      </p:cBhvr>
                                      <p:to>
                                        <p:strVal val="hidden"/>
                                      </p:to>
                                    </p:set>
                                    <p:set>
                                      <p:cBhvr additive="base" accumulate="none">
                                        <p:cTn id="695" dur="3856" fill="hold">
                                          <p:stCondLst>
                                            <p:cond delay="0"/>
                                          </p:stCondLst>
                                        </p:cTn>
                                        <p:tgtEl>
                                          <p:spTgt spid="135"/>
                                        </p:tgtEl>
                                        <p:attrNameLst>
                                          <p:attrName/>
                                        </p:attrNameLst>
                                      </p:cBhvr>
                                      <p:to>
                                        <p:strVal val=""/>
                                      </p:to>
                                    </p:set>
                                  </p:childTnLst>
                                </p:cTn>
                              </p:par>
                              <p:par>
                                <p:cTn id="696"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97" dur="2662" fill="hold"/>
                                        <p:tgtEl>
                                          <p:spTgt spid="135"/>
                                        </p:tgtEl>
                                        <p:attrNameLst>
                                          <p:attrName>ppt_x</p:attrName>
                                          <p:attrName>ppt_y</p:attrName>
                                        </p:attrNameLst>
                                      </p:cBhvr>
                                      <p:rCtr x="-6576" y="-17477"/>
                                    </p:animMotion>
                                  </p:childTnLst>
                                </p:cTn>
                              </p:par>
                              <p:par>
                                <p:cTn id="698" presetID="10" presetClass="entr" presetSubtype="0" repeatCount="indefinite" fill="hold" grpId="0" nodeType="withEffect">
                                  <p:stCondLst>
                                    <p:cond delay="0"/>
                                  </p:stCondLst>
                                  <p:childTnLst>
                                    <p:set>
                                      <p:cBhvr>
                                        <p:cTn id="699" dur="1" fill="hold">
                                          <p:stCondLst>
                                            <p:cond delay="0"/>
                                          </p:stCondLst>
                                        </p:cTn>
                                        <p:tgtEl>
                                          <p:spTgt spid="136"/>
                                        </p:tgtEl>
                                        <p:attrNameLst>
                                          <p:attrName>style.visibility</p:attrName>
                                        </p:attrNameLst>
                                      </p:cBhvr>
                                      <p:to>
                                        <p:strVal val="visible"/>
                                      </p:to>
                                    </p:set>
                                    <p:animEffect transition="out" filter="fade">
                                      <p:cBhvr additive="base" accumulate="none">
                                        <p:cTn id="700" dur="419" fill="hold">
                                          <p:stCondLst>
                                            <p:cond delay="2934"/>
                                          </p:stCondLst>
                                        </p:cTn>
                                        <p:tgtEl>
                                          <p:spTgt spid="136"/>
                                        </p:tgtEl>
                                      </p:cBhvr>
                                    </p:animEffect>
                                    <p:animEffect transition="in" filter="fade">
                                      <p:cBhvr additive="base" accumulate="none">
                                        <p:cTn id="701" dur="419" fill="hold">
                                          <p:stCondLst>
                                            <p:cond delay="0"/>
                                          </p:stCondLst>
                                        </p:cTn>
                                        <p:tgtEl>
                                          <p:spTgt spid="136"/>
                                        </p:tgtEl>
                                      </p:cBhvr>
                                    </p:animEffect>
                                    <p:set>
                                      <p:cBhvr additive="base" accumulate="none">
                                        <p:cTn id="702" dur="1" fill="hold">
                                          <p:stCondLst>
                                            <p:cond delay="3351"/>
                                          </p:stCondLst>
                                        </p:cTn>
                                        <p:tgtEl>
                                          <p:spTgt spid="136"/>
                                        </p:tgtEl>
                                        <p:attrNameLst>
                                          <p:attrName>style.visibility</p:attrName>
                                        </p:attrNameLst>
                                      </p:cBhvr>
                                      <p:to>
                                        <p:strVal val="hidden"/>
                                      </p:to>
                                    </p:set>
                                    <p:set>
                                      <p:cBhvr additive="base" accumulate="none">
                                        <p:cTn id="703" dur="3856" fill="hold">
                                          <p:stCondLst>
                                            <p:cond delay="0"/>
                                          </p:stCondLst>
                                        </p:cTn>
                                        <p:tgtEl>
                                          <p:spTgt spid="136"/>
                                        </p:tgtEl>
                                        <p:attrNameLst>
                                          <p:attrName/>
                                        </p:attrNameLst>
                                      </p:cBhvr>
                                      <p:to>
                                        <p:strVal val=""/>
                                      </p:to>
                                    </p:set>
                                  </p:childTnLst>
                                </p:cTn>
                              </p:par>
                              <p:par>
                                <p:cTn id="704"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705" dur="2662" fill="hold"/>
                                        <p:tgtEl>
                                          <p:spTgt spid="136"/>
                                        </p:tgtEl>
                                        <p:attrNameLst>
                                          <p:attrName>ppt_x</p:attrName>
                                          <p:attrName>ppt_y</p:attrName>
                                        </p:attrNameLst>
                                      </p:cBhvr>
                                      <p:rCtr x="-6562" y="-17477"/>
                                    </p:animMotion>
                                  </p:childTnLst>
                                </p:cTn>
                              </p:par>
                              <p:par>
                                <p:cTn id="706" presetID="10" presetClass="entr" presetSubtype="0" repeatCount="indefinite" fill="hold" grpId="0" nodeType="withEffect">
                                  <p:stCondLst>
                                    <p:cond delay="0"/>
                                  </p:stCondLst>
                                  <p:childTnLst>
                                    <p:set>
                                      <p:cBhvr>
                                        <p:cTn id="707" dur="1" fill="hold">
                                          <p:stCondLst>
                                            <p:cond delay="0"/>
                                          </p:stCondLst>
                                        </p:cTn>
                                        <p:tgtEl>
                                          <p:spTgt spid="137"/>
                                        </p:tgtEl>
                                        <p:attrNameLst>
                                          <p:attrName>style.visibility</p:attrName>
                                        </p:attrNameLst>
                                      </p:cBhvr>
                                      <p:to>
                                        <p:strVal val="visible"/>
                                      </p:to>
                                    </p:set>
                                    <p:animEffect transition="out" filter="fade">
                                      <p:cBhvr additive="base" accumulate="none">
                                        <p:cTn id="708" dur="250" fill="hold">
                                          <p:stCondLst>
                                            <p:cond delay="1750"/>
                                          </p:stCondLst>
                                        </p:cTn>
                                        <p:tgtEl>
                                          <p:spTgt spid="137"/>
                                        </p:tgtEl>
                                      </p:cBhvr>
                                    </p:animEffect>
                                    <p:animEffect transition="in" filter="fade">
                                      <p:cBhvr additive="base" accumulate="none">
                                        <p:cTn id="709" dur="250" fill="hold">
                                          <p:stCondLst>
                                            <p:cond delay="0"/>
                                          </p:stCondLst>
                                        </p:cTn>
                                        <p:tgtEl>
                                          <p:spTgt spid="137"/>
                                        </p:tgtEl>
                                      </p:cBhvr>
                                    </p:animEffect>
                                    <p:set>
                                      <p:cBhvr additive="base" accumulate="none">
                                        <p:cTn id="710" dur="1" fill="hold">
                                          <p:stCondLst>
                                            <p:cond delay="1999"/>
                                          </p:stCondLst>
                                        </p:cTn>
                                        <p:tgtEl>
                                          <p:spTgt spid="137"/>
                                        </p:tgtEl>
                                        <p:attrNameLst>
                                          <p:attrName>style.visibility</p:attrName>
                                        </p:attrNameLst>
                                      </p:cBhvr>
                                      <p:to>
                                        <p:strVal val="hidden"/>
                                      </p:to>
                                    </p:set>
                                    <p:set>
                                      <p:cBhvr additive="base" accumulate="none">
                                        <p:cTn id="711" dur="2300" fill="hold">
                                          <p:stCondLst>
                                            <p:cond delay="0"/>
                                          </p:stCondLst>
                                        </p:cTn>
                                        <p:tgtEl>
                                          <p:spTgt spid="137"/>
                                        </p:tgtEl>
                                        <p:attrNameLst>
                                          <p:attrName/>
                                        </p:attrNameLst>
                                      </p:cBhvr>
                                      <p:to>
                                        <p:strVal val=""/>
                                      </p:to>
                                    </p:set>
                                  </p:childTnLst>
                                </p:cTn>
                              </p:par>
                              <p:par>
                                <p:cTn id="712"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13" dur="2300" fill="hold"/>
                                        <p:tgtEl>
                                          <p:spTgt spid="137"/>
                                        </p:tgtEl>
                                        <p:attrNameLst>
                                          <p:attrName>ppt_x</p:attrName>
                                          <p:attrName>ppt_y</p:attrName>
                                        </p:attrNameLst>
                                      </p:cBhvr>
                                      <p:rCtr x="6680" y="-14560"/>
                                    </p:animMotion>
                                  </p:childTnLst>
                                </p:cTn>
                              </p:par>
                              <p:par>
                                <p:cTn id="714" presetID="10" presetClass="entr" presetSubtype="0" repeatCount="indefinite" fill="hold" grpId="0" nodeType="withEffect">
                                  <p:stCondLst>
                                    <p:cond delay="0"/>
                                  </p:stCondLst>
                                  <p:childTnLst>
                                    <p:set>
                                      <p:cBhvr>
                                        <p:cTn id="715" dur="1" fill="hold">
                                          <p:stCondLst>
                                            <p:cond delay="0"/>
                                          </p:stCondLst>
                                        </p:cTn>
                                        <p:tgtEl>
                                          <p:spTgt spid="138"/>
                                        </p:tgtEl>
                                        <p:attrNameLst>
                                          <p:attrName>style.visibility</p:attrName>
                                        </p:attrNameLst>
                                      </p:cBhvr>
                                      <p:to>
                                        <p:strVal val="visible"/>
                                      </p:to>
                                    </p:set>
                                    <p:animEffect transition="out" filter="fade">
                                      <p:cBhvr additive="base" accumulate="none">
                                        <p:cTn id="716" dur="250" fill="hold">
                                          <p:stCondLst>
                                            <p:cond delay="1750"/>
                                          </p:stCondLst>
                                        </p:cTn>
                                        <p:tgtEl>
                                          <p:spTgt spid="138"/>
                                        </p:tgtEl>
                                      </p:cBhvr>
                                    </p:animEffect>
                                    <p:animEffect transition="in" filter="fade">
                                      <p:cBhvr additive="base" accumulate="none">
                                        <p:cTn id="717" dur="250" fill="hold">
                                          <p:stCondLst>
                                            <p:cond delay="0"/>
                                          </p:stCondLst>
                                        </p:cTn>
                                        <p:tgtEl>
                                          <p:spTgt spid="138"/>
                                        </p:tgtEl>
                                      </p:cBhvr>
                                    </p:animEffect>
                                    <p:set>
                                      <p:cBhvr additive="base" accumulate="none">
                                        <p:cTn id="718" dur="1" fill="hold">
                                          <p:stCondLst>
                                            <p:cond delay="1999"/>
                                          </p:stCondLst>
                                        </p:cTn>
                                        <p:tgtEl>
                                          <p:spTgt spid="138"/>
                                        </p:tgtEl>
                                        <p:attrNameLst>
                                          <p:attrName>style.visibility</p:attrName>
                                        </p:attrNameLst>
                                      </p:cBhvr>
                                      <p:to>
                                        <p:strVal val="hidden"/>
                                      </p:to>
                                    </p:set>
                                    <p:set>
                                      <p:cBhvr additive="base" accumulate="none">
                                        <p:cTn id="719" dur="2300" fill="hold">
                                          <p:stCondLst>
                                            <p:cond delay="0"/>
                                          </p:stCondLst>
                                        </p:cTn>
                                        <p:tgtEl>
                                          <p:spTgt spid="138"/>
                                        </p:tgtEl>
                                        <p:attrNameLst>
                                          <p:attrName/>
                                        </p:attrNameLst>
                                      </p:cBhvr>
                                      <p:to>
                                        <p:strVal val=""/>
                                      </p:to>
                                    </p:set>
                                  </p:childTnLst>
                                </p:cTn>
                              </p:par>
                              <p:par>
                                <p:cTn id="720"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21" dur="2300" fill="hold"/>
                                        <p:tgtEl>
                                          <p:spTgt spid="138"/>
                                        </p:tgtEl>
                                        <p:attrNameLst>
                                          <p:attrName>ppt_x</p:attrName>
                                          <p:attrName>ppt_y</p:attrName>
                                        </p:attrNameLst>
                                      </p:cBhvr>
                                      <p:rCtr x="-4727" y="-13079"/>
                                    </p:animMotion>
                                  </p:childTnLst>
                                </p:cTn>
                              </p:par>
                              <p:par>
                                <p:cTn id="722" presetID="10" presetClass="entr" presetSubtype="0" repeatCount="indefinite" fill="hold" grpId="0" nodeType="withEffect">
                                  <p:stCondLst>
                                    <p:cond delay="0"/>
                                  </p:stCondLst>
                                  <p:childTnLst>
                                    <p:set>
                                      <p:cBhvr>
                                        <p:cTn id="723" dur="1" fill="hold">
                                          <p:stCondLst>
                                            <p:cond delay="0"/>
                                          </p:stCondLst>
                                        </p:cTn>
                                        <p:tgtEl>
                                          <p:spTgt spid="139"/>
                                        </p:tgtEl>
                                        <p:attrNameLst>
                                          <p:attrName>style.visibility</p:attrName>
                                        </p:attrNameLst>
                                      </p:cBhvr>
                                      <p:to>
                                        <p:strVal val="visible"/>
                                      </p:to>
                                    </p:set>
                                    <p:animEffect transition="out" filter="fade">
                                      <p:cBhvr additive="base" accumulate="none">
                                        <p:cTn id="724" dur="289" fill="hold">
                                          <p:stCondLst>
                                            <p:cond delay="2024"/>
                                          </p:stCondLst>
                                        </p:cTn>
                                        <p:tgtEl>
                                          <p:spTgt spid="139"/>
                                        </p:tgtEl>
                                      </p:cBhvr>
                                    </p:animEffect>
                                    <p:animEffect transition="in" filter="fade">
                                      <p:cBhvr additive="base" accumulate="none">
                                        <p:cTn id="725" dur="289" fill="hold">
                                          <p:stCondLst>
                                            <p:cond delay="0"/>
                                          </p:stCondLst>
                                        </p:cTn>
                                        <p:tgtEl>
                                          <p:spTgt spid="139"/>
                                        </p:tgtEl>
                                      </p:cBhvr>
                                    </p:animEffect>
                                    <p:set>
                                      <p:cBhvr additive="base" accumulate="none">
                                        <p:cTn id="726" dur="1" fill="hold">
                                          <p:stCondLst>
                                            <p:cond delay="2311"/>
                                          </p:stCondLst>
                                        </p:cTn>
                                        <p:tgtEl>
                                          <p:spTgt spid="139"/>
                                        </p:tgtEl>
                                        <p:attrNameLst>
                                          <p:attrName>style.visibility</p:attrName>
                                        </p:attrNameLst>
                                      </p:cBhvr>
                                      <p:to>
                                        <p:strVal val="hidden"/>
                                      </p:to>
                                    </p:set>
                                    <p:set>
                                      <p:cBhvr additive="base" accumulate="none">
                                        <p:cTn id="727" dur="2659" fill="hold">
                                          <p:stCondLst>
                                            <p:cond delay="0"/>
                                          </p:stCondLst>
                                        </p:cTn>
                                        <p:tgtEl>
                                          <p:spTgt spid="139"/>
                                        </p:tgtEl>
                                        <p:attrNameLst>
                                          <p:attrName/>
                                        </p:attrNameLst>
                                      </p:cBhvr>
                                      <p:to>
                                        <p:strVal val=""/>
                                      </p:to>
                                    </p:set>
                                  </p:childTnLst>
                                </p:cTn>
                              </p:par>
                              <p:par>
                                <p:cTn id="728"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29" dur="2191" fill="hold"/>
                                        <p:tgtEl>
                                          <p:spTgt spid="139"/>
                                        </p:tgtEl>
                                        <p:attrNameLst>
                                          <p:attrName>ppt_x</p:attrName>
                                          <p:attrName>ppt_y</p:attrName>
                                        </p:attrNameLst>
                                      </p:cBhvr>
                                      <p:rCtr x="-664" y="-17222"/>
                                    </p:animMotion>
                                  </p:childTnLst>
                                </p:cTn>
                              </p:par>
                              <p:par>
                                <p:cTn id="730" presetID="10" presetClass="entr" presetSubtype="0" repeatCount="indefinite" fill="hold" grpId="0" nodeType="withEffect">
                                  <p:stCondLst>
                                    <p:cond delay="0"/>
                                  </p:stCondLst>
                                  <p:childTnLst>
                                    <p:set>
                                      <p:cBhvr>
                                        <p:cTn id="731" dur="1" fill="hold">
                                          <p:stCondLst>
                                            <p:cond delay="0"/>
                                          </p:stCondLst>
                                        </p:cTn>
                                        <p:tgtEl>
                                          <p:spTgt spid="140"/>
                                        </p:tgtEl>
                                        <p:attrNameLst>
                                          <p:attrName>style.visibility</p:attrName>
                                        </p:attrNameLst>
                                      </p:cBhvr>
                                      <p:to>
                                        <p:strVal val="visible"/>
                                      </p:to>
                                    </p:set>
                                    <p:animEffect transition="out" filter="fade">
                                      <p:cBhvr additive="base" accumulate="none">
                                        <p:cTn id="732" dur="389" fill="hold">
                                          <p:stCondLst>
                                            <p:cond delay="2724"/>
                                          </p:stCondLst>
                                        </p:cTn>
                                        <p:tgtEl>
                                          <p:spTgt spid="140"/>
                                        </p:tgtEl>
                                      </p:cBhvr>
                                    </p:animEffect>
                                    <p:animEffect transition="in" filter="fade">
                                      <p:cBhvr additive="base" accumulate="none">
                                        <p:cTn id="733" dur="389" fill="hold">
                                          <p:stCondLst>
                                            <p:cond delay="0"/>
                                          </p:stCondLst>
                                        </p:cTn>
                                        <p:tgtEl>
                                          <p:spTgt spid="140"/>
                                        </p:tgtEl>
                                      </p:cBhvr>
                                    </p:animEffect>
                                    <p:set>
                                      <p:cBhvr additive="base" accumulate="none">
                                        <p:cTn id="734" dur="1" fill="hold">
                                          <p:stCondLst>
                                            <p:cond delay="3112"/>
                                          </p:stCondLst>
                                        </p:cTn>
                                        <p:tgtEl>
                                          <p:spTgt spid="140"/>
                                        </p:tgtEl>
                                        <p:attrNameLst>
                                          <p:attrName>style.visibility</p:attrName>
                                        </p:attrNameLst>
                                      </p:cBhvr>
                                      <p:to>
                                        <p:strVal val="hidden"/>
                                      </p:to>
                                    </p:set>
                                    <p:set>
                                      <p:cBhvr additive="base" accumulate="none">
                                        <p:cTn id="735" dur="3580" fill="hold">
                                          <p:stCondLst>
                                            <p:cond delay="0"/>
                                          </p:stCondLst>
                                        </p:cTn>
                                        <p:tgtEl>
                                          <p:spTgt spid="140"/>
                                        </p:tgtEl>
                                        <p:attrNameLst>
                                          <p:attrName/>
                                        </p:attrNameLst>
                                      </p:cBhvr>
                                      <p:to>
                                        <p:strVal val=""/>
                                      </p:to>
                                    </p:set>
                                  </p:childTnLst>
                                </p:cTn>
                              </p:par>
                              <p:par>
                                <p:cTn id="736"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37" dur="2595" fill="hold"/>
                                        <p:tgtEl>
                                          <p:spTgt spid="140"/>
                                        </p:tgtEl>
                                        <p:attrNameLst>
                                          <p:attrName>ppt_x</p:attrName>
                                          <p:attrName>ppt_y</p:attrName>
                                        </p:attrNameLst>
                                      </p:cBhvr>
                                      <p:rCtr x="5286" y="-16111"/>
                                    </p:animMotion>
                                  </p:childTnLst>
                                </p:cTn>
                              </p:par>
                              <p:par>
                                <p:cTn id="738" presetID="10" presetClass="entr" presetSubtype="0" repeatCount="indefinite" fill="hold" grpId="0" nodeType="withEffect">
                                  <p:stCondLst>
                                    <p:cond delay="0"/>
                                  </p:stCondLst>
                                  <p:childTnLst>
                                    <p:set>
                                      <p:cBhvr>
                                        <p:cTn id="739" dur="1" fill="hold">
                                          <p:stCondLst>
                                            <p:cond delay="0"/>
                                          </p:stCondLst>
                                        </p:cTn>
                                        <p:tgtEl>
                                          <p:spTgt spid="141"/>
                                        </p:tgtEl>
                                        <p:attrNameLst>
                                          <p:attrName>style.visibility</p:attrName>
                                        </p:attrNameLst>
                                      </p:cBhvr>
                                      <p:to>
                                        <p:strVal val="visible"/>
                                      </p:to>
                                    </p:set>
                                    <p:animEffect transition="out" filter="fade">
                                      <p:cBhvr additive="base" accumulate="none">
                                        <p:cTn id="740" dur="227" fill="hold">
                                          <p:stCondLst>
                                            <p:cond delay="1590"/>
                                          </p:stCondLst>
                                        </p:cTn>
                                        <p:tgtEl>
                                          <p:spTgt spid="141"/>
                                        </p:tgtEl>
                                      </p:cBhvr>
                                    </p:animEffect>
                                    <p:animEffect transition="in" filter="fade">
                                      <p:cBhvr additive="base" accumulate="none">
                                        <p:cTn id="741" dur="227" fill="hold">
                                          <p:stCondLst>
                                            <p:cond delay="0"/>
                                          </p:stCondLst>
                                        </p:cTn>
                                        <p:tgtEl>
                                          <p:spTgt spid="141"/>
                                        </p:tgtEl>
                                      </p:cBhvr>
                                    </p:animEffect>
                                    <p:set>
                                      <p:cBhvr additive="base" accumulate="none">
                                        <p:cTn id="742" dur="1" fill="hold">
                                          <p:stCondLst>
                                            <p:cond delay="1816"/>
                                          </p:stCondLst>
                                        </p:cTn>
                                        <p:tgtEl>
                                          <p:spTgt spid="141"/>
                                        </p:tgtEl>
                                        <p:attrNameLst>
                                          <p:attrName>style.visibility</p:attrName>
                                        </p:attrNameLst>
                                      </p:cBhvr>
                                      <p:to>
                                        <p:strVal val="hidden"/>
                                      </p:to>
                                    </p:set>
                                    <p:set>
                                      <p:cBhvr additive="base" accumulate="none">
                                        <p:cTn id="743" dur="2090" fill="hold">
                                          <p:stCondLst>
                                            <p:cond delay="0"/>
                                          </p:stCondLst>
                                        </p:cTn>
                                        <p:tgtEl>
                                          <p:spTgt spid="141"/>
                                        </p:tgtEl>
                                        <p:attrNameLst>
                                          <p:attrName/>
                                        </p:attrNameLst>
                                      </p:cBhvr>
                                      <p:to>
                                        <p:strVal val=""/>
                                      </p:to>
                                    </p:set>
                                  </p:childTnLst>
                                </p:cTn>
                              </p:par>
                              <p:par>
                                <p:cTn id="744"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45" dur="2965" fill="hold"/>
                                        <p:tgtEl>
                                          <p:spTgt spid="141"/>
                                        </p:tgtEl>
                                        <p:attrNameLst>
                                          <p:attrName>ppt_x</p:attrName>
                                          <p:attrName>ppt_y</p:attrName>
                                        </p:attrNameLst>
                                      </p:cBhvr>
                                      <p:rCtr x="12422" y="-12106"/>
                                    </p:animMotion>
                                  </p:childTnLst>
                                </p:cTn>
                              </p:par>
                              <p:par>
                                <p:cTn id="746" presetID="6" presetClass="emph" presetSubtype="0" repeatCount="indefinite" decel="100000" autoRev="1" fill="hold" grpId="0" nodeType="withEffect">
                                  <p:stCondLst>
                                    <p:cond delay="0"/>
                                  </p:stCondLst>
                                  <p:childTnLst>
                                    <p:animScale>
                                      <p:cBhvr>
                                        <p:cTn id="747" dur="1250" fill="hold"/>
                                        <p:tgtEl>
                                          <p:spTgt spid="142"/>
                                        </p:tgtEl>
                                      </p:cBhvr>
                                      <p:by x="150000" y="150000"/>
                                    </p:animScale>
                                  </p:childTnLst>
                                </p:cTn>
                              </p:par>
                              <p:par>
                                <p:cTn id="748" presetID="35" presetClass="path" presetSubtype="0" fill="hold" grpId="1" nodeType="withEffect">
                                  <p:stCondLst>
                                    <p:cond delay="0"/>
                                  </p:stCondLst>
                                  <p:childTnLst>
                                    <p:animMotion origin="layout" path="M 0 -1.48148E-6 L 0.19596 -1.48148E-6 " pathEditMode="relative" rAng="0" ptsTypes="AA">
                                      <p:cBhvr>
                                        <p:cTn id="749" dur="7000" fill="hold"/>
                                        <p:tgtEl>
                                          <p:spTgt spid="142"/>
                                        </p:tgtEl>
                                        <p:attrNameLst>
                                          <p:attrName>ppt_x</p:attrName>
                                          <p:attrName>ppt_y</p:attrName>
                                        </p:attrNameLst>
                                      </p:cBhvr>
                                      <p:rCtr x="9792" y="0"/>
                                    </p:animMotion>
                                  </p:childTnLst>
                                </p:cTn>
                              </p:par>
                              <p:par>
                                <p:cTn id="750" presetID="10" presetClass="entr" presetSubtype="0" repeatCount="indefinite" fill="hold" grpId="0" nodeType="withEffect">
                                  <p:stCondLst>
                                    <p:cond delay="0"/>
                                  </p:stCondLst>
                                  <p:childTnLst>
                                    <p:set>
                                      <p:cBhvr>
                                        <p:cTn id="751" dur="1" fill="hold">
                                          <p:stCondLst>
                                            <p:cond delay="0"/>
                                          </p:stCondLst>
                                        </p:cTn>
                                        <p:tgtEl>
                                          <p:spTgt spid="119"/>
                                        </p:tgtEl>
                                        <p:attrNameLst>
                                          <p:attrName>style.visibility</p:attrName>
                                        </p:attrNameLst>
                                      </p:cBhvr>
                                      <p:to>
                                        <p:strVal val="visible"/>
                                      </p:to>
                                    </p:set>
                                    <p:animEffect transition="out" filter="fade">
                                      <p:cBhvr additive="base" accumulate="none">
                                        <p:cTn id="752" dur="316" fill="hold">
                                          <p:stCondLst>
                                            <p:cond delay="2213"/>
                                          </p:stCondLst>
                                        </p:cTn>
                                        <p:tgtEl>
                                          <p:spTgt spid="119"/>
                                        </p:tgtEl>
                                      </p:cBhvr>
                                    </p:animEffect>
                                    <p:animEffect transition="in" filter="fade">
                                      <p:cBhvr additive="base" accumulate="none">
                                        <p:cTn id="753" dur="316" fill="hold">
                                          <p:stCondLst>
                                            <p:cond delay="0"/>
                                          </p:stCondLst>
                                        </p:cTn>
                                        <p:tgtEl>
                                          <p:spTgt spid="119"/>
                                        </p:tgtEl>
                                      </p:cBhvr>
                                    </p:animEffect>
                                    <p:set>
                                      <p:cBhvr additive="base" accumulate="none">
                                        <p:cTn id="754" dur="1" fill="hold">
                                          <p:stCondLst>
                                            <p:cond delay="2528"/>
                                          </p:stCondLst>
                                        </p:cTn>
                                        <p:tgtEl>
                                          <p:spTgt spid="119"/>
                                        </p:tgtEl>
                                        <p:attrNameLst>
                                          <p:attrName>style.visibility</p:attrName>
                                        </p:attrNameLst>
                                      </p:cBhvr>
                                      <p:to>
                                        <p:strVal val="hidden"/>
                                      </p:to>
                                    </p:set>
                                    <p:set>
                                      <p:cBhvr additive="base" accumulate="none">
                                        <p:cTn id="755" dur="2908" fill="hold">
                                          <p:stCondLst>
                                            <p:cond delay="0"/>
                                          </p:stCondLst>
                                        </p:cTn>
                                        <p:tgtEl>
                                          <p:spTgt spid="119"/>
                                        </p:tgtEl>
                                        <p:attrNameLst>
                                          <p:attrName/>
                                        </p:attrNameLst>
                                      </p:cBhvr>
                                      <p:to>
                                        <p:strVal val=""/>
                                      </p:to>
                                    </p:set>
                                  </p:childTnLst>
                                </p:cTn>
                              </p:par>
                              <p:par>
                                <p:cTn id="756"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57" dur="2714" spd="-100000" fill="hold"/>
                                        <p:tgtEl>
                                          <p:spTgt spid="119"/>
                                        </p:tgtEl>
                                        <p:attrNameLst>
                                          <p:attrName>ppt_x</p:attrName>
                                          <p:attrName>ppt_y</p:attrName>
                                        </p:attrNameLst>
                                      </p:cBhvr>
                                      <p:rCtr x="4505" y="-13935"/>
                                    </p:animMotion>
                                  </p:childTnLst>
                                </p:cTn>
                              </p:par>
                              <p:par>
                                <p:cTn id="758" presetID="10" presetClass="entr" presetSubtype="0" repeatCount="indefinite" fill="hold" grpId="0" nodeType="withEffect">
                                  <p:stCondLst>
                                    <p:cond delay="0"/>
                                  </p:stCondLst>
                                  <p:childTnLst>
                                    <p:set>
                                      <p:cBhvr>
                                        <p:cTn id="759" dur="1" fill="hold">
                                          <p:stCondLst>
                                            <p:cond delay="0"/>
                                          </p:stCondLst>
                                        </p:cTn>
                                        <p:tgtEl>
                                          <p:spTgt spid="148"/>
                                        </p:tgtEl>
                                        <p:attrNameLst>
                                          <p:attrName>style.visibility</p:attrName>
                                        </p:attrNameLst>
                                      </p:cBhvr>
                                      <p:to>
                                        <p:strVal val="visible"/>
                                      </p:to>
                                    </p:set>
                                    <p:animEffect transition="out" filter="fade">
                                      <p:cBhvr additive="base" accumulate="none">
                                        <p:cTn id="760" dur="250" fill="hold">
                                          <p:stCondLst>
                                            <p:cond delay="1750"/>
                                          </p:stCondLst>
                                        </p:cTn>
                                        <p:tgtEl>
                                          <p:spTgt spid="148"/>
                                        </p:tgtEl>
                                      </p:cBhvr>
                                    </p:animEffect>
                                    <p:animEffect transition="in" filter="fade">
                                      <p:cBhvr additive="base" accumulate="none">
                                        <p:cTn id="761" dur="250" fill="hold">
                                          <p:stCondLst>
                                            <p:cond delay="0"/>
                                          </p:stCondLst>
                                        </p:cTn>
                                        <p:tgtEl>
                                          <p:spTgt spid="148"/>
                                        </p:tgtEl>
                                      </p:cBhvr>
                                    </p:animEffect>
                                    <p:set>
                                      <p:cBhvr additive="base" accumulate="none">
                                        <p:cTn id="762" dur="1" fill="hold">
                                          <p:stCondLst>
                                            <p:cond delay="1999"/>
                                          </p:stCondLst>
                                        </p:cTn>
                                        <p:tgtEl>
                                          <p:spTgt spid="148"/>
                                        </p:tgtEl>
                                        <p:attrNameLst>
                                          <p:attrName>style.visibility</p:attrName>
                                        </p:attrNameLst>
                                      </p:cBhvr>
                                      <p:to>
                                        <p:strVal val="hidden"/>
                                      </p:to>
                                    </p:set>
                                    <p:set>
                                      <p:cBhvr additive="base" accumulate="none">
                                        <p:cTn id="763" dur="2300" fill="hold">
                                          <p:stCondLst>
                                            <p:cond delay="0"/>
                                          </p:stCondLst>
                                        </p:cTn>
                                        <p:tgtEl>
                                          <p:spTgt spid="148"/>
                                        </p:tgtEl>
                                        <p:attrNameLst>
                                          <p:attrName/>
                                        </p:attrNameLst>
                                      </p:cBhvr>
                                      <p:to>
                                        <p:strVal val=""/>
                                      </p:to>
                                    </p:set>
                                  </p:childTnLst>
                                </p:cTn>
                              </p:par>
                              <p:par>
                                <p:cTn id="764"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65" dur="3409" spd="-100000" fill="hold"/>
                                        <p:tgtEl>
                                          <p:spTgt spid="148"/>
                                        </p:tgtEl>
                                        <p:attrNameLst>
                                          <p:attrName>ppt_x</p:attrName>
                                          <p:attrName>ppt_y</p:attrName>
                                        </p:attrNameLst>
                                      </p:cBhvr>
                                      <p:rCtr x="-1628" y="-15741"/>
                                    </p:animMotion>
                                  </p:childTnLst>
                                </p:cTn>
                              </p:par>
                              <p:par>
                                <p:cTn id="766" presetID="10" presetClass="entr" presetSubtype="0" repeatCount="indefinite" fill="hold" grpId="0" nodeType="withEffect">
                                  <p:stCondLst>
                                    <p:cond delay="0"/>
                                  </p:stCondLst>
                                  <p:childTnLst>
                                    <p:set>
                                      <p:cBhvr>
                                        <p:cTn id="767" dur="1" fill="hold">
                                          <p:stCondLst>
                                            <p:cond delay="0"/>
                                          </p:stCondLst>
                                        </p:cTn>
                                        <p:tgtEl>
                                          <p:spTgt spid="149"/>
                                        </p:tgtEl>
                                        <p:attrNameLst>
                                          <p:attrName>style.visibility</p:attrName>
                                        </p:attrNameLst>
                                      </p:cBhvr>
                                      <p:to>
                                        <p:strVal val="visible"/>
                                      </p:to>
                                    </p:set>
                                    <p:animEffect transition="out" filter="fade">
                                      <p:cBhvr additive="base" accumulate="none">
                                        <p:cTn id="768" dur="419" fill="hold">
                                          <p:stCondLst>
                                            <p:cond delay="2935"/>
                                          </p:stCondLst>
                                        </p:cTn>
                                        <p:tgtEl>
                                          <p:spTgt spid="149"/>
                                        </p:tgtEl>
                                      </p:cBhvr>
                                    </p:animEffect>
                                    <p:animEffect transition="in" filter="fade">
                                      <p:cBhvr additive="base" accumulate="none">
                                        <p:cTn id="769" dur="419" fill="hold">
                                          <p:stCondLst>
                                            <p:cond delay="0"/>
                                          </p:stCondLst>
                                        </p:cTn>
                                        <p:tgtEl>
                                          <p:spTgt spid="149"/>
                                        </p:tgtEl>
                                      </p:cBhvr>
                                    </p:animEffect>
                                    <p:set>
                                      <p:cBhvr additive="base" accumulate="none">
                                        <p:cTn id="770" dur="1" fill="hold">
                                          <p:stCondLst>
                                            <p:cond delay="3353"/>
                                          </p:stCondLst>
                                        </p:cTn>
                                        <p:tgtEl>
                                          <p:spTgt spid="149"/>
                                        </p:tgtEl>
                                        <p:attrNameLst>
                                          <p:attrName>style.visibility</p:attrName>
                                        </p:attrNameLst>
                                      </p:cBhvr>
                                      <p:to>
                                        <p:strVal val="hidden"/>
                                      </p:to>
                                    </p:set>
                                    <p:set>
                                      <p:cBhvr additive="base" accumulate="none">
                                        <p:cTn id="771" dur="3858" fill="hold">
                                          <p:stCondLst>
                                            <p:cond delay="0"/>
                                          </p:stCondLst>
                                        </p:cTn>
                                        <p:tgtEl>
                                          <p:spTgt spid="149"/>
                                        </p:tgtEl>
                                        <p:attrNameLst>
                                          <p:attrName/>
                                        </p:attrNameLst>
                                      </p:cBhvr>
                                      <p:to>
                                        <p:strVal val=""/>
                                      </p:to>
                                    </p:set>
                                  </p:childTnLst>
                                </p:cTn>
                              </p:par>
                              <p:par>
                                <p:cTn id="772"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73" dur="3060" spd="-100000" fill="hold"/>
                                        <p:tgtEl>
                                          <p:spTgt spid="149"/>
                                        </p:tgtEl>
                                        <p:attrNameLst>
                                          <p:attrName>ppt_x</p:attrName>
                                          <p:attrName>ppt_y</p:attrName>
                                        </p:attrNameLst>
                                      </p:cBhvr>
                                      <p:rCtr x="6589" y="-9074"/>
                                    </p:animMotion>
                                  </p:childTnLst>
                                </p:cTn>
                              </p:par>
                              <p:par>
                                <p:cTn id="774" presetID="10" presetClass="entr" presetSubtype="0" repeatCount="indefinite" fill="hold" grpId="0" nodeType="withEffect">
                                  <p:stCondLst>
                                    <p:cond delay="0"/>
                                  </p:stCondLst>
                                  <p:childTnLst>
                                    <p:set>
                                      <p:cBhvr>
                                        <p:cTn id="775" dur="1" fill="hold">
                                          <p:stCondLst>
                                            <p:cond delay="0"/>
                                          </p:stCondLst>
                                        </p:cTn>
                                        <p:tgtEl>
                                          <p:spTgt spid="150"/>
                                        </p:tgtEl>
                                        <p:attrNameLst>
                                          <p:attrName>style.visibility</p:attrName>
                                        </p:attrNameLst>
                                      </p:cBhvr>
                                      <p:to>
                                        <p:strVal val="visible"/>
                                      </p:to>
                                    </p:set>
                                    <p:animEffect transition="out" filter="fade">
                                      <p:cBhvr additive="base" accumulate="none">
                                        <p:cTn id="776" dur="237" fill="hold">
                                          <p:stCondLst>
                                            <p:cond delay="1658"/>
                                          </p:stCondLst>
                                        </p:cTn>
                                        <p:tgtEl>
                                          <p:spTgt spid="150"/>
                                        </p:tgtEl>
                                      </p:cBhvr>
                                    </p:animEffect>
                                    <p:animEffect transition="in" filter="fade">
                                      <p:cBhvr additive="base" accumulate="none">
                                        <p:cTn id="777" dur="237" fill="hold">
                                          <p:stCondLst>
                                            <p:cond delay="0"/>
                                          </p:stCondLst>
                                        </p:cTn>
                                        <p:tgtEl>
                                          <p:spTgt spid="150"/>
                                        </p:tgtEl>
                                      </p:cBhvr>
                                    </p:animEffect>
                                    <p:set>
                                      <p:cBhvr additive="base" accumulate="none">
                                        <p:cTn id="778" dur="1" fill="hold">
                                          <p:stCondLst>
                                            <p:cond delay="1894"/>
                                          </p:stCondLst>
                                        </p:cTn>
                                        <p:tgtEl>
                                          <p:spTgt spid="150"/>
                                        </p:tgtEl>
                                        <p:attrNameLst>
                                          <p:attrName>style.visibility</p:attrName>
                                        </p:attrNameLst>
                                      </p:cBhvr>
                                      <p:to>
                                        <p:strVal val="hidden"/>
                                      </p:to>
                                    </p:set>
                                    <p:set>
                                      <p:cBhvr additive="base" accumulate="none">
                                        <p:cTn id="779" dur="2179" fill="hold">
                                          <p:stCondLst>
                                            <p:cond delay="0"/>
                                          </p:stCondLst>
                                        </p:cTn>
                                        <p:tgtEl>
                                          <p:spTgt spid="150"/>
                                        </p:tgtEl>
                                        <p:attrNameLst>
                                          <p:attrName/>
                                        </p:attrNameLst>
                                      </p:cBhvr>
                                      <p:to>
                                        <p:strVal val=""/>
                                      </p:to>
                                    </p:set>
                                  </p:childTnLst>
                                </p:cTn>
                              </p:par>
                              <p:par>
                                <p:cTn id="780"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81" dur="3515" spd="-100000" fill="hold"/>
                                        <p:tgtEl>
                                          <p:spTgt spid="150"/>
                                        </p:tgtEl>
                                        <p:attrNameLst>
                                          <p:attrName>ppt_x</p:attrName>
                                          <p:attrName>ppt_y</p:attrName>
                                        </p:attrNameLst>
                                      </p:cBhvr>
                                      <p:rCtr x="3099" y="-13472"/>
                                    </p:animMotion>
                                  </p:childTnLst>
                                </p:cTn>
                              </p:par>
                              <p:par>
                                <p:cTn id="782" presetID="10" presetClass="entr" presetSubtype="0" repeatCount="indefinite" fill="hold" grpId="0" nodeType="withEffect">
                                  <p:stCondLst>
                                    <p:cond delay="0"/>
                                  </p:stCondLst>
                                  <p:childTnLst>
                                    <p:set>
                                      <p:cBhvr>
                                        <p:cTn id="783" dur="1" fill="hold">
                                          <p:stCondLst>
                                            <p:cond delay="0"/>
                                          </p:stCondLst>
                                        </p:cTn>
                                        <p:tgtEl>
                                          <p:spTgt spid="151"/>
                                        </p:tgtEl>
                                        <p:attrNameLst>
                                          <p:attrName>style.visibility</p:attrName>
                                        </p:attrNameLst>
                                      </p:cBhvr>
                                      <p:to>
                                        <p:strVal val="visible"/>
                                      </p:to>
                                    </p:set>
                                    <p:animEffect transition="out" filter="fade">
                                      <p:cBhvr additive="base" accumulate="none">
                                        <p:cTn id="784" dur="305" fill="hold">
                                          <p:stCondLst>
                                            <p:cond delay="2133"/>
                                          </p:stCondLst>
                                        </p:cTn>
                                        <p:tgtEl>
                                          <p:spTgt spid="151"/>
                                        </p:tgtEl>
                                      </p:cBhvr>
                                    </p:animEffect>
                                    <p:animEffect transition="in" filter="fade">
                                      <p:cBhvr additive="base" accumulate="none">
                                        <p:cTn id="785" dur="305" fill="hold">
                                          <p:stCondLst>
                                            <p:cond delay="0"/>
                                          </p:stCondLst>
                                        </p:cTn>
                                        <p:tgtEl>
                                          <p:spTgt spid="151"/>
                                        </p:tgtEl>
                                      </p:cBhvr>
                                    </p:animEffect>
                                    <p:set>
                                      <p:cBhvr additive="base" accumulate="none">
                                        <p:cTn id="786" dur="1" fill="hold">
                                          <p:stCondLst>
                                            <p:cond delay="2437"/>
                                          </p:stCondLst>
                                        </p:cTn>
                                        <p:tgtEl>
                                          <p:spTgt spid="151"/>
                                        </p:tgtEl>
                                        <p:attrNameLst>
                                          <p:attrName>style.visibility</p:attrName>
                                        </p:attrNameLst>
                                      </p:cBhvr>
                                      <p:to>
                                        <p:strVal val="hidden"/>
                                      </p:to>
                                    </p:set>
                                    <p:set>
                                      <p:cBhvr additive="base" accumulate="none">
                                        <p:cTn id="787" dur="2804" fill="hold">
                                          <p:stCondLst>
                                            <p:cond delay="0"/>
                                          </p:stCondLst>
                                        </p:cTn>
                                        <p:tgtEl>
                                          <p:spTgt spid="151"/>
                                        </p:tgtEl>
                                        <p:attrNameLst>
                                          <p:attrName/>
                                        </p:attrNameLst>
                                      </p:cBhvr>
                                      <p:to>
                                        <p:strVal val=""/>
                                      </p:to>
                                    </p:set>
                                  </p:childTnLst>
                                </p:cTn>
                              </p:par>
                              <p:par>
                                <p:cTn id="788"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89" dur="2924" spd="-100000" fill="hold"/>
                                        <p:tgtEl>
                                          <p:spTgt spid="151"/>
                                        </p:tgtEl>
                                        <p:attrNameLst>
                                          <p:attrName>ppt_x</p:attrName>
                                          <p:attrName>ppt_y</p:attrName>
                                        </p:attrNameLst>
                                      </p:cBhvr>
                                      <p:rCtr x="9922" y="-7060"/>
                                    </p:animMotion>
                                  </p:childTnLst>
                                </p:cTn>
                              </p:par>
                              <p:par>
                                <p:cTn id="790" presetID="10" presetClass="entr" presetSubtype="0" repeatCount="indefinite" fill="hold" grpId="0" nodeType="withEffect">
                                  <p:stCondLst>
                                    <p:cond delay="0"/>
                                  </p:stCondLst>
                                  <p:childTnLst>
                                    <p:set>
                                      <p:cBhvr>
                                        <p:cTn id="791" dur="1" fill="hold">
                                          <p:stCondLst>
                                            <p:cond delay="0"/>
                                          </p:stCondLst>
                                        </p:cTn>
                                        <p:tgtEl>
                                          <p:spTgt spid="152"/>
                                        </p:tgtEl>
                                        <p:attrNameLst>
                                          <p:attrName>style.visibility</p:attrName>
                                        </p:attrNameLst>
                                      </p:cBhvr>
                                      <p:to>
                                        <p:strVal val="visible"/>
                                      </p:to>
                                    </p:set>
                                    <p:animEffect transition="out" filter="fade">
                                      <p:cBhvr additive="base" accumulate="none">
                                        <p:cTn id="792" dur="324" fill="hold">
                                          <p:stCondLst>
                                            <p:cond delay="2271"/>
                                          </p:stCondLst>
                                        </p:cTn>
                                        <p:tgtEl>
                                          <p:spTgt spid="152"/>
                                        </p:tgtEl>
                                      </p:cBhvr>
                                    </p:animEffect>
                                    <p:animEffect transition="in" filter="fade">
                                      <p:cBhvr additive="base" accumulate="none">
                                        <p:cTn id="793" dur="324" fill="hold">
                                          <p:stCondLst>
                                            <p:cond delay="0"/>
                                          </p:stCondLst>
                                        </p:cTn>
                                        <p:tgtEl>
                                          <p:spTgt spid="152"/>
                                        </p:tgtEl>
                                      </p:cBhvr>
                                    </p:animEffect>
                                    <p:set>
                                      <p:cBhvr additive="base" accumulate="none">
                                        <p:cTn id="794" dur="1" fill="hold">
                                          <p:stCondLst>
                                            <p:cond delay="2594"/>
                                          </p:stCondLst>
                                        </p:cTn>
                                        <p:tgtEl>
                                          <p:spTgt spid="152"/>
                                        </p:tgtEl>
                                        <p:attrNameLst>
                                          <p:attrName>style.visibility</p:attrName>
                                        </p:attrNameLst>
                                      </p:cBhvr>
                                      <p:to>
                                        <p:strVal val="hidden"/>
                                      </p:to>
                                    </p:set>
                                    <p:set>
                                      <p:cBhvr additive="base" accumulate="none">
                                        <p:cTn id="795" dur="2984" fill="hold">
                                          <p:stCondLst>
                                            <p:cond delay="0"/>
                                          </p:stCondLst>
                                        </p:cTn>
                                        <p:tgtEl>
                                          <p:spTgt spid="152"/>
                                        </p:tgtEl>
                                        <p:attrNameLst>
                                          <p:attrName/>
                                        </p:attrNameLst>
                                      </p:cBhvr>
                                      <p:to>
                                        <p:strVal val=""/>
                                      </p:to>
                                    </p:set>
                                  </p:childTnLst>
                                </p:cTn>
                              </p:par>
                              <p:par>
                                <p:cTn id="796"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97" dur="2415" spd="-100000" fill="hold"/>
                                        <p:tgtEl>
                                          <p:spTgt spid="152"/>
                                        </p:tgtEl>
                                        <p:attrNameLst>
                                          <p:attrName>ppt_x</p:attrName>
                                          <p:attrName>ppt_y</p:attrName>
                                        </p:attrNameLst>
                                      </p:cBhvr>
                                      <p:rCtr x="8138" y="-1852"/>
                                    </p:animMotion>
                                  </p:childTnLst>
                                </p:cTn>
                              </p:par>
                              <p:par>
                                <p:cTn id="798" presetID="10" presetClass="entr" presetSubtype="0" repeatCount="indefinite" fill="hold" grpId="0" nodeType="withEffect">
                                  <p:stCondLst>
                                    <p:cond delay="0"/>
                                  </p:stCondLst>
                                  <p:childTnLst>
                                    <p:set>
                                      <p:cBhvr>
                                        <p:cTn id="799" dur="1" fill="hold">
                                          <p:stCondLst>
                                            <p:cond delay="0"/>
                                          </p:stCondLst>
                                        </p:cTn>
                                        <p:tgtEl>
                                          <p:spTgt spid="153"/>
                                        </p:tgtEl>
                                        <p:attrNameLst>
                                          <p:attrName>style.visibility</p:attrName>
                                        </p:attrNameLst>
                                      </p:cBhvr>
                                      <p:to>
                                        <p:strVal val="visible"/>
                                      </p:to>
                                    </p:set>
                                    <p:animEffect transition="out" filter="fade">
                                      <p:cBhvr additive="base" accumulate="none">
                                        <p:cTn id="800" dur="289" fill="hold">
                                          <p:stCondLst>
                                            <p:cond delay="2024"/>
                                          </p:stCondLst>
                                        </p:cTn>
                                        <p:tgtEl>
                                          <p:spTgt spid="153"/>
                                        </p:tgtEl>
                                      </p:cBhvr>
                                    </p:animEffect>
                                    <p:animEffect transition="in" filter="fade">
                                      <p:cBhvr additive="base" accumulate="none">
                                        <p:cTn id="801" dur="289" fill="hold">
                                          <p:stCondLst>
                                            <p:cond delay="0"/>
                                          </p:stCondLst>
                                        </p:cTn>
                                        <p:tgtEl>
                                          <p:spTgt spid="153"/>
                                        </p:tgtEl>
                                      </p:cBhvr>
                                    </p:animEffect>
                                    <p:set>
                                      <p:cBhvr additive="base" accumulate="none">
                                        <p:cTn id="802" dur="1" fill="hold">
                                          <p:stCondLst>
                                            <p:cond delay="2311"/>
                                          </p:stCondLst>
                                        </p:cTn>
                                        <p:tgtEl>
                                          <p:spTgt spid="153"/>
                                        </p:tgtEl>
                                        <p:attrNameLst>
                                          <p:attrName>style.visibility</p:attrName>
                                        </p:attrNameLst>
                                      </p:cBhvr>
                                      <p:to>
                                        <p:strVal val="hidden"/>
                                      </p:to>
                                    </p:set>
                                    <p:set>
                                      <p:cBhvr additive="base" accumulate="none">
                                        <p:cTn id="803" dur="2659" fill="hold">
                                          <p:stCondLst>
                                            <p:cond delay="0"/>
                                          </p:stCondLst>
                                        </p:cTn>
                                        <p:tgtEl>
                                          <p:spTgt spid="153"/>
                                        </p:tgtEl>
                                        <p:attrNameLst>
                                          <p:attrName/>
                                        </p:attrNameLst>
                                      </p:cBhvr>
                                      <p:to>
                                        <p:strVal val=""/>
                                      </p:to>
                                    </p:set>
                                  </p:childTnLst>
                                </p:cTn>
                              </p:par>
                              <p:par>
                                <p:cTn id="804"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805" dur="2191" spd="-100000" fill="hold"/>
                                        <p:tgtEl>
                                          <p:spTgt spid="153"/>
                                        </p:tgtEl>
                                        <p:attrNameLst>
                                          <p:attrName>ppt_x</p:attrName>
                                          <p:attrName>ppt_y</p:attrName>
                                        </p:attrNameLst>
                                      </p:cBhvr>
                                      <p:rCtr x="-664" y="-17222"/>
                                    </p:animMotion>
                                  </p:childTnLst>
                                </p:cTn>
                              </p:par>
                              <p:par>
                                <p:cTn id="806" presetID="10" presetClass="entr" presetSubtype="0" repeatCount="indefinite" fill="hold" grpId="0" nodeType="withEffect">
                                  <p:stCondLst>
                                    <p:cond delay="0"/>
                                  </p:stCondLst>
                                  <p:childTnLst>
                                    <p:set>
                                      <p:cBhvr>
                                        <p:cTn id="807" dur="1" fill="hold">
                                          <p:stCondLst>
                                            <p:cond delay="0"/>
                                          </p:stCondLst>
                                        </p:cTn>
                                        <p:tgtEl>
                                          <p:spTgt spid="154"/>
                                        </p:tgtEl>
                                        <p:attrNameLst>
                                          <p:attrName>style.visibility</p:attrName>
                                        </p:attrNameLst>
                                      </p:cBhvr>
                                      <p:to>
                                        <p:strVal val="visible"/>
                                      </p:to>
                                    </p:set>
                                    <p:animEffect transition="out" filter="fade">
                                      <p:cBhvr additive="base" accumulate="none">
                                        <p:cTn id="808" dur="346" fill="hold">
                                          <p:stCondLst>
                                            <p:cond delay="2419"/>
                                          </p:stCondLst>
                                        </p:cTn>
                                        <p:tgtEl>
                                          <p:spTgt spid="154"/>
                                        </p:tgtEl>
                                      </p:cBhvr>
                                    </p:animEffect>
                                    <p:animEffect transition="in" filter="fade">
                                      <p:cBhvr additive="base" accumulate="none">
                                        <p:cTn id="809" dur="346" fill="hold">
                                          <p:stCondLst>
                                            <p:cond delay="0"/>
                                          </p:stCondLst>
                                        </p:cTn>
                                        <p:tgtEl>
                                          <p:spTgt spid="154"/>
                                        </p:tgtEl>
                                      </p:cBhvr>
                                    </p:animEffect>
                                    <p:set>
                                      <p:cBhvr additive="base" accumulate="none">
                                        <p:cTn id="810" dur="1" fill="hold">
                                          <p:stCondLst>
                                            <p:cond delay="2763"/>
                                          </p:stCondLst>
                                        </p:cTn>
                                        <p:tgtEl>
                                          <p:spTgt spid="154"/>
                                        </p:tgtEl>
                                        <p:attrNameLst>
                                          <p:attrName>style.visibility</p:attrName>
                                        </p:attrNameLst>
                                      </p:cBhvr>
                                      <p:to>
                                        <p:strVal val="hidden"/>
                                      </p:to>
                                    </p:set>
                                    <p:set>
                                      <p:cBhvr additive="base" accumulate="none">
                                        <p:cTn id="811" dur="3180" fill="hold">
                                          <p:stCondLst>
                                            <p:cond delay="0"/>
                                          </p:stCondLst>
                                        </p:cTn>
                                        <p:tgtEl>
                                          <p:spTgt spid="154"/>
                                        </p:tgtEl>
                                        <p:attrNameLst>
                                          <p:attrName/>
                                        </p:attrNameLst>
                                      </p:cBhvr>
                                      <p:to>
                                        <p:strVal val=""/>
                                      </p:to>
                                    </p:set>
                                  </p:childTnLst>
                                </p:cTn>
                              </p:par>
                              <p:par>
                                <p:cTn id="812"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13" dur="2340" spd="-100000" fill="hold"/>
                                        <p:tgtEl>
                                          <p:spTgt spid="154"/>
                                        </p:tgtEl>
                                        <p:attrNameLst>
                                          <p:attrName>ppt_x</p:attrName>
                                          <p:attrName>ppt_y</p:attrName>
                                        </p:attrNameLst>
                                      </p:cBhvr>
                                      <p:rCtr x="6771" y="-14560"/>
                                    </p:animMotion>
                                  </p:childTnLst>
                                </p:cTn>
                              </p:par>
                              <p:par>
                                <p:cTn id="814" presetID="10" presetClass="entr" presetSubtype="0" repeatCount="indefinite" fill="hold" grpId="0" nodeType="withEffect">
                                  <p:stCondLst>
                                    <p:cond delay="0"/>
                                  </p:stCondLst>
                                  <p:childTnLst>
                                    <p:set>
                                      <p:cBhvr>
                                        <p:cTn id="815" dur="1" fill="hold">
                                          <p:stCondLst>
                                            <p:cond delay="0"/>
                                          </p:stCondLst>
                                        </p:cTn>
                                        <p:tgtEl>
                                          <p:spTgt spid="155"/>
                                        </p:tgtEl>
                                        <p:attrNameLst>
                                          <p:attrName>style.visibility</p:attrName>
                                        </p:attrNameLst>
                                      </p:cBhvr>
                                      <p:to>
                                        <p:strVal val="visible"/>
                                      </p:to>
                                    </p:set>
                                    <p:animEffect transition="out" filter="fade">
                                      <p:cBhvr additive="base" accumulate="none">
                                        <p:cTn id="816" dur="419" fill="hold">
                                          <p:stCondLst>
                                            <p:cond delay="2933"/>
                                          </p:stCondLst>
                                        </p:cTn>
                                        <p:tgtEl>
                                          <p:spTgt spid="155"/>
                                        </p:tgtEl>
                                      </p:cBhvr>
                                    </p:animEffect>
                                    <p:animEffect transition="in" filter="fade">
                                      <p:cBhvr additive="base" accumulate="none">
                                        <p:cTn id="817" dur="419" fill="hold">
                                          <p:stCondLst>
                                            <p:cond delay="0"/>
                                          </p:stCondLst>
                                        </p:cTn>
                                        <p:tgtEl>
                                          <p:spTgt spid="155"/>
                                        </p:tgtEl>
                                      </p:cBhvr>
                                    </p:animEffect>
                                    <p:set>
                                      <p:cBhvr additive="base" accumulate="none">
                                        <p:cTn id="818" dur="1" fill="hold">
                                          <p:stCondLst>
                                            <p:cond delay="3351"/>
                                          </p:stCondLst>
                                        </p:cTn>
                                        <p:tgtEl>
                                          <p:spTgt spid="155"/>
                                        </p:tgtEl>
                                        <p:attrNameLst>
                                          <p:attrName>style.visibility</p:attrName>
                                        </p:attrNameLst>
                                      </p:cBhvr>
                                      <p:to>
                                        <p:strVal val="hidden"/>
                                      </p:to>
                                    </p:set>
                                    <p:set>
                                      <p:cBhvr additive="base" accumulate="none">
                                        <p:cTn id="819" dur="3855" fill="hold">
                                          <p:stCondLst>
                                            <p:cond delay="0"/>
                                          </p:stCondLst>
                                        </p:cTn>
                                        <p:tgtEl>
                                          <p:spTgt spid="155"/>
                                        </p:tgtEl>
                                        <p:attrNameLst>
                                          <p:attrName/>
                                        </p:attrNameLst>
                                      </p:cBhvr>
                                      <p:to>
                                        <p:strVal val=""/>
                                      </p:to>
                                    </p:set>
                                  </p:childTnLst>
                                </p:cTn>
                              </p:par>
                              <p:par>
                                <p:cTn id="820"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21" dur="2196" spd="-100000" fill="hold"/>
                                        <p:tgtEl>
                                          <p:spTgt spid="155"/>
                                        </p:tgtEl>
                                        <p:attrNameLst>
                                          <p:attrName>ppt_x</p:attrName>
                                          <p:attrName>ppt_y</p:attrName>
                                        </p:attrNameLst>
                                      </p:cBhvr>
                                      <p:rCtr x="6680" y="-14560"/>
                                    </p:animMotion>
                                  </p:childTnLst>
                                </p:cTn>
                              </p:par>
                              <p:par>
                                <p:cTn id="822" presetID="10" presetClass="entr" presetSubtype="0" repeatCount="indefinite" fill="hold" grpId="0" nodeType="withEffect">
                                  <p:stCondLst>
                                    <p:cond delay="0"/>
                                  </p:stCondLst>
                                  <p:childTnLst>
                                    <p:set>
                                      <p:cBhvr>
                                        <p:cTn id="823" dur="1" fill="hold">
                                          <p:stCondLst>
                                            <p:cond delay="0"/>
                                          </p:stCondLst>
                                        </p:cTn>
                                        <p:tgtEl>
                                          <p:spTgt spid="156"/>
                                        </p:tgtEl>
                                        <p:attrNameLst>
                                          <p:attrName>style.visibility</p:attrName>
                                        </p:attrNameLst>
                                      </p:cBhvr>
                                      <p:to>
                                        <p:strVal val="visible"/>
                                      </p:to>
                                    </p:set>
                                    <p:animEffect transition="out" filter="fade">
                                      <p:cBhvr additive="base" accumulate="none">
                                        <p:cTn id="824" dur="314" fill="hold">
                                          <p:stCondLst>
                                            <p:cond delay="2197"/>
                                          </p:stCondLst>
                                        </p:cTn>
                                        <p:tgtEl>
                                          <p:spTgt spid="156"/>
                                        </p:tgtEl>
                                      </p:cBhvr>
                                    </p:animEffect>
                                    <p:animEffect transition="in" filter="fade">
                                      <p:cBhvr additive="base" accumulate="none">
                                        <p:cTn id="825" dur="314" fill="hold">
                                          <p:stCondLst>
                                            <p:cond delay="0"/>
                                          </p:stCondLst>
                                        </p:cTn>
                                        <p:tgtEl>
                                          <p:spTgt spid="156"/>
                                        </p:tgtEl>
                                      </p:cBhvr>
                                    </p:animEffect>
                                    <p:set>
                                      <p:cBhvr additive="base" accumulate="none">
                                        <p:cTn id="826" dur="1" fill="hold">
                                          <p:stCondLst>
                                            <p:cond delay="2510"/>
                                          </p:stCondLst>
                                        </p:cTn>
                                        <p:tgtEl>
                                          <p:spTgt spid="156"/>
                                        </p:tgtEl>
                                        <p:attrNameLst>
                                          <p:attrName>style.visibility</p:attrName>
                                        </p:attrNameLst>
                                      </p:cBhvr>
                                      <p:to>
                                        <p:strVal val="hidden"/>
                                      </p:to>
                                    </p:set>
                                    <p:set>
                                      <p:cBhvr additive="base" accumulate="none">
                                        <p:cTn id="827" dur="2888" fill="hold">
                                          <p:stCondLst>
                                            <p:cond delay="0"/>
                                          </p:stCondLst>
                                        </p:cTn>
                                        <p:tgtEl>
                                          <p:spTgt spid="156"/>
                                        </p:tgtEl>
                                        <p:attrNameLst>
                                          <p:attrName/>
                                        </p:attrNameLst>
                                      </p:cBhvr>
                                      <p:to>
                                        <p:strVal val=""/>
                                      </p:to>
                                    </p:set>
                                  </p:childTnLst>
                                </p:cTn>
                              </p:par>
                              <p:par>
                                <p:cTn id="828"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29" dur="2546" spd="-100000" fill="hold"/>
                                        <p:tgtEl>
                                          <p:spTgt spid="156"/>
                                        </p:tgtEl>
                                        <p:attrNameLst>
                                          <p:attrName>ppt_x</p:attrName>
                                          <p:attrName>ppt_y</p:attrName>
                                        </p:attrNameLst>
                                      </p:cBhvr>
                                      <p:rCtr x="6680" y="-14560"/>
                                    </p:animMotion>
                                  </p:childTnLst>
                                </p:cTn>
                              </p:par>
                              <p:par>
                                <p:cTn id="830" presetID="10" presetClass="entr" presetSubtype="0" repeatCount="indefinite" fill="hold" grpId="0" nodeType="withEffect">
                                  <p:stCondLst>
                                    <p:cond delay="0"/>
                                  </p:stCondLst>
                                  <p:childTnLst>
                                    <p:set>
                                      <p:cBhvr>
                                        <p:cTn id="831" dur="1" fill="hold">
                                          <p:stCondLst>
                                            <p:cond delay="0"/>
                                          </p:stCondLst>
                                        </p:cTn>
                                        <p:tgtEl>
                                          <p:spTgt spid="157"/>
                                        </p:tgtEl>
                                        <p:attrNameLst>
                                          <p:attrName>style.visibility</p:attrName>
                                        </p:attrNameLst>
                                      </p:cBhvr>
                                      <p:to>
                                        <p:strVal val="visible"/>
                                      </p:to>
                                    </p:set>
                                    <p:animEffect transition="out" filter="fade">
                                      <p:cBhvr additive="base" accumulate="none">
                                        <p:cTn id="832" dur="407" fill="hold">
                                          <p:stCondLst>
                                            <p:cond delay="2850"/>
                                          </p:stCondLst>
                                        </p:cTn>
                                        <p:tgtEl>
                                          <p:spTgt spid="157"/>
                                        </p:tgtEl>
                                      </p:cBhvr>
                                    </p:animEffect>
                                    <p:animEffect transition="in" filter="fade">
                                      <p:cBhvr additive="base" accumulate="none">
                                        <p:cTn id="833" dur="407" fill="hold">
                                          <p:stCondLst>
                                            <p:cond delay="0"/>
                                          </p:stCondLst>
                                        </p:cTn>
                                        <p:tgtEl>
                                          <p:spTgt spid="157"/>
                                        </p:tgtEl>
                                      </p:cBhvr>
                                    </p:animEffect>
                                    <p:set>
                                      <p:cBhvr additive="base" accumulate="none">
                                        <p:cTn id="834" dur="1" fill="hold">
                                          <p:stCondLst>
                                            <p:cond delay="3255"/>
                                          </p:stCondLst>
                                        </p:cTn>
                                        <p:tgtEl>
                                          <p:spTgt spid="157"/>
                                        </p:tgtEl>
                                        <p:attrNameLst>
                                          <p:attrName>style.visibility</p:attrName>
                                        </p:attrNameLst>
                                      </p:cBhvr>
                                      <p:to>
                                        <p:strVal val="hidden"/>
                                      </p:to>
                                    </p:set>
                                    <p:set>
                                      <p:cBhvr additive="base" accumulate="none">
                                        <p:cTn id="835" dur="3745" fill="hold">
                                          <p:stCondLst>
                                            <p:cond delay="0"/>
                                          </p:stCondLst>
                                        </p:cTn>
                                        <p:tgtEl>
                                          <p:spTgt spid="157"/>
                                        </p:tgtEl>
                                        <p:attrNameLst>
                                          <p:attrName/>
                                        </p:attrNameLst>
                                      </p:cBhvr>
                                      <p:to>
                                        <p:strVal val=""/>
                                      </p:to>
                                    </p:set>
                                  </p:childTnLst>
                                </p:cTn>
                              </p:par>
                              <p:par>
                                <p:cTn id="836"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37" dur="3501" spd="-100000" fill="hold"/>
                                        <p:tgtEl>
                                          <p:spTgt spid="157"/>
                                        </p:tgtEl>
                                        <p:attrNameLst>
                                          <p:attrName>ppt_x</p:attrName>
                                          <p:attrName>ppt_y</p:attrName>
                                        </p:attrNameLst>
                                      </p:cBhvr>
                                      <p:rCtr x="-4727" y="-13079"/>
                                    </p:animMotion>
                                  </p:childTnLst>
                                </p:cTn>
                              </p:par>
                              <p:par>
                                <p:cTn id="838" presetID="10" presetClass="entr" presetSubtype="0" repeatCount="indefinite" fill="hold" grpId="0" nodeType="withEffect">
                                  <p:stCondLst>
                                    <p:cond delay="0"/>
                                  </p:stCondLst>
                                  <p:childTnLst>
                                    <p:set>
                                      <p:cBhvr>
                                        <p:cTn id="839" dur="1" fill="hold">
                                          <p:stCondLst>
                                            <p:cond delay="0"/>
                                          </p:stCondLst>
                                        </p:cTn>
                                        <p:tgtEl>
                                          <p:spTgt spid="147"/>
                                        </p:tgtEl>
                                        <p:attrNameLst>
                                          <p:attrName>style.visibility</p:attrName>
                                        </p:attrNameLst>
                                      </p:cBhvr>
                                      <p:to>
                                        <p:strVal val="visible"/>
                                      </p:to>
                                    </p:set>
                                    <p:animEffect transition="out" filter="fade">
                                      <p:cBhvr additive="base" accumulate="none">
                                        <p:cTn id="840" dur="277" fill="hold">
                                          <p:stCondLst>
                                            <p:cond delay="1937"/>
                                          </p:stCondLst>
                                        </p:cTn>
                                        <p:tgtEl>
                                          <p:spTgt spid="147"/>
                                        </p:tgtEl>
                                      </p:cBhvr>
                                    </p:animEffect>
                                    <p:animEffect transition="in" filter="fade">
                                      <p:cBhvr additive="base" accumulate="none">
                                        <p:cTn id="841" dur="277" fill="hold">
                                          <p:stCondLst>
                                            <p:cond delay="0"/>
                                          </p:stCondLst>
                                        </p:cTn>
                                        <p:tgtEl>
                                          <p:spTgt spid="147"/>
                                        </p:tgtEl>
                                      </p:cBhvr>
                                    </p:animEffect>
                                    <p:set>
                                      <p:cBhvr additive="base" accumulate="none">
                                        <p:cTn id="842" dur="1" fill="hold">
                                          <p:stCondLst>
                                            <p:cond delay="2213"/>
                                          </p:stCondLst>
                                        </p:cTn>
                                        <p:tgtEl>
                                          <p:spTgt spid="147"/>
                                        </p:tgtEl>
                                        <p:attrNameLst>
                                          <p:attrName>style.visibility</p:attrName>
                                        </p:attrNameLst>
                                      </p:cBhvr>
                                      <p:to>
                                        <p:strVal val="hidden"/>
                                      </p:to>
                                    </p:set>
                                    <p:set>
                                      <p:cBhvr additive="base" accumulate="none">
                                        <p:cTn id="843" dur="2546" fill="hold">
                                          <p:stCondLst>
                                            <p:cond delay="0"/>
                                          </p:stCondLst>
                                        </p:cTn>
                                        <p:tgtEl>
                                          <p:spTgt spid="147"/>
                                        </p:tgtEl>
                                        <p:attrNameLst>
                                          <p:attrName/>
                                        </p:attrNameLst>
                                      </p:cBhvr>
                                      <p:to>
                                        <p:strVal val=""/>
                                      </p:to>
                                    </p:set>
                                  </p:childTnLst>
                                </p:cTn>
                              </p:par>
                              <p:par>
                                <p:cTn id="844"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45" dur="3347" spd="-100000" fill="hold"/>
                                        <p:tgtEl>
                                          <p:spTgt spid="147"/>
                                        </p:tgtEl>
                                        <p:attrNameLst>
                                          <p:attrName>ppt_x</p:attrName>
                                          <p:attrName>ppt_y</p:attrName>
                                        </p:attrNameLst>
                                      </p:cBhvr>
                                      <p:rCtr x="4818" y="-16759"/>
                                    </p:animMotion>
                                  </p:childTnLst>
                                </p:cTn>
                              </p:par>
                              <p:par>
                                <p:cTn id="846" presetID="10" presetClass="entr" presetSubtype="0" repeatCount="indefinite" fill="hold" grpId="0" nodeType="withEffect">
                                  <p:stCondLst>
                                    <p:cond delay="0"/>
                                  </p:stCondLst>
                                  <p:childTnLst>
                                    <p:set>
                                      <p:cBhvr>
                                        <p:cTn id="847" dur="1" fill="hold">
                                          <p:stCondLst>
                                            <p:cond delay="0"/>
                                          </p:stCondLst>
                                        </p:cTn>
                                        <p:tgtEl>
                                          <p:spTgt spid="158"/>
                                        </p:tgtEl>
                                        <p:attrNameLst>
                                          <p:attrName>style.visibility</p:attrName>
                                        </p:attrNameLst>
                                      </p:cBhvr>
                                      <p:to>
                                        <p:strVal val="visible"/>
                                      </p:to>
                                    </p:set>
                                    <p:animEffect transition="out" filter="fade">
                                      <p:cBhvr additive="base" accumulate="none">
                                        <p:cTn id="848" dur="273" fill="hold">
                                          <p:stCondLst>
                                            <p:cond delay="1912"/>
                                          </p:stCondLst>
                                        </p:cTn>
                                        <p:tgtEl>
                                          <p:spTgt spid="158"/>
                                        </p:tgtEl>
                                      </p:cBhvr>
                                    </p:animEffect>
                                    <p:animEffect transition="in" filter="fade">
                                      <p:cBhvr additive="base" accumulate="none">
                                        <p:cTn id="849" dur="273" fill="hold">
                                          <p:stCondLst>
                                            <p:cond delay="0"/>
                                          </p:stCondLst>
                                        </p:cTn>
                                        <p:tgtEl>
                                          <p:spTgt spid="158"/>
                                        </p:tgtEl>
                                      </p:cBhvr>
                                    </p:animEffect>
                                    <p:set>
                                      <p:cBhvr additive="base" accumulate="none">
                                        <p:cTn id="850" dur="1" fill="hold">
                                          <p:stCondLst>
                                            <p:cond delay="2184"/>
                                          </p:stCondLst>
                                        </p:cTn>
                                        <p:tgtEl>
                                          <p:spTgt spid="158"/>
                                        </p:tgtEl>
                                        <p:attrNameLst>
                                          <p:attrName>style.visibility</p:attrName>
                                        </p:attrNameLst>
                                      </p:cBhvr>
                                      <p:to>
                                        <p:strVal val="hidden"/>
                                      </p:to>
                                    </p:set>
                                    <p:set>
                                      <p:cBhvr additive="base" accumulate="none">
                                        <p:cTn id="851" dur="2513" fill="hold">
                                          <p:stCondLst>
                                            <p:cond delay="0"/>
                                          </p:stCondLst>
                                        </p:cTn>
                                        <p:tgtEl>
                                          <p:spTgt spid="158"/>
                                        </p:tgtEl>
                                        <p:attrNameLst>
                                          <p:attrName/>
                                        </p:attrNameLst>
                                      </p:cBhvr>
                                      <p:to>
                                        <p:strVal val=""/>
                                      </p:to>
                                    </p:set>
                                  </p:childTnLst>
                                </p:cTn>
                              </p:par>
                              <p:par>
                                <p:cTn id="852"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53" dur="2180" spd="-100000" fill="hold"/>
                                        <p:tgtEl>
                                          <p:spTgt spid="158"/>
                                        </p:tgtEl>
                                        <p:attrNameLst>
                                          <p:attrName>ppt_x</p:attrName>
                                          <p:attrName>ppt_y</p:attrName>
                                        </p:attrNameLst>
                                      </p:cBhvr>
                                      <p:rCtr x="6536" y="-11597"/>
                                    </p:animMotion>
                                  </p:childTnLst>
                                </p:cTn>
                              </p:par>
                              <p:par>
                                <p:cTn id="854" presetID="10" presetClass="entr" presetSubtype="0" repeatCount="indefinite" fill="hold" grpId="0" nodeType="withEffect">
                                  <p:stCondLst>
                                    <p:cond delay="0"/>
                                  </p:stCondLst>
                                  <p:childTnLst>
                                    <p:set>
                                      <p:cBhvr>
                                        <p:cTn id="855" dur="1" fill="hold">
                                          <p:stCondLst>
                                            <p:cond delay="0"/>
                                          </p:stCondLst>
                                        </p:cTn>
                                        <p:tgtEl>
                                          <p:spTgt spid="159"/>
                                        </p:tgtEl>
                                        <p:attrNameLst>
                                          <p:attrName>style.visibility</p:attrName>
                                        </p:attrNameLst>
                                      </p:cBhvr>
                                      <p:to>
                                        <p:strVal val="visible"/>
                                      </p:to>
                                    </p:set>
                                    <p:animEffect transition="out" filter="fade">
                                      <p:cBhvr additive="base" accumulate="none">
                                        <p:cTn id="856" dur="224" fill="hold">
                                          <p:stCondLst>
                                            <p:cond delay="1569"/>
                                          </p:stCondLst>
                                        </p:cTn>
                                        <p:tgtEl>
                                          <p:spTgt spid="159"/>
                                        </p:tgtEl>
                                      </p:cBhvr>
                                    </p:animEffect>
                                    <p:animEffect transition="in" filter="fade">
                                      <p:cBhvr additive="base" accumulate="none">
                                        <p:cTn id="857" dur="224" fill="hold">
                                          <p:stCondLst>
                                            <p:cond delay="0"/>
                                          </p:stCondLst>
                                        </p:cTn>
                                        <p:tgtEl>
                                          <p:spTgt spid="159"/>
                                        </p:tgtEl>
                                      </p:cBhvr>
                                    </p:animEffect>
                                    <p:set>
                                      <p:cBhvr additive="base" accumulate="none">
                                        <p:cTn id="858" dur="1" fill="hold">
                                          <p:stCondLst>
                                            <p:cond delay="1792"/>
                                          </p:stCondLst>
                                        </p:cTn>
                                        <p:tgtEl>
                                          <p:spTgt spid="159"/>
                                        </p:tgtEl>
                                        <p:attrNameLst>
                                          <p:attrName>style.visibility</p:attrName>
                                        </p:attrNameLst>
                                      </p:cBhvr>
                                      <p:to>
                                        <p:strVal val="hidden"/>
                                      </p:to>
                                    </p:set>
                                    <p:set>
                                      <p:cBhvr additive="base" accumulate="none">
                                        <p:cTn id="859" dur="2062" fill="hold">
                                          <p:stCondLst>
                                            <p:cond delay="0"/>
                                          </p:stCondLst>
                                        </p:cTn>
                                        <p:tgtEl>
                                          <p:spTgt spid="159"/>
                                        </p:tgtEl>
                                        <p:attrNameLst>
                                          <p:attrName/>
                                        </p:attrNameLst>
                                      </p:cBhvr>
                                      <p:to>
                                        <p:strVal val=""/>
                                      </p:to>
                                    </p:set>
                                  </p:childTnLst>
                                </p:cTn>
                              </p:par>
                              <p:par>
                                <p:cTn id="860"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61" dur="2645" spd="-100000" fill="hold"/>
                                        <p:tgtEl>
                                          <p:spTgt spid="159"/>
                                        </p:tgtEl>
                                        <p:attrNameLst>
                                          <p:attrName>ppt_x</p:attrName>
                                          <p:attrName>ppt_y</p:attrName>
                                        </p:attrNameLst>
                                      </p:cBhvr>
                                      <p:rCtr x="-2096" y="-18356"/>
                                    </p:animMotion>
                                  </p:childTnLst>
                                </p:cTn>
                              </p:par>
                              <p:par>
                                <p:cTn id="862" presetID="10" presetClass="entr" presetSubtype="0" repeatCount="indefinite" fill="hold" grpId="0" nodeType="withEffect">
                                  <p:stCondLst>
                                    <p:cond delay="0"/>
                                  </p:stCondLst>
                                  <p:childTnLst>
                                    <p:set>
                                      <p:cBhvr>
                                        <p:cTn id="863" dur="1" fill="hold">
                                          <p:stCondLst>
                                            <p:cond delay="0"/>
                                          </p:stCondLst>
                                        </p:cTn>
                                        <p:tgtEl>
                                          <p:spTgt spid="160"/>
                                        </p:tgtEl>
                                        <p:attrNameLst>
                                          <p:attrName>style.visibility</p:attrName>
                                        </p:attrNameLst>
                                      </p:cBhvr>
                                      <p:to>
                                        <p:strVal val="visible"/>
                                      </p:to>
                                    </p:set>
                                    <p:animEffect transition="out" filter="fade">
                                      <p:cBhvr additive="base" accumulate="none">
                                        <p:cTn id="864" dur="389" fill="hold">
                                          <p:stCondLst>
                                            <p:cond delay="2724"/>
                                          </p:stCondLst>
                                        </p:cTn>
                                        <p:tgtEl>
                                          <p:spTgt spid="160"/>
                                        </p:tgtEl>
                                      </p:cBhvr>
                                    </p:animEffect>
                                    <p:animEffect transition="in" filter="fade">
                                      <p:cBhvr additive="base" accumulate="none">
                                        <p:cTn id="865" dur="389" fill="hold">
                                          <p:stCondLst>
                                            <p:cond delay="0"/>
                                          </p:stCondLst>
                                        </p:cTn>
                                        <p:tgtEl>
                                          <p:spTgt spid="160"/>
                                        </p:tgtEl>
                                      </p:cBhvr>
                                    </p:animEffect>
                                    <p:set>
                                      <p:cBhvr additive="base" accumulate="none">
                                        <p:cTn id="866" dur="1" fill="hold">
                                          <p:stCondLst>
                                            <p:cond delay="3112"/>
                                          </p:stCondLst>
                                        </p:cTn>
                                        <p:tgtEl>
                                          <p:spTgt spid="160"/>
                                        </p:tgtEl>
                                        <p:attrNameLst>
                                          <p:attrName>style.visibility</p:attrName>
                                        </p:attrNameLst>
                                      </p:cBhvr>
                                      <p:to>
                                        <p:strVal val="hidden"/>
                                      </p:to>
                                    </p:set>
                                    <p:set>
                                      <p:cBhvr additive="base" accumulate="none">
                                        <p:cTn id="867" dur="3580" fill="hold">
                                          <p:stCondLst>
                                            <p:cond delay="0"/>
                                          </p:stCondLst>
                                        </p:cTn>
                                        <p:tgtEl>
                                          <p:spTgt spid="160"/>
                                        </p:tgtEl>
                                        <p:attrNameLst>
                                          <p:attrName/>
                                        </p:attrNameLst>
                                      </p:cBhvr>
                                      <p:to>
                                        <p:strVal val=""/>
                                      </p:to>
                                    </p:set>
                                  </p:childTnLst>
                                </p:cTn>
                              </p:par>
                              <p:par>
                                <p:cTn id="868"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69" dur="2595" spd="-100000" fill="hold"/>
                                        <p:tgtEl>
                                          <p:spTgt spid="160"/>
                                        </p:tgtEl>
                                        <p:attrNameLst>
                                          <p:attrName>ppt_x</p:attrName>
                                          <p:attrName>ppt_y</p:attrName>
                                        </p:attrNameLst>
                                      </p:cBhvr>
                                      <p:rCtr x="5286" y="-16111"/>
                                    </p:animMotion>
                                  </p:childTnLst>
                                </p:cTn>
                              </p:par>
                              <p:par>
                                <p:cTn id="870" presetID="10" presetClass="entr" presetSubtype="0" repeatCount="indefinite" fill="hold" grpId="0" nodeType="withEffect">
                                  <p:stCondLst>
                                    <p:cond delay="0"/>
                                  </p:stCondLst>
                                  <p:childTnLst>
                                    <p:set>
                                      <p:cBhvr>
                                        <p:cTn id="871" dur="1" fill="hold">
                                          <p:stCondLst>
                                            <p:cond delay="0"/>
                                          </p:stCondLst>
                                        </p:cTn>
                                        <p:tgtEl>
                                          <p:spTgt spid="161"/>
                                        </p:tgtEl>
                                        <p:attrNameLst>
                                          <p:attrName>style.visibility</p:attrName>
                                        </p:attrNameLst>
                                      </p:cBhvr>
                                      <p:to>
                                        <p:strVal val="visible"/>
                                      </p:to>
                                    </p:set>
                                    <p:animEffect transition="out" filter="fade">
                                      <p:cBhvr additive="base" accumulate="none">
                                        <p:cTn id="872" dur="269" fill="hold">
                                          <p:stCondLst>
                                            <p:cond delay="1880"/>
                                          </p:stCondLst>
                                        </p:cTn>
                                        <p:tgtEl>
                                          <p:spTgt spid="161"/>
                                        </p:tgtEl>
                                      </p:cBhvr>
                                    </p:animEffect>
                                    <p:animEffect transition="in" filter="fade">
                                      <p:cBhvr additive="base" accumulate="none">
                                        <p:cTn id="873" dur="269" fill="hold">
                                          <p:stCondLst>
                                            <p:cond delay="0"/>
                                          </p:stCondLst>
                                        </p:cTn>
                                        <p:tgtEl>
                                          <p:spTgt spid="161"/>
                                        </p:tgtEl>
                                      </p:cBhvr>
                                    </p:animEffect>
                                    <p:set>
                                      <p:cBhvr additive="base" accumulate="none">
                                        <p:cTn id="874" dur="1" fill="hold">
                                          <p:stCondLst>
                                            <p:cond delay="2147"/>
                                          </p:stCondLst>
                                        </p:cTn>
                                        <p:tgtEl>
                                          <p:spTgt spid="161"/>
                                        </p:tgtEl>
                                        <p:attrNameLst>
                                          <p:attrName>style.visibility</p:attrName>
                                        </p:attrNameLst>
                                      </p:cBhvr>
                                      <p:to>
                                        <p:strVal val="hidden"/>
                                      </p:to>
                                    </p:set>
                                    <p:set>
                                      <p:cBhvr additive="base" accumulate="none">
                                        <p:cTn id="875" dur="2471" fill="hold">
                                          <p:stCondLst>
                                            <p:cond delay="0"/>
                                          </p:stCondLst>
                                        </p:cTn>
                                        <p:tgtEl>
                                          <p:spTgt spid="161"/>
                                        </p:tgtEl>
                                        <p:attrNameLst>
                                          <p:attrName/>
                                        </p:attrNameLst>
                                      </p:cBhvr>
                                      <p:to>
                                        <p:strVal val=""/>
                                      </p:to>
                                    </p:set>
                                  </p:childTnLst>
                                </p:cTn>
                              </p:par>
                              <p:par>
                                <p:cTn id="876"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77" dur="2961" spd="-100000" fill="hold"/>
                                        <p:tgtEl>
                                          <p:spTgt spid="161"/>
                                        </p:tgtEl>
                                        <p:attrNameLst>
                                          <p:attrName>ppt_x</p:attrName>
                                          <p:attrName>ppt_y</p:attrName>
                                        </p:attrNameLst>
                                      </p:cBhvr>
                                      <p:rCtr x="6888" y="11088"/>
                                    </p:animMotion>
                                  </p:childTnLst>
                                </p:cTn>
                              </p:par>
                              <p:par>
                                <p:cTn id="878" presetID="10" presetClass="entr" presetSubtype="0" repeatCount="indefinite" fill="hold" grpId="0" nodeType="withEffect">
                                  <p:stCondLst>
                                    <p:cond delay="0"/>
                                  </p:stCondLst>
                                  <p:childTnLst>
                                    <p:set>
                                      <p:cBhvr>
                                        <p:cTn id="879" dur="1" fill="hold">
                                          <p:stCondLst>
                                            <p:cond delay="0"/>
                                          </p:stCondLst>
                                        </p:cTn>
                                        <p:tgtEl>
                                          <p:spTgt spid="162"/>
                                        </p:tgtEl>
                                        <p:attrNameLst>
                                          <p:attrName>style.visibility</p:attrName>
                                        </p:attrNameLst>
                                      </p:cBhvr>
                                      <p:to>
                                        <p:strVal val="visible"/>
                                      </p:to>
                                    </p:set>
                                    <p:animEffect transition="out" filter="fade">
                                      <p:cBhvr additive="base" accumulate="none">
                                        <p:cTn id="880" dur="273" fill="hold">
                                          <p:stCondLst>
                                            <p:cond delay="1909"/>
                                          </p:stCondLst>
                                        </p:cTn>
                                        <p:tgtEl>
                                          <p:spTgt spid="162"/>
                                        </p:tgtEl>
                                      </p:cBhvr>
                                    </p:animEffect>
                                    <p:animEffect transition="in" filter="fade">
                                      <p:cBhvr additive="base" accumulate="none">
                                        <p:cTn id="881" dur="273" fill="hold">
                                          <p:stCondLst>
                                            <p:cond delay="0"/>
                                          </p:stCondLst>
                                        </p:cTn>
                                        <p:tgtEl>
                                          <p:spTgt spid="162"/>
                                        </p:tgtEl>
                                      </p:cBhvr>
                                    </p:animEffect>
                                    <p:set>
                                      <p:cBhvr additive="base" accumulate="none">
                                        <p:cTn id="882" dur="1" fill="hold">
                                          <p:stCondLst>
                                            <p:cond delay="2181"/>
                                          </p:stCondLst>
                                        </p:cTn>
                                        <p:tgtEl>
                                          <p:spTgt spid="162"/>
                                        </p:tgtEl>
                                        <p:attrNameLst>
                                          <p:attrName>style.visibility</p:attrName>
                                        </p:attrNameLst>
                                      </p:cBhvr>
                                      <p:to>
                                        <p:strVal val="hidden"/>
                                      </p:to>
                                    </p:set>
                                    <p:set>
                                      <p:cBhvr additive="base" accumulate="none">
                                        <p:cTn id="883" dur="2509" fill="hold">
                                          <p:stCondLst>
                                            <p:cond delay="0"/>
                                          </p:stCondLst>
                                        </p:cTn>
                                        <p:tgtEl>
                                          <p:spTgt spid="162"/>
                                        </p:tgtEl>
                                        <p:attrNameLst>
                                          <p:attrName/>
                                        </p:attrNameLst>
                                      </p:cBhvr>
                                      <p:to>
                                        <p:strVal val=""/>
                                      </p:to>
                                    </p:set>
                                  </p:childTnLst>
                                </p:cTn>
                              </p:par>
                              <p:par>
                                <p:cTn id="884"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85" dur="2681" spd="-100000" fill="hold"/>
                                        <p:tgtEl>
                                          <p:spTgt spid="162"/>
                                        </p:tgtEl>
                                        <p:attrNameLst>
                                          <p:attrName>ppt_x</p:attrName>
                                          <p:attrName>ppt_y</p:attrName>
                                        </p:attrNameLst>
                                      </p:cBhvr>
                                      <p:rCtr x="4023" y="-21366"/>
                                    </p:animMotion>
                                  </p:childTnLst>
                                </p:cTn>
                              </p:par>
                              <p:par>
                                <p:cTn id="886" presetID="10" presetClass="entr" presetSubtype="0" repeatCount="indefinite" fill="hold" grpId="0" nodeType="withEffect">
                                  <p:stCondLst>
                                    <p:cond delay="0"/>
                                  </p:stCondLst>
                                  <p:childTnLst>
                                    <p:set>
                                      <p:cBhvr>
                                        <p:cTn id="887" dur="1" fill="hold">
                                          <p:stCondLst>
                                            <p:cond delay="0"/>
                                          </p:stCondLst>
                                        </p:cTn>
                                        <p:tgtEl>
                                          <p:spTgt spid="163"/>
                                        </p:tgtEl>
                                        <p:attrNameLst>
                                          <p:attrName>style.visibility</p:attrName>
                                        </p:attrNameLst>
                                      </p:cBhvr>
                                      <p:to>
                                        <p:strVal val="visible"/>
                                      </p:to>
                                    </p:set>
                                    <p:animEffect transition="out" filter="fade">
                                      <p:cBhvr additive="base" accumulate="none">
                                        <p:cTn id="888" dur="227" fill="hold">
                                          <p:stCondLst>
                                            <p:cond delay="1590"/>
                                          </p:stCondLst>
                                        </p:cTn>
                                        <p:tgtEl>
                                          <p:spTgt spid="163"/>
                                        </p:tgtEl>
                                      </p:cBhvr>
                                    </p:animEffect>
                                    <p:animEffect transition="in" filter="fade">
                                      <p:cBhvr additive="base" accumulate="none">
                                        <p:cTn id="889" dur="227" fill="hold">
                                          <p:stCondLst>
                                            <p:cond delay="0"/>
                                          </p:stCondLst>
                                        </p:cTn>
                                        <p:tgtEl>
                                          <p:spTgt spid="163"/>
                                        </p:tgtEl>
                                      </p:cBhvr>
                                    </p:animEffect>
                                    <p:set>
                                      <p:cBhvr additive="base" accumulate="none">
                                        <p:cTn id="890" dur="1" fill="hold">
                                          <p:stCondLst>
                                            <p:cond delay="1816"/>
                                          </p:stCondLst>
                                        </p:cTn>
                                        <p:tgtEl>
                                          <p:spTgt spid="163"/>
                                        </p:tgtEl>
                                        <p:attrNameLst>
                                          <p:attrName>style.visibility</p:attrName>
                                        </p:attrNameLst>
                                      </p:cBhvr>
                                      <p:to>
                                        <p:strVal val="hidden"/>
                                      </p:to>
                                    </p:set>
                                    <p:set>
                                      <p:cBhvr additive="base" accumulate="none">
                                        <p:cTn id="891" dur="2090" fill="hold">
                                          <p:stCondLst>
                                            <p:cond delay="0"/>
                                          </p:stCondLst>
                                        </p:cTn>
                                        <p:tgtEl>
                                          <p:spTgt spid="163"/>
                                        </p:tgtEl>
                                        <p:attrNameLst>
                                          <p:attrName/>
                                        </p:attrNameLst>
                                      </p:cBhvr>
                                      <p:to>
                                        <p:strVal val=""/>
                                      </p:to>
                                    </p:set>
                                  </p:childTnLst>
                                </p:cTn>
                              </p:par>
                              <p:par>
                                <p:cTn id="892"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93" dur="2965" spd="-100000" fill="hold"/>
                                        <p:tgtEl>
                                          <p:spTgt spid="163"/>
                                        </p:tgtEl>
                                        <p:attrNameLst>
                                          <p:attrName>ppt_x</p:attrName>
                                          <p:attrName>ppt_y</p:attrName>
                                        </p:attrNameLst>
                                      </p:cBhvr>
                                      <p:rCtr x="12422" y="-12106"/>
                                    </p:animMotion>
                                  </p:childTnLst>
                                </p:cTn>
                              </p:par>
                              <p:par>
                                <p:cTn id="894" presetID="10" presetClass="entr" presetSubtype="0" repeatCount="indefinite" fill="hold" grpId="0" nodeType="withEffect">
                                  <p:stCondLst>
                                    <p:cond delay="0"/>
                                  </p:stCondLst>
                                  <p:childTnLst>
                                    <p:set>
                                      <p:cBhvr>
                                        <p:cTn id="895" dur="1" fill="hold">
                                          <p:stCondLst>
                                            <p:cond delay="0"/>
                                          </p:stCondLst>
                                        </p:cTn>
                                        <p:tgtEl>
                                          <p:spTgt spid="164"/>
                                        </p:tgtEl>
                                        <p:attrNameLst>
                                          <p:attrName>style.visibility</p:attrName>
                                        </p:attrNameLst>
                                      </p:cBhvr>
                                      <p:to>
                                        <p:strVal val="visible"/>
                                      </p:to>
                                    </p:set>
                                    <p:animEffect transition="out" filter="fade">
                                      <p:cBhvr additive="base" accumulate="none">
                                        <p:cTn id="896" dur="262" fill="hold">
                                          <p:stCondLst>
                                            <p:cond delay="1835"/>
                                          </p:stCondLst>
                                        </p:cTn>
                                        <p:tgtEl>
                                          <p:spTgt spid="164"/>
                                        </p:tgtEl>
                                      </p:cBhvr>
                                    </p:animEffect>
                                    <p:animEffect transition="in" filter="fade">
                                      <p:cBhvr additive="base" accumulate="none">
                                        <p:cTn id="897" dur="262" fill="hold">
                                          <p:stCondLst>
                                            <p:cond delay="0"/>
                                          </p:stCondLst>
                                        </p:cTn>
                                        <p:tgtEl>
                                          <p:spTgt spid="164"/>
                                        </p:tgtEl>
                                      </p:cBhvr>
                                    </p:animEffect>
                                    <p:set>
                                      <p:cBhvr additive="base" accumulate="none">
                                        <p:cTn id="898" dur="1" fill="hold">
                                          <p:stCondLst>
                                            <p:cond delay="2096"/>
                                          </p:stCondLst>
                                        </p:cTn>
                                        <p:tgtEl>
                                          <p:spTgt spid="164"/>
                                        </p:tgtEl>
                                        <p:attrNameLst>
                                          <p:attrName>style.visibility</p:attrName>
                                        </p:attrNameLst>
                                      </p:cBhvr>
                                      <p:to>
                                        <p:strVal val="hidden"/>
                                      </p:to>
                                    </p:set>
                                    <p:set>
                                      <p:cBhvr additive="base" accumulate="none">
                                        <p:cTn id="899" dur="2412" fill="hold">
                                          <p:stCondLst>
                                            <p:cond delay="0"/>
                                          </p:stCondLst>
                                        </p:cTn>
                                        <p:tgtEl>
                                          <p:spTgt spid="164"/>
                                        </p:tgtEl>
                                        <p:attrNameLst>
                                          <p:attrName/>
                                        </p:attrNameLst>
                                      </p:cBhvr>
                                      <p:to>
                                        <p:strVal val=""/>
                                      </p:to>
                                    </p:set>
                                  </p:childTnLst>
                                </p:cTn>
                              </p:par>
                              <p:par>
                                <p:cTn id="900"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901" dur="3729" spd="-100000" fill="hold"/>
                                        <p:tgtEl>
                                          <p:spTgt spid="164"/>
                                        </p:tgtEl>
                                        <p:attrNameLst>
                                          <p:attrName>ppt_x</p:attrName>
                                          <p:attrName>ppt_y</p:attrName>
                                        </p:attrNameLst>
                                      </p:cBhvr>
                                      <p:rCtr x="8138" y="-1852"/>
                                    </p:animMotion>
                                  </p:childTnLst>
                                </p:cTn>
                              </p:par>
                              <p:par>
                                <p:cTn id="902" presetID="10" presetClass="entr" presetSubtype="0" repeatCount="indefinite" fill="hold" grpId="0" nodeType="withEffect">
                                  <p:stCondLst>
                                    <p:cond delay="0"/>
                                  </p:stCondLst>
                                  <p:childTnLst>
                                    <p:set>
                                      <p:cBhvr>
                                        <p:cTn id="903" dur="1" fill="hold">
                                          <p:stCondLst>
                                            <p:cond delay="0"/>
                                          </p:stCondLst>
                                        </p:cTn>
                                        <p:tgtEl>
                                          <p:spTgt spid="165"/>
                                        </p:tgtEl>
                                        <p:attrNameLst>
                                          <p:attrName>style.visibility</p:attrName>
                                        </p:attrNameLst>
                                      </p:cBhvr>
                                      <p:to>
                                        <p:strVal val="visible"/>
                                      </p:to>
                                    </p:set>
                                    <p:animEffect transition="out" filter="fade">
                                      <p:cBhvr additive="base" accumulate="none">
                                        <p:cTn id="904" dur="345" fill="hold">
                                          <p:stCondLst>
                                            <p:cond delay="2417"/>
                                          </p:stCondLst>
                                        </p:cTn>
                                        <p:tgtEl>
                                          <p:spTgt spid="165"/>
                                        </p:tgtEl>
                                      </p:cBhvr>
                                    </p:animEffect>
                                    <p:animEffect transition="in" filter="fade">
                                      <p:cBhvr additive="base" accumulate="none">
                                        <p:cTn id="905" dur="345" fill="hold">
                                          <p:stCondLst>
                                            <p:cond delay="0"/>
                                          </p:stCondLst>
                                        </p:cTn>
                                        <p:tgtEl>
                                          <p:spTgt spid="165"/>
                                        </p:tgtEl>
                                      </p:cBhvr>
                                    </p:animEffect>
                                    <p:set>
                                      <p:cBhvr additive="base" accumulate="none">
                                        <p:cTn id="906" dur="1" fill="hold">
                                          <p:stCondLst>
                                            <p:cond delay="2761"/>
                                          </p:stCondLst>
                                        </p:cTn>
                                        <p:tgtEl>
                                          <p:spTgt spid="165"/>
                                        </p:tgtEl>
                                        <p:attrNameLst>
                                          <p:attrName>style.visibility</p:attrName>
                                        </p:attrNameLst>
                                      </p:cBhvr>
                                      <p:to>
                                        <p:strVal val="hidden"/>
                                      </p:to>
                                    </p:set>
                                    <p:set>
                                      <p:cBhvr additive="base" accumulate="none">
                                        <p:cTn id="907" dur="3177" fill="hold">
                                          <p:stCondLst>
                                            <p:cond delay="0"/>
                                          </p:stCondLst>
                                        </p:cTn>
                                        <p:tgtEl>
                                          <p:spTgt spid="165"/>
                                        </p:tgtEl>
                                        <p:attrNameLst>
                                          <p:attrName/>
                                        </p:attrNameLst>
                                      </p:cBhvr>
                                      <p:to>
                                        <p:strVal val=""/>
                                      </p:to>
                                    </p:set>
                                  </p:childTnLst>
                                </p:cTn>
                              </p:par>
                              <p:par>
                                <p:cTn id="908"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909" dur="3510" spd="-100000" fill="hold"/>
                                        <p:tgtEl>
                                          <p:spTgt spid="165"/>
                                        </p:tgtEl>
                                        <p:attrNameLst>
                                          <p:attrName>ppt_x</p:attrName>
                                          <p:attrName>ppt_y</p:attrName>
                                        </p:attrNameLst>
                                      </p:cBhvr>
                                      <p:rCtr x="6875" y="-17384"/>
                                    </p:animMotion>
                                  </p:childTnLst>
                                </p:cTn>
                              </p:par>
                              <p:par>
                                <p:cTn id="910" presetID="10" presetClass="entr" presetSubtype="0" repeatCount="indefinite" fill="hold" grpId="0" nodeType="withEffect">
                                  <p:stCondLst>
                                    <p:cond delay="0"/>
                                  </p:stCondLst>
                                  <p:childTnLst>
                                    <p:set>
                                      <p:cBhvr>
                                        <p:cTn id="911" dur="1" fill="hold">
                                          <p:stCondLst>
                                            <p:cond delay="0"/>
                                          </p:stCondLst>
                                        </p:cTn>
                                        <p:tgtEl>
                                          <p:spTgt spid="166"/>
                                        </p:tgtEl>
                                        <p:attrNameLst>
                                          <p:attrName>style.visibility</p:attrName>
                                        </p:attrNameLst>
                                      </p:cBhvr>
                                      <p:to>
                                        <p:strVal val="visible"/>
                                      </p:to>
                                    </p:set>
                                    <p:animEffect transition="out" filter="fade">
                                      <p:cBhvr additive="base" accumulate="none">
                                        <p:cTn id="912" dur="419" fill="hold">
                                          <p:stCondLst>
                                            <p:cond delay="2934"/>
                                          </p:stCondLst>
                                        </p:cTn>
                                        <p:tgtEl>
                                          <p:spTgt spid="166"/>
                                        </p:tgtEl>
                                      </p:cBhvr>
                                    </p:animEffect>
                                    <p:animEffect transition="in" filter="fade">
                                      <p:cBhvr additive="base" accumulate="none">
                                        <p:cTn id="913" dur="419" fill="hold">
                                          <p:stCondLst>
                                            <p:cond delay="0"/>
                                          </p:stCondLst>
                                        </p:cTn>
                                        <p:tgtEl>
                                          <p:spTgt spid="166"/>
                                        </p:tgtEl>
                                      </p:cBhvr>
                                    </p:animEffect>
                                    <p:set>
                                      <p:cBhvr additive="base" accumulate="none">
                                        <p:cTn id="914" dur="1" fill="hold">
                                          <p:stCondLst>
                                            <p:cond delay="3351"/>
                                          </p:stCondLst>
                                        </p:cTn>
                                        <p:tgtEl>
                                          <p:spTgt spid="166"/>
                                        </p:tgtEl>
                                        <p:attrNameLst>
                                          <p:attrName>style.visibility</p:attrName>
                                        </p:attrNameLst>
                                      </p:cBhvr>
                                      <p:to>
                                        <p:strVal val="hidden"/>
                                      </p:to>
                                    </p:set>
                                    <p:set>
                                      <p:cBhvr additive="base" accumulate="none">
                                        <p:cTn id="915" dur="3856" fill="hold">
                                          <p:stCondLst>
                                            <p:cond delay="0"/>
                                          </p:stCondLst>
                                        </p:cTn>
                                        <p:tgtEl>
                                          <p:spTgt spid="166"/>
                                        </p:tgtEl>
                                        <p:attrNameLst>
                                          <p:attrName/>
                                        </p:attrNameLst>
                                      </p:cBhvr>
                                      <p:to>
                                        <p:strVal val=""/>
                                      </p:to>
                                    </p:set>
                                  </p:childTnLst>
                                </p:cTn>
                              </p:par>
                              <p:par>
                                <p:cTn id="916"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17" dur="2662" spd="-100000" fill="hold"/>
                                        <p:tgtEl>
                                          <p:spTgt spid="166"/>
                                        </p:tgtEl>
                                        <p:attrNameLst>
                                          <p:attrName>ppt_x</p:attrName>
                                          <p:attrName>ppt_y</p:attrName>
                                        </p:attrNameLst>
                                      </p:cBhvr>
                                      <p:rCtr x="11823" y="-694"/>
                                    </p:animMotion>
                                  </p:childTnLst>
                                </p:cTn>
                              </p:par>
                              <p:par>
                                <p:cTn id="918" presetID="10" presetClass="entr" presetSubtype="0" repeatCount="indefinite" fill="hold" grpId="0" nodeType="withEffect">
                                  <p:stCondLst>
                                    <p:cond delay="0"/>
                                  </p:stCondLst>
                                  <p:childTnLst>
                                    <p:set>
                                      <p:cBhvr>
                                        <p:cTn id="919" dur="1" fill="hold">
                                          <p:stCondLst>
                                            <p:cond delay="0"/>
                                          </p:stCondLst>
                                        </p:cTn>
                                        <p:tgtEl>
                                          <p:spTgt spid="167"/>
                                        </p:tgtEl>
                                        <p:attrNameLst>
                                          <p:attrName>style.visibility</p:attrName>
                                        </p:attrNameLst>
                                      </p:cBhvr>
                                      <p:to>
                                        <p:strVal val="visible"/>
                                      </p:to>
                                    </p:set>
                                    <p:animEffect transition="out" filter="fade">
                                      <p:cBhvr additive="base" accumulate="none">
                                        <p:cTn id="920" dur="335" fill="hold">
                                          <p:stCondLst>
                                            <p:cond delay="2348"/>
                                          </p:stCondLst>
                                        </p:cTn>
                                        <p:tgtEl>
                                          <p:spTgt spid="167"/>
                                        </p:tgtEl>
                                      </p:cBhvr>
                                    </p:animEffect>
                                    <p:animEffect transition="in" filter="fade">
                                      <p:cBhvr additive="base" accumulate="none">
                                        <p:cTn id="921" dur="335" fill="hold">
                                          <p:stCondLst>
                                            <p:cond delay="0"/>
                                          </p:stCondLst>
                                        </p:cTn>
                                        <p:tgtEl>
                                          <p:spTgt spid="167"/>
                                        </p:tgtEl>
                                      </p:cBhvr>
                                    </p:animEffect>
                                    <p:set>
                                      <p:cBhvr additive="base" accumulate="none">
                                        <p:cTn id="922" dur="1" fill="hold">
                                          <p:stCondLst>
                                            <p:cond delay="2682"/>
                                          </p:stCondLst>
                                        </p:cTn>
                                        <p:tgtEl>
                                          <p:spTgt spid="167"/>
                                        </p:tgtEl>
                                        <p:attrNameLst>
                                          <p:attrName>style.visibility</p:attrName>
                                        </p:attrNameLst>
                                      </p:cBhvr>
                                      <p:to>
                                        <p:strVal val="hidden"/>
                                      </p:to>
                                    </p:set>
                                    <p:set>
                                      <p:cBhvr additive="base" accumulate="none">
                                        <p:cTn id="923" dur="3086" fill="hold">
                                          <p:stCondLst>
                                            <p:cond delay="0"/>
                                          </p:stCondLst>
                                        </p:cTn>
                                        <p:tgtEl>
                                          <p:spTgt spid="167"/>
                                        </p:tgtEl>
                                        <p:attrNameLst>
                                          <p:attrName/>
                                        </p:attrNameLst>
                                      </p:cBhvr>
                                      <p:to>
                                        <p:strVal val=""/>
                                      </p:to>
                                    </p:set>
                                  </p:childTnLst>
                                </p:cTn>
                              </p:par>
                              <p:par>
                                <p:cTn id="924"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25" dur="2161" spd="-100000" fill="hold"/>
                                        <p:tgtEl>
                                          <p:spTgt spid="167"/>
                                        </p:tgtEl>
                                        <p:attrNameLst>
                                          <p:attrName>ppt_x</p:attrName>
                                          <p:attrName>ppt_y</p:attrName>
                                        </p:attrNameLst>
                                      </p:cBhvr>
                                      <p:rCtr x="6875" y="-19259"/>
                                    </p:animMotion>
                                  </p:childTnLst>
                                </p:cTn>
                              </p:par>
                              <p:par>
                                <p:cTn id="926" presetID="10" presetClass="entr" presetSubtype="0" repeatCount="indefinite" fill="hold" grpId="0" nodeType="withEffect">
                                  <p:stCondLst>
                                    <p:cond delay="0"/>
                                  </p:stCondLst>
                                  <p:childTnLst>
                                    <p:set>
                                      <p:cBhvr>
                                        <p:cTn id="927" dur="1" fill="hold">
                                          <p:stCondLst>
                                            <p:cond delay="0"/>
                                          </p:stCondLst>
                                        </p:cTn>
                                        <p:tgtEl>
                                          <p:spTgt spid="107"/>
                                        </p:tgtEl>
                                        <p:attrNameLst>
                                          <p:attrName>style.visibility</p:attrName>
                                        </p:attrNameLst>
                                      </p:cBhvr>
                                      <p:to>
                                        <p:strVal val="visible"/>
                                      </p:to>
                                    </p:set>
                                    <p:animEffect transition="out" filter="fade">
                                      <p:cBhvr additive="base" accumulate="none">
                                        <p:cTn id="928" dur="355" fill="hold">
                                          <p:stCondLst>
                                            <p:cond delay="2487"/>
                                          </p:stCondLst>
                                        </p:cTn>
                                        <p:tgtEl>
                                          <p:spTgt spid="107"/>
                                        </p:tgtEl>
                                      </p:cBhvr>
                                    </p:animEffect>
                                    <p:animEffect transition="in" filter="fade">
                                      <p:cBhvr additive="base" accumulate="none">
                                        <p:cTn id="929" dur="355" fill="hold">
                                          <p:stCondLst>
                                            <p:cond delay="0"/>
                                          </p:stCondLst>
                                        </p:cTn>
                                        <p:tgtEl>
                                          <p:spTgt spid="107"/>
                                        </p:tgtEl>
                                      </p:cBhvr>
                                    </p:animEffect>
                                    <p:set>
                                      <p:cBhvr additive="base" accumulate="none">
                                        <p:cTn id="930" dur="1" fill="hold">
                                          <p:stCondLst>
                                            <p:cond delay="2841"/>
                                          </p:stCondLst>
                                        </p:cTn>
                                        <p:tgtEl>
                                          <p:spTgt spid="107"/>
                                        </p:tgtEl>
                                        <p:attrNameLst>
                                          <p:attrName>style.visibility</p:attrName>
                                        </p:attrNameLst>
                                      </p:cBhvr>
                                      <p:to>
                                        <p:strVal val="hidden"/>
                                      </p:to>
                                    </p:set>
                                    <p:set>
                                      <p:cBhvr additive="base" accumulate="none">
                                        <p:cTn id="931" dur="3269" fill="hold">
                                          <p:stCondLst>
                                            <p:cond delay="0"/>
                                          </p:stCondLst>
                                        </p:cTn>
                                        <p:tgtEl>
                                          <p:spTgt spid="107"/>
                                        </p:tgtEl>
                                        <p:attrNameLst>
                                          <p:attrName/>
                                        </p:attrNameLst>
                                      </p:cBhvr>
                                      <p:to>
                                        <p:strVal val=""/>
                                      </p:to>
                                    </p:set>
                                  </p:childTnLst>
                                </p:cTn>
                              </p:par>
                              <p:par>
                                <p:cTn id="932"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33" dur="2820" spd="-100000" fill="hold"/>
                                        <p:tgtEl>
                                          <p:spTgt spid="107"/>
                                        </p:tgtEl>
                                        <p:attrNameLst>
                                          <p:attrName>ppt_x</p:attrName>
                                          <p:attrName>ppt_y</p:attrName>
                                        </p:attrNameLst>
                                      </p:cBhvr>
                                      <p:rCtr x="4505" y="-13912"/>
                                    </p:animMotion>
                                  </p:childTnLst>
                                </p:cTn>
                              </p:par>
                              <p:par>
                                <p:cTn id="934" presetID="10" presetClass="entr" presetSubtype="0" repeatCount="indefinite" fill="hold" grpId="0" nodeType="withEffect">
                                  <p:stCondLst>
                                    <p:cond delay="0"/>
                                  </p:stCondLst>
                                  <p:childTnLst>
                                    <p:set>
                                      <p:cBhvr>
                                        <p:cTn id="935" dur="1" fill="hold">
                                          <p:stCondLst>
                                            <p:cond delay="0"/>
                                          </p:stCondLst>
                                        </p:cTn>
                                        <p:tgtEl>
                                          <p:spTgt spid="168"/>
                                        </p:tgtEl>
                                        <p:attrNameLst>
                                          <p:attrName>style.visibility</p:attrName>
                                        </p:attrNameLst>
                                      </p:cBhvr>
                                      <p:to>
                                        <p:strVal val="visible"/>
                                      </p:to>
                                    </p:set>
                                    <p:animEffect transition="out" filter="fade">
                                      <p:cBhvr additive="base" accumulate="none">
                                        <p:cTn id="936" dur="426" fill="hold">
                                          <p:stCondLst>
                                            <p:cond delay="2983"/>
                                          </p:stCondLst>
                                        </p:cTn>
                                        <p:tgtEl>
                                          <p:spTgt spid="168"/>
                                        </p:tgtEl>
                                      </p:cBhvr>
                                    </p:animEffect>
                                    <p:animEffect transition="in" filter="fade">
                                      <p:cBhvr additive="base" accumulate="none">
                                        <p:cTn id="937" dur="426" fill="hold">
                                          <p:stCondLst>
                                            <p:cond delay="0"/>
                                          </p:stCondLst>
                                        </p:cTn>
                                        <p:tgtEl>
                                          <p:spTgt spid="168"/>
                                        </p:tgtEl>
                                      </p:cBhvr>
                                    </p:animEffect>
                                    <p:set>
                                      <p:cBhvr additive="base" accumulate="none">
                                        <p:cTn id="938" dur="1" fill="hold">
                                          <p:stCondLst>
                                            <p:cond delay="3408"/>
                                          </p:stCondLst>
                                        </p:cTn>
                                        <p:tgtEl>
                                          <p:spTgt spid="168"/>
                                        </p:tgtEl>
                                        <p:attrNameLst>
                                          <p:attrName>style.visibility</p:attrName>
                                        </p:attrNameLst>
                                      </p:cBhvr>
                                      <p:to>
                                        <p:strVal val="hidden"/>
                                      </p:to>
                                    </p:set>
                                    <p:set>
                                      <p:cBhvr additive="base" accumulate="none">
                                        <p:cTn id="939" dur="3921" fill="hold">
                                          <p:stCondLst>
                                            <p:cond delay="0"/>
                                          </p:stCondLst>
                                        </p:cTn>
                                        <p:tgtEl>
                                          <p:spTgt spid="168"/>
                                        </p:tgtEl>
                                        <p:attrNameLst>
                                          <p:attrName/>
                                        </p:attrNameLst>
                                      </p:cBhvr>
                                      <p:to>
                                        <p:strVal val=""/>
                                      </p:to>
                                    </p:set>
                                  </p:childTnLst>
                                </p:cTn>
                              </p:par>
                              <p:par>
                                <p:cTn id="940"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41" dur="2229" spd="-100000" fill="hold"/>
                                        <p:tgtEl>
                                          <p:spTgt spid="168"/>
                                        </p:tgtEl>
                                        <p:attrNameLst>
                                          <p:attrName>ppt_x</p:attrName>
                                          <p:attrName>ppt_y</p:attrName>
                                        </p:attrNameLst>
                                      </p:cBhvr>
                                      <p:rCtr x="8242" y="-2014"/>
                                    </p:animMotion>
                                  </p:childTnLst>
                                </p:cTn>
                              </p:par>
                              <p:par>
                                <p:cTn id="942" presetID="10" presetClass="entr" presetSubtype="0" repeatCount="indefinite" fill="hold" grpId="0" nodeType="withEffect">
                                  <p:stCondLst>
                                    <p:cond delay="0"/>
                                  </p:stCondLst>
                                  <p:childTnLst>
                                    <p:set>
                                      <p:cBhvr>
                                        <p:cTn id="943" dur="1" fill="hold">
                                          <p:stCondLst>
                                            <p:cond delay="0"/>
                                          </p:stCondLst>
                                        </p:cTn>
                                        <p:tgtEl>
                                          <p:spTgt spid="169"/>
                                        </p:tgtEl>
                                        <p:attrNameLst>
                                          <p:attrName>style.visibility</p:attrName>
                                        </p:attrNameLst>
                                      </p:cBhvr>
                                      <p:to>
                                        <p:strVal val="visible"/>
                                      </p:to>
                                    </p:set>
                                    <p:animEffect transition="out" filter="fade">
                                      <p:cBhvr additive="base" accumulate="none">
                                        <p:cTn id="944" dur="418" fill="hold">
                                          <p:stCondLst>
                                            <p:cond delay="2927"/>
                                          </p:stCondLst>
                                        </p:cTn>
                                        <p:tgtEl>
                                          <p:spTgt spid="169"/>
                                        </p:tgtEl>
                                      </p:cBhvr>
                                    </p:animEffect>
                                    <p:animEffect transition="in" filter="fade">
                                      <p:cBhvr additive="base" accumulate="none">
                                        <p:cTn id="945" dur="418" fill="hold">
                                          <p:stCondLst>
                                            <p:cond delay="0"/>
                                          </p:stCondLst>
                                        </p:cTn>
                                        <p:tgtEl>
                                          <p:spTgt spid="169"/>
                                        </p:tgtEl>
                                      </p:cBhvr>
                                    </p:animEffect>
                                    <p:set>
                                      <p:cBhvr additive="base" accumulate="none">
                                        <p:cTn id="946" dur="1" fill="hold">
                                          <p:stCondLst>
                                            <p:cond delay="3343"/>
                                          </p:stCondLst>
                                        </p:cTn>
                                        <p:tgtEl>
                                          <p:spTgt spid="169"/>
                                        </p:tgtEl>
                                        <p:attrNameLst>
                                          <p:attrName>style.visibility</p:attrName>
                                        </p:attrNameLst>
                                      </p:cBhvr>
                                      <p:to>
                                        <p:strVal val="hidden"/>
                                      </p:to>
                                    </p:set>
                                    <p:set>
                                      <p:cBhvr additive="base" accumulate="none">
                                        <p:cTn id="947" dur="3847" fill="hold">
                                          <p:stCondLst>
                                            <p:cond delay="0"/>
                                          </p:stCondLst>
                                        </p:cTn>
                                        <p:tgtEl>
                                          <p:spTgt spid="169"/>
                                        </p:tgtEl>
                                        <p:attrNameLst>
                                          <p:attrName/>
                                        </p:attrNameLst>
                                      </p:cBhvr>
                                      <p:to>
                                        <p:strVal val=""/>
                                      </p:to>
                                    </p:set>
                                  </p:childTnLst>
                                </p:cTn>
                              </p:par>
                              <p:par>
                                <p:cTn id="948"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49" dur="3240" spd="-100000" fill="hold"/>
                                        <p:tgtEl>
                                          <p:spTgt spid="169"/>
                                        </p:tgtEl>
                                        <p:attrNameLst>
                                          <p:attrName>ppt_x</p:attrName>
                                          <p:attrName>ppt_y</p:attrName>
                                        </p:attrNameLst>
                                      </p:cBhvr>
                                      <p:rCtr x="-1628" y="-15741"/>
                                    </p:animMotion>
                                  </p:childTnLst>
                                </p:cTn>
                              </p:par>
                              <p:par>
                                <p:cTn id="950" presetID="10" presetClass="entr" presetSubtype="0" repeatCount="indefinite" fill="hold" grpId="0" nodeType="withEffect">
                                  <p:stCondLst>
                                    <p:cond delay="0"/>
                                  </p:stCondLst>
                                  <p:childTnLst>
                                    <p:set>
                                      <p:cBhvr>
                                        <p:cTn id="951" dur="1" fill="hold">
                                          <p:stCondLst>
                                            <p:cond delay="0"/>
                                          </p:stCondLst>
                                        </p:cTn>
                                        <p:tgtEl>
                                          <p:spTgt spid="170"/>
                                        </p:tgtEl>
                                        <p:attrNameLst>
                                          <p:attrName>style.visibility</p:attrName>
                                        </p:attrNameLst>
                                      </p:cBhvr>
                                      <p:to>
                                        <p:strVal val="visible"/>
                                      </p:to>
                                    </p:set>
                                    <p:animEffect transition="out" filter="fade">
                                      <p:cBhvr additive="base" accumulate="none">
                                        <p:cTn id="952" dur="293" fill="hold">
                                          <p:stCondLst>
                                            <p:cond delay="2051"/>
                                          </p:stCondLst>
                                        </p:cTn>
                                        <p:tgtEl>
                                          <p:spTgt spid="170"/>
                                        </p:tgtEl>
                                      </p:cBhvr>
                                    </p:animEffect>
                                    <p:animEffect transition="in" filter="fade">
                                      <p:cBhvr additive="base" accumulate="none">
                                        <p:cTn id="953" dur="293" fill="hold">
                                          <p:stCondLst>
                                            <p:cond delay="0"/>
                                          </p:stCondLst>
                                        </p:cTn>
                                        <p:tgtEl>
                                          <p:spTgt spid="170"/>
                                        </p:tgtEl>
                                      </p:cBhvr>
                                    </p:animEffect>
                                    <p:set>
                                      <p:cBhvr additive="base" accumulate="none">
                                        <p:cTn id="954" dur="1" fill="hold">
                                          <p:stCondLst>
                                            <p:cond delay="2343"/>
                                          </p:stCondLst>
                                        </p:cTn>
                                        <p:tgtEl>
                                          <p:spTgt spid="170"/>
                                        </p:tgtEl>
                                        <p:attrNameLst>
                                          <p:attrName>style.visibility</p:attrName>
                                        </p:attrNameLst>
                                      </p:cBhvr>
                                      <p:to>
                                        <p:strVal val="hidden"/>
                                      </p:to>
                                    </p:set>
                                    <p:set>
                                      <p:cBhvr additive="base" accumulate="none">
                                        <p:cTn id="955" dur="2695" fill="hold">
                                          <p:stCondLst>
                                            <p:cond delay="0"/>
                                          </p:stCondLst>
                                        </p:cTn>
                                        <p:tgtEl>
                                          <p:spTgt spid="170"/>
                                        </p:tgtEl>
                                        <p:attrNameLst>
                                          <p:attrName/>
                                        </p:attrNameLst>
                                      </p:cBhvr>
                                      <p:to>
                                        <p:strVal val=""/>
                                      </p:to>
                                    </p:set>
                                  </p:childTnLst>
                                </p:cTn>
                              </p:par>
                              <p:par>
                                <p:cTn id="956"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57" dur="2298" spd="-100000" fill="hold"/>
                                        <p:tgtEl>
                                          <p:spTgt spid="170"/>
                                        </p:tgtEl>
                                        <p:attrNameLst>
                                          <p:attrName>ppt_x</p:attrName>
                                          <p:attrName>ppt_y</p:attrName>
                                        </p:attrNameLst>
                                      </p:cBhvr>
                                      <p:rCtr x="6771" y="-14560"/>
                                    </p:animMotion>
                                  </p:childTnLst>
                                </p:cTn>
                              </p:par>
                              <p:par>
                                <p:cTn id="958" presetID="10" presetClass="entr" presetSubtype="0" repeatCount="indefinite" fill="hold" grpId="0" nodeType="withEffect">
                                  <p:stCondLst>
                                    <p:cond delay="0"/>
                                  </p:stCondLst>
                                  <p:childTnLst>
                                    <p:set>
                                      <p:cBhvr>
                                        <p:cTn id="959" dur="1" fill="hold">
                                          <p:stCondLst>
                                            <p:cond delay="0"/>
                                          </p:stCondLst>
                                        </p:cTn>
                                        <p:tgtEl>
                                          <p:spTgt spid="171"/>
                                        </p:tgtEl>
                                        <p:attrNameLst>
                                          <p:attrName>style.visibility</p:attrName>
                                        </p:attrNameLst>
                                      </p:cBhvr>
                                      <p:to>
                                        <p:strVal val="visible"/>
                                      </p:to>
                                    </p:set>
                                    <p:animEffect transition="out" filter="fade">
                                      <p:cBhvr additive="base" accumulate="none">
                                        <p:cTn id="960" dur="322" fill="hold">
                                          <p:stCondLst>
                                            <p:cond delay="2252"/>
                                          </p:stCondLst>
                                        </p:cTn>
                                        <p:tgtEl>
                                          <p:spTgt spid="171"/>
                                        </p:tgtEl>
                                      </p:cBhvr>
                                    </p:animEffect>
                                    <p:animEffect transition="in" filter="fade">
                                      <p:cBhvr additive="base" accumulate="none">
                                        <p:cTn id="961" dur="322" fill="hold">
                                          <p:stCondLst>
                                            <p:cond delay="0"/>
                                          </p:stCondLst>
                                        </p:cTn>
                                        <p:tgtEl>
                                          <p:spTgt spid="171"/>
                                        </p:tgtEl>
                                      </p:cBhvr>
                                    </p:animEffect>
                                    <p:set>
                                      <p:cBhvr additive="base" accumulate="none">
                                        <p:cTn id="962" dur="1" fill="hold">
                                          <p:stCondLst>
                                            <p:cond delay="2573"/>
                                          </p:stCondLst>
                                        </p:cTn>
                                        <p:tgtEl>
                                          <p:spTgt spid="171"/>
                                        </p:tgtEl>
                                        <p:attrNameLst>
                                          <p:attrName>style.visibility</p:attrName>
                                        </p:attrNameLst>
                                      </p:cBhvr>
                                      <p:to>
                                        <p:strVal val="hidden"/>
                                      </p:to>
                                    </p:set>
                                    <p:set>
                                      <p:cBhvr additive="base" accumulate="none">
                                        <p:cTn id="963" dur="2960" fill="hold">
                                          <p:stCondLst>
                                            <p:cond delay="0"/>
                                          </p:stCondLst>
                                        </p:cTn>
                                        <p:tgtEl>
                                          <p:spTgt spid="171"/>
                                        </p:tgtEl>
                                        <p:attrNameLst>
                                          <p:attrName/>
                                        </p:attrNameLst>
                                      </p:cBhvr>
                                      <p:to>
                                        <p:strVal val=""/>
                                      </p:to>
                                    </p:set>
                                  </p:childTnLst>
                                </p:cTn>
                              </p:par>
                              <p:par>
                                <p:cTn id="964"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65" dur="2439" spd="-100000" fill="hold"/>
                                        <p:tgtEl>
                                          <p:spTgt spid="171"/>
                                        </p:tgtEl>
                                        <p:attrNameLst>
                                          <p:attrName>ppt_x</p:attrName>
                                          <p:attrName>ppt_y</p:attrName>
                                        </p:attrNameLst>
                                      </p:cBhvr>
                                      <p:rCtr x="-5456" y="-10856"/>
                                    </p:animMotion>
                                  </p:childTnLst>
                                </p:cTn>
                              </p:par>
                              <p:par>
                                <p:cTn id="966" presetID="10" presetClass="entr" presetSubtype="0" repeatCount="indefinite" fill="hold" grpId="0" nodeType="withEffect">
                                  <p:stCondLst>
                                    <p:cond delay="0"/>
                                  </p:stCondLst>
                                  <p:childTnLst>
                                    <p:set>
                                      <p:cBhvr>
                                        <p:cTn id="967" dur="1" fill="hold">
                                          <p:stCondLst>
                                            <p:cond delay="0"/>
                                          </p:stCondLst>
                                        </p:cTn>
                                        <p:tgtEl>
                                          <p:spTgt spid="172"/>
                                        </p:tgtEl>
                                        <p:attrNameLst>
                                          <p:attrName>style.visibility</p:attrName>
                                        </p:attrNameLst>
                                      </p:cBhvr>
                                      <p:to>
                                        <p:strVal val="visible"/>
                                      </p:to>
                                    </p:set>
                                    <p:animEffect transition="out" filter="fade">
                                      <p:cBhvr additive="base" accumulate="none">
                                        <p:cTn id="968" dur="433" fill="hold">
                                          <p:stCondLst>
                                            <p:cond delay="3034"/>
                                          </p:stCondLst>
                                        </p:cTn>
                                        <p:tgtEl>
                                          <p:spTgt spid="172"/>
                                        </p:tgtEl>
                                      </p:cBhvr>
                                    </p:animEffect>
                                    <p:animEffect transition="in" filter="fade">
                                      <p:cBhvr additive="base" accumulate="none">
                                        <p:cTn id="969" dur="433" fill="hold">
                                          <p:stCondLst>
                                            <p:cond delay="0"/>
                                          </p:stCondLst>
                                        </p:cTn>
                                        <p:tgtEl>
                                          <p:spTgt spid="172"/>
                                        </p:tgtEl>
                                      </p:cBhvr>
                                    </p:animEffect>
                                    <p:set>
                                      <p:cBhvr additive="base" accumulate="none">
                                        <p:cTn id="970" dur="1" fill="hold">
                                          <p:stCondLst>
                                            <p:cond delay="3466"/>
                                          </p:stCondLst>
                                        </p:cTn>
                                        <p:tgtEl>
                                          <p:spTgt spid="172"/>
                                        </p:tgtEl>
                                        <p:attrNameLst>
                                          <p:attrName>style.visibility</p:attrName>
                                        </p:attrNameLst>
                                      </p:cBhvr>
                                      <p:to>
                                        <p:strVal val="hidden"/>
                                      </p:to>
                                    </p:set>
                                    <p:set>
                                      <p:cBhvr additive="base" accumulate="none">
                                        <p:cTn id="971" dur="3987" fill="hold">
                                          <p:stCondLst>
                                            <p:cond delay="0"/>
                                          </p:stCondLst>
                                        </p:cTn>
                                        <p:tgtEl>
                                          <p:spTgt spid="172"/>
                                        </p:tgtEl>
                                        <p:attrNameLst>
                                          <p:attrName/>
                                        </p:attrNameLst>
                                      </p:cBhvr>
                                      <p:to>
                                        <p:strVal val=""/>
                                      </p:to>
                                    </p:set>
                                  </p:childTnLst>
                                </p:cTn>
                              </p:par>
                              <p:par>
                                <p:cTn id="972"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73" dur="2261" spd="-100000" fill="hold"/>
                                        <p:tgtEl>
                                          <p:spTgt spid="172"/>
                                        </p:tgtEl>
                                        <p:attrNameLst>
                                          <p:attrName>ppt_x</p:attrName>
                                          <p:attrName>ppt_y</p:attrName>
                                        </p:attrNameLst>
                                      </p:cBhvr>
                                      <p:rCtr x="-677" y="-17222"/>
                                    </p:animMotion>
                                  </p:childTnLst>
                                </p:cTn>
                              </p:par>
                              <p:par>
                                <p:cTn id="974" presetID="10" presetClass="entr" presetSubtype="0" repeatCount="indefinite" fill="hold" grpId="0" nodeType="withEffect">
                                  <p:stCondLst>
                                    <p:cond delay="0"/>
                                  </p:stCondLst>
                                  <p:childTnLst>
                                    <p:set>
                                      <p:cBhvr>
                                        <p:cTn id="975" dur="1" fill="hold">
                                          <p:stCondLst>
                                            <p:cond delay="0"/>
                                          </p:stCondLst>
                                        </p:cTn>
                                        <p:tgtEl>
                                          <p:spTgt spid="173"/>
                                        </p:tgtEl>
                                        <p:attrNameLst>
                                          <p:attrName>style.visibility</p:attrName>
                                        </p:attrNameLst>
                                      </p:cBhvr>
                                      <p:to>
                                        <p:strVal val="visible"/>
                                      </p:to>
                                    </p:set>
                                    <p:animEffect transition="out" filter="fade">
                                      <p:cBhvr additive="base" accumulate="none">
                                        <p:cTn id="976" dur="224" fill="hold">
                                          <p:stCondLst>
                                            <p:cond delay="1566"/>
                                          </p:stCondLst>
                                        </p:cTn>
                                        <p:tgtEl>
                                          <p:spTgt spid="173"/>
                                        </p:tgtEl>
                                      </p:cBhvr>
                                    </p:animEffect>
                                    <p:animEffect transition="in" filter="fade">
                                      <p:cBhvr additive="base" accumulate="none">
                                        <p:cTn id="977" dur="224" fill="hold">
                                          <p:stCondLst>
                                            <p:cond delay="0"/>
                                          </p:stCondLst>
                                        </p:cTn>
                                        <p:tgtEl>
                                          <p:spTgt spid="173"/>
                                        </p:tgtEl>
                                      </p:cBhvr>
                                    </p:animEffect>
                                    <p:set>
                                      <p:cBhvr additive="base" accumulate="none">
                                        <p:cTn id="978" dur="1" fill="hold">
                                          <p:stCondLst>
                                            <p:cond delay="1788"/>
                                          </p:stCondLst>
                                        </p:cTn>
                                        <p:tgtEl>
                                          <p:spTgt spid="173"/>
                                        </p:tgtEl>
                                        <p:attrNameLst>
                                          <p:attrName>style.visibility</p:attrName>
                                        </p:attrNameLst>
                                      </p:cBhvr>
                                      <p:to>
                                        <p:strVal val="hidden"/>
                                      </p:to>
                                    </p:set>
                                    <p:set>
                                      <p:cBhvr additive="base" accumulate="none">
                                        <p:cTn id="979" dur="2058" fill="hold">
                                          <p:stCondLst>
                                            <p:cond delay="0"/>
                                          </p:stCondLst>
                                        </p:cTn>
                                        <p:tgtEl>
                                          <p:spTgt spid="173"/>
                                        </p:tgtEl>
                                        <p:attrNameLst>
                                          <p:attrName/>
                                        </p:attrNameLst>
                                      </p:cBhvr>
                                      <p:to>
                                        <p:strVal val=""/>
                                      </p:to>
                                    </p:set>
                                  </p:childTnLst>
                                </p:cTn>
                              </p:par>
                              <p:par>
                                <p:cTn id="980"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81" dur="2691" spd="-100000" fill="hold"/>
                                        <p:tgtEl>
                                          <p:spTgt spid="173"/>
                                        </p:tgtEl>
                                        <p:attrNameLst>
                                          <p:attrName>ppt_x</p:attrName>
                                          <p:attrName>ppt_y</p:attrName>
                                        </p:attrNameLst>
                                      </p:cBhvr>
                                      <p:rCtr x="9922" y="-7060"/>
                                    </p:animMotion>
                                  </p:childTnLst>
                                </p:cTn>
                              </p:par>
                              <p:par>
                                <p:cTn id="982" presetID="10" presetClass="entr" presetSubtype="0" repeatCount="indefinite" fill="hold" grpId="0" nodeType="withEffect">
                                  <p:stCondLst>
                                    <p:cond delay="0"/>
                                  </p:stCondLst>
                                  <p:childTnLst>
                                    <p:set>
                                      <p:cBhvr>
                                        <p:cTn id="983" dur="1" fill="hold">
                                          <p:stCondLst>
                                            <p:cond delay="0"/>
                                          </p:stCondLst>
                                        </p:cTn>
                                        <p:tgtEl>
                                          <p:spTgt spid="174"/>
                                        </p:tgtEl>
                                        <p:attrNameLst>
                                          <p:attrName>style.visibility</p:attrName>
                                        </p:attrNameLst>
                                      </p:cBhvr>
                                      <p:to>
                                        <p:strVal val="visible"/>
                                      </p:to>
                                    </p:set>
                                    <p:animEffect transition="out" filter="fade">
                                      <p:cBhvr additive="base" accumulate="none">
                                        <p:cTn id="984" dur="336" fill="hold">
                                          <p:stCondLst>
                                            <p:cond delay="2355"/>
                                          </p:stCondLst>
                                        </p:cTn>
                                        <p:tgtEl>
                                          <p:spTgt spid="174"/>
                                        </p:tgtEl>
                                      </p:cBhvr>
                                    </p:animEffect>
                                    <p:animEffect transition="in" filter="fade">
                                      <p:cBhvr additive="base" accumulate="none">
                                        <p:cTn id="985" dur="336" fill="hold">
                                          <p:stCondLst>
                                            <p:cond delay="0"/>
                                          </p:stCondLst>
                                        </p:cTn>
                                        <p:tgtEl>
                                          <p:spTgt spid="174"/>
                                        </p:tgtEl>
                                      </p:cBhvr>
                                    </p:animEffect>
                                    <p:set>
                                      <p:cBhvr additive="base" accumulate="none">
                                        <p:cTn id="986" dur="1" fill="hold">
                                          <p:stCondLst>
                                            <p:cond delay="2690"/>
                                          </p:stCondLst>
                                        </p:cTn>
                                        <p:tgtEl>
                                          <p:spTgt spid="174"/>
                                        </p:tgtEl>
                                        <p:attrNameLst>
                                          <p:attrName>style.visibility</p:attrName>
                                        </p:attrNameLst>
                                      </p:cBhvr>
                                      <p:to>
                                        <p:strVal val="hidden"/>
                                      </p:to>
                                    </p:set>
                                    <p:set>
                                      <p:cBhvr additive="base" accumulate="none">
                                        <p:cTn id="987" dur="3095" fill="hold">
                                          <p:stCondLst>
                                            <p:cond delay="0"/>
                                          </p:stCondLst>
                                        </p:cTn>
                                        <p:tgtEl>
                                          <p:spTgt spid="174"/>
                                        </p:tgtEl>
                                        <p:attrNameLst>
                                          <p:attrName/>
                                        </p:attrNameLst>
                                      </p:cBhvr>
                                      <p:to>
                                        <p:strVal val=""/>
                                      </p:to>
                                    </p:set>
                                  </p:childTnLst>
                                </p:cTn>
                              </p:par>
                              <p:par>
                                <p:cTn id="988"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89" dur="3846" spd="-100000" fill="hold"/>
                                        <p:tgtEl>
                                          <p:spTgt spid="174"/>
                                        </p:tgtEl>
                                        <p:attrNameLst>
                                          <p:attrName>ppt_x</p:attrName>
                                          <p:attrName>ppt_y</p:attrName>
                                        </p:attrNameLst>
                                      </p:cBhvr>
                                      <p:rCtr x="8138" y="-1852"/>
                                    </p:animMotion>
                                  </p:childTnLst>
                                </p:cTn>
                              </p:par>
                              <p:par>
                                <p:cTn id="990" presetID="10" presetClass="entr" presetSubtype="0" repeatCount="indefinite" fill="hold" grpId="0" nodeType="withEffect">
                                  <p:stCondLst>
                                    <p:cond delay="0"/>
                                  </p:stCondLst>
                                  <p:childTnLst>
                                    <p:set>
                                      <p:cBhvr>
                                        <p:cTn id="991" dur="1" fill="hold">
                                          <p:stCondLst>
                                            <p:cond delay="0"/>
                                          </p:stCondLst>
                                        </p:cTn>
                                        <p:tgtEl>
                                          <p:spTgt spid="175"/>
                                        </p:tgtEl>
                                        <p:attrNameLst>
                                          <p:attrName>style.visibility</p:attrName>
                                        </p:attrNameLst>
                                      </p:cBhvr>
                                      <p:to>
                                        <p:strVal val="visible"/>
                                      </p:to>
                                    </p:set>
                                    <p:animEffect transition="out" filter="fade">
                                      <p:cBhvr additive="base" accumulate="none">
                                        <p:cTn id="992" dur="334" fill="hold">
                                          <p:stCondLst>
                                            <p:cond delay="2341"/>
                                          </p:stCondLst>
                                        </p:cTn>
                                        <p:tgtEl>
                                          <p:spTgt spid="175"/>
                                        </p:tgtEl>
                                      </p:cBhvr>
                                    </p:animEffect>
                                    <p:animEffect transition="in" filter="fade">
                                      <p:cBhvr additive="base" accumulate="none">
                                        <p:cTn id="993" dur="334" fill="hold">
                                          <p:stCondLst>
                                            <p:cond delay="0"/>
                                          </p:stCondLst>
                                        </p:cTn>
                                        <p:tgtEl>
                                          <p:spTgt spid="175"/>
                                        </p:tgtEl>
                                      </p:cBhvr>
                                    </p:animEffect>
                                    <p:set>
                                      <p:cBhvr additive="base" accumulate="none">
                                        <p:cTn id="994" dur="1" fill="hold">
                                          <p:stCondLst>
                                            <p:cond delay="2674"/>
                                          </p:stCondLst>
                                        </p:cTn>
                                        <p:tgtEl>
                                          <p:spTgt spid="175"/>
                                        </p:tgtEl>
                                        <p:attrNameLst>
                                          <p:attrName>style.visibility</p:attrName>
                                        </p:attrNameLst>
                                      </p:cBhvr>
                                      <p:to>
                                        <p:strVal val="hidden"/>
                                      </p:to>
                                    </p:set>
                                    <p:set>
                                      <p:cBhvr additive="base" accumulate="none">
                                        <p:cTn id="995" dur="3076" fill="hold">
                                          <p:stCondLst>
                                            <p:cond delay="0"/>
                                          </p:stCondLst>
                                        </p:cTn>
                                        <p:tgtEl>
                                          <p:spTgt spid="175"/>
                                        </p:tgtEl>
                                        <p:attrNameLst>
                                          <p:attrName/>
                                        </p:attrNameLst>
                                      </p:cBhvr>
                                      <p:to>
                                        <p:strVal val=""/>
                                      </p:to>
                                    </p:set>
                                  </p:childTnLst>
                                </p:cTn>
                              </p:par>
                              <p:par>
                                <p:cTn id="996"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97" dur="2813" spd="-100000" fill="hold"/>
                                        <p:tgtEl>
                                          <p:spTgt spid="175"/>
                                        </p:tgtEl>
                                        <p:attrNameLst>
                                          <p:attrName>ppt_x</p:attrName>
                                          <p:attrName>ppt_y</p:attrName>
                                        </p:attrNameLst>
                                      </p:cBhvr>
                                      <p:rCtr x="6680" y="-14560"/>
                                    </p:animMotion>
                                  </p:childTnLst>
                                </p:cTn>
                              </p:par>
                              <p:par>
                                <p:cTn id="998" presetID="10" presetClass="entr" presetSubtype="0" repeatCount="indefinite" fill="hold" grpId="0" nodeType="withEffect">
                                  <p:stCondLst>
                                    <p:cond delay="0"/>
                                  </p:stCondLst>
                                  <p:childTnLst>
                                    <p:set>
                                      <p:cBhvr>
                                        <p:cTn id="999" dur="1" fill="hold">
                                          <p:stCondLst>
                                            <p:cond delay="0"/>
                                          </p:stCondLst>
                                        </p:cTn>
                                        <p:tgtEl>
                                          <p:spTgt spid="176"/>
                                        </p:tgtEl>
                                        <p:attrNameLst>
                                          <p:attrName>style.visibility</p:attrName>
                                        </p:attrNameLst>
                                      </p:cBhvr>
                                      <p:to>
                                        <p:strVal val="visible"/>
                                      </p:to>
                                    </p:set>
                                    <p:animEffect transition="out" filter="fade">
                                      <p:cBhvr additive="base" accumulate="none">
                                        <p:cTn id="1000" dur="402" fill="hold">
                                          <p:stCondLst>
                                            <p:cond delay="2811"/>
                                          </p:stCondLst>
                                        </p:cTn>
                                        <p:tgtEl>
                                          <p:spTgt spid="176"/>
                                        </p:tgtEl>
                                      </p:cBhvr>
                                    </p:animEffect>
                                    <p:animEffect transition="in" filter="fade">
                                      <p:cBhvr additive="base" accumulate="none">
                                        <p:cTn id="1001" dur="402" fill="hold">
                                          <p:stCondLst>
                                            <p:cond delay="0"/>
                                          </p:stCondLst>
                                        </p:cTn>
                                        <p:tgtEl>
                                          <p:spTgt spid="176"/>
                                        </p:tgtEl>
                                      </p:cBhvr>
                                    </p:animEffect>
                                    <p:set>
                                      <p:cBhvr additive="base" accumulate="none">
                                        <p:cTn id="1002" dur="1" fill="hold">
                                          <p:stCondLst>
                                            <p:cond delay="3211"/>
                                          </p:stCondLst>
                                        </p:cTn>
                                        <p:tgtEl>
                                          <p:spTgt spid="176"/>
                                        </p:tgtEl>
                                        <p:attrNameLst>
                                          <p:attrName>style.visibility</p:attrName>
                                        </p:attrNameLst>
                                      </p:cBhvr>
                                      <p:to>
                                        <p:strVal val="hidden"/>
                                      </p:to>
                                    </p:set>
                                    <p:set>
                                      <p:cBhvr additive="base" accumulate="none">
                                        <p:cTn id="1003" dur="3694" fill="hold">
                                          <p:stCondLst>
                                            <p:cond delay="0"/>
                                          </p:stCondLst>
                                        </p:cTn>
                                        <p:tgtEl>
                                          <p:spTgt spid="176"/>
                                        </p:tgtEl>
                                        <p:attrNameLst>
                                          <p:attrName/>
                                        </p:attrNameLst>
                                      </p:cBhvr>
                                      <p:to>
                                        <p:strVal val=""/>
                                      </p:to>
                                    </p:set>
                                  </p:childTnLst>
                                </p:cTn>
                              </p:par>
                              <p:par>
                                <p:cTn id="1004"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1005" dur="3652" spd="-100000" fill="hold"/>
                                        <p:tgtEl>
                                          <p:spTgt spid="176"/>
                                        </p:tgtEl>
                                        <p:attrNameLst>
                                          <p:attrName>ppt_x</p:attrName>
                                          <p:attrName>ppt_y</p:attrName>
                                        </p:attrNameLst>
                                      </p:cBhvr>
                                      <p:rCtr x="-4727" y="-13079"/>
                                    </p:animMotion>
                                  </p:childTnLst>
                                </p:cTn>
                              </p:par>
                              <p:par>
                                <p:cTn id="1006" presetID="10" presetClass="entr" presetSubtype="0" repeatCount="indefinite" fill="hold" grpId="0" nodeType="withEffect">
                                  <p:stCondLst>
                                    <p:cond delay="0"/>
                                  </p:stCondLst>
                                  <p:childTnLst>
                                    <p:set>
                                      <p:cBhvr>
                                        <p:cTn id="1007" dur="1" fill="hold">
                                          <p:stCondLst>
                                            <p:cond delay="0"/>
                                          </p:stCondLst>
                                        </p:cTn>
                                        <p:tgtEl>
                                          <p:spTgt spid="177"/>
                                        </p:tgtEl>
                                        <p:attrNameLst>
                                          <p:attrName>style.visibility</p:attrName>
                                        </p:attrNameLst>
                                      </p:cBhvr>
                                      <p:to>
                                        <p:strVal val="visible"/>
                                      </p:to>
                                    </p:set>
                                    <p:animEffect transition="out" filter="fade">
                                      <p:cBhvr additive="base" accumulate="none">
                                        <p:cTn id="1008" dur="364" fill="hold">
                                          <p:stCondLst>
                                            <p:cond delay="2545"/>
                                          </p:stCondLst>
                                        </p:cTn>
                                        <p:tgtEl>
                                          <p:spTgt spid="177"/>
                                        </p:tgtEl>
                                      </p:cBhvr>
                                    </p:animEffect>
                                    <p:animEffect transition="in" filter="fade">
                                      <p:cBhvr additive="base" accumulate="none">
                                        <p:cTn id="1009" dur="364" fill="hold">
                                          <p:stCondLst>
                                            <p:cond delay="0"/>
                                          </p:stCondLst>
                                        </p:cTn>
                                        <p:tgtEl>
                                          <p:spTgt spid="177"/>
                                        </p:tgtEl>
                                      </p:cBhvr>
                                    </p:animEffect>
                                    <p:set>
                                      <p:cBhvr additive="base" accumulate="none">
                                        <p:cTn id="1010" dur="1" fill="hold">
                                          <p:stCondLst>
                                            <p:cond delay="2907"/>
                                          </p:stCondLst>
                                        </p:cTn>
                                        <p:tgtEl>
                                          <p:spTgt spid="177"/>
                                        </p:tgtEl>
                                        <p:attrNameLst>
                                          <p:attrName>style.visibility</p:attrName>
                                        </p:attrNameLst>
                                      </p:cBhvr>
                                      <p:to>
                                        <p:strVal val="hidden"/>
                                      </p:to>
                                    </p:set>
                                    <p:set>
                                      <p:cBhvr additive="base" accumulate="none">
                                        <p:cTn id="1011" dur="3345" fill="hold">
                                          <p:stCondLst>
                                            <p:cond delay="0"/>
                                          </p:stCondLst>
                                        </p:cTn>
                                        <p:tgtEl>
                                          <p:spTgt spid="177"/>
                                        </p:tgtEl>
                                        <p:attrNameLst>
                                          <p:attrName/>
                                        </p:attrNameLst>
                                      </p:cBhvr>
                                      <p:to>
                                        <p:strVal val=""/>
                                      </p:to>
                                    </p:set>
                                  </p:childTnLst>
                                </p:cTn>
                              </p:par>
                              <p:par>
                                <p:cTn id="1012"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13" dur="3444" spd="-100000" fill="hold"/>
                                        <p:tgtEl>
                                          <p:spTgt spid="177"/>
                                        </p:tgtEl>
                                        <p:attrNameLst>
                                          <p:attrName>ppt_x</p:attrName>
                                          <p:attrName>ppt_y</p:attrName>
                                        </p:attrNameLst>
                                      </p:cBhvr>
                                      <p:rCtr x="6680" y="-14560"/>
                                    </p:animMotion>
                                  </p:childTnLst>
                                </p:cTn>
                              </p:par>
                              <p:par>
                                <p:cTn id="1014" presetID="10" presetClass="entr" presetSubtype="0" repeatCount="indefinite" fill="hold" grpId="0" nodeType="withEffect">
                                  <p:stCondLst>
                                    <p:cond delay="0"/>
                                  </p:stCondLst>
                                  <p:childTnLst>
                                    <p:set>
                                      <p:cBhvr>
                                        <p:cTn id="1015" dur="1" fill="hold">
                                          <p:stCondLst>
                                            <p:cond delay="0"/>
                                          </p:stCondLst>
                                        </p:cTn>
                                        <p:tgtEl>
                                          <p:spTgt spid="178"/>
                                        </p:tgtEl>
                                        <p:attrNameLst>
                                          <p:attrName>style.visibility</p:attrName>
                                        </p:attrNameLst>
                                      </p:cBhvr>
                                      <p:to>
                                        <p:strVal val="visible"/>
                                      </p:to>
                                    </p:set>
                                    <p:animEffect transition="out" filter="fade">
                                      <p:cBhvr additive="base" accumulate="none">
                                        <p:cTn id="1016" dur="316" fill="hold">
                                          <p:stCondLst>
                                            <p:cond delay="2213"/>
                                          </p:stCondLst>
                                        </p:cTn>
                                        <p:tgtEl>
                                          <p:spTgt spid="178"/>
                                        </p:tgtEl>
                                      </p:cBhvr>
                                    </p:animEffect>
                                    <p:animEffect transition="in" filter="fade">
                                      <p:cBhvr additive="base" accumulate="none">
                                        <p:cTn id="1017" dur="316" fill="hold">
                                          <p:stCondLst>
                                            <p:cond delay="0"/>
                                          </p:stCondLst>
                                        </p:cTn>
                                        <p:tgtEl>
                                          <p:spTgt spid="178"/>
                                        </p:tgtEl>
                                      </p:cBhvr>
                                    </p:animEffect>
                                    <p:set>
                                      <p:cBhvr additive="base" accumulate="none">
                                        <p:cTn id="1018" dur="1" fill="hold">
                                          <p:stCondLst>
                                            <p:cond delay="2528"/>
                                          </p:stCondLst>
                                        </p:cTn>
                                        <p:tgtEl>
                                          <p:spTgt spid="178"/>
                                        </p:tgtEl>
                                        <p:attrNameLst>
                                          <p:attrName>style.visibility</p:attrName>
                                        </p:attrNameLst>
                                      </p:cBhvr>
                                      <p:to>
                                        <p:strVal val="hidden"/>
                                      </p:to>
                                    </p:set>
                                    <p:set>
                                      <p:cBhvr additive="base" accumulate="none">
                                        <p:cTn id="1019" dur="2908" fill="hold">
                                          <p:stCondLst>
                                            <p:cond delay="0"/>
                                          </p:stCondLst>
                                        </p:cTn>
                                        <p:tgtEl>
                                          <p:spTgt spid="178"/>
                                        </p:tgtEl>
                                        <p:attrNameLst>
                                          <p:attrName/>
                                        </p:attrNameLst>
                                      </p:cBhvr>
                                      <p:to>
                                        <p:strVal val=""/>
                                      </p:to>
                                    </p:set>
                                  </p:childTnLst>
                                </p:cTn>
                              </p:par>
                              <p:par>
                                <p:cTn id="1020"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21" dur="2714" spd="-100000" fill="hold"/>
                                        <p:tgtEl>
                                          <p:spTgt spid="178"/>
                                        </p:tgtEl>
                                        <p:attrNameLst>
                                          <p:attrName>ppt_x</p:attrName>
                                          <p:attrName>ppt_y</p:attrName>
                                        </p:attrNameLst>
                                      </p:cBhvr>
                                      <p:rCtr x="4505" y="-13935"/>
                                    </p:animMotion>
                                  </p:childTnLst>
                                </p:cTn>
                              </p:par>
                              <p:par>
                                <p:cTn id="1022" presetID="10" presetClass="entr" presetSubtype="0" repeatCount="indefinite" fill="hold" grpId="0" nodeType="withEffect">
                                  <p:stCondLst>
                                    <p:cond delay="0"/>
                                  </p:stCondLst>
                                  <p:childTnLst>
                                    <p:set>
                                      <p:cBhvr>
                                        <p:cTn id="1023" dur="1" fill="hold">
                                          <p:stCondLst>
                                            <p:cond delay="0"/>
                                          </p:stCondLst>
                                        </p:cTn>
                                        <p:tgtEl>
                                          <p:spTgt spid="180"/>
                                        </p:tgtEl>
                                        <p:attrNameLst>
                                          <p:attrName>style.visibility</p:attrName>
                                        </p:attrNameLst>
                                      </p:cBhvr>
                                      <p:to>
                                        <p:strVal val="visible"/>
                                      </p:to>
                                    </p:set>
                                    <p:animEffect transition="out" filter="fade">
                                      <p:cBhvr additive="base" accumulate="none">
                                        <p:cTn id="1024" dur="305" fill="hold">
                                          <p:stCondLst>
                                            <p:cond delay="2133"/>
                                          </p:stCondLst>
                                        </p:cTn>
                                        <p:tgtEl>
                                          <p:spTgt spid="180"/>
                                        </p:tgtEl>
                                      </p:cBhvr>
                                    </p:animEffect>
                                    <p:animEffect transition="in" filter="fade">
                                      <p:cBhvr additive="base" accumulate="none">
                                        <p:cTn id="1025" dur="305" fill="hold">
                                          <p:stCondLst>
                                            <p:cond delay="0"/>
                                          </p:stCondLst>
                                        </p:cTn>
                                        <p:tgtEl>
                                          <p:spTgt spid="180"/>
                                        </p:tgtEl>
                                      </p:cBhvr>
                                    </p:animEffect>
                                    <p:set>
                                      <p:cBhvr additive="base" accumulate="none">
                                        <p:cTn id="1026" dur="1" fill="hold">
                                          <p:stCondLst>
                                            <p:cond delay="2437"/>
                                          </p:stCondLst>
                                        </p:cTn>
                                        <p:tgtEl>
                                          <p:spTgt spid="180"/>
                                        </p:tgtEl>
                                        <p:attrNameLst>
                                          <p:attrName>style.visibility</p:attrName>
                                        </p:attrNameLst>
                                      </p:cBhvr>
                                      <p:to>
                                        <p:strVal val="hidden"/>
                                      </p:to>
                                    </p:set>
                                    <p:set>
                                      <p:cBhvr additive="base" accumulate="none">
                                        <p:cTn id="1027" dur="2804" fill="hold">
                                          <p:stCondLst>
                                            <p:cond delay="0"/>
                                          </p:stCondLst>
                                        </p:cTn>
                                        <p:tgtEl>
                                          <p:spTgt spid="180"/>
                                        </p:tgtEl>
                                        <p:attrNameLst>
                                          <p:attrName/>
                                        </p:attrNameLst>
                                      </p:cBhvr>
                                      <p:to>
                                        <p:strVal val=""/>
                                      </p:to>
                                    </p:set>
                                  </p:childTnLst>
                                </p:cTn>
                              </p:par>
                              <p:par>
                                <p:cTn id="1028"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29" dur="2924" spd="-100000" fill="hold"/>
                                        <p:tgtEl>
                                          <p:spTgt spid="180"/>
                                        </p:tgtEl>
                                        <p:attrNameLst>
                                          <p:attrName>ppt_x</p:attrName>
                                          <p:attrName>ppt_y</p:attrName>
                                        </p:attrNameLst>
                                      </p:cBhvr>
                                      <p:rCtr x="9922" y="-7060"/>
                                    </p:animMotion>
                                  </p:childTnLst>
                                </p:cTn>
                              </p:par>
                              <p:par>
                                <p:cTn id="1030" presetID="10" presetClass="entr" presetSubtype="0" repeatCount="indefinite" fill="hold" grpId="0" nodeType="withEffect">
                                  <p:stCondLst>
                                    <p:cond delay="0"/>
                                  </p:stCondLst>
                                  <p:childTnLst>
                                    <p:set>
                                      <p:cBhvr>
                                        <p:cTn id="1031" dur="1" fill="hold">
                                          <p:stCondLst>
                                            <p:cond delay="0"/>
                                          </p:stCondLst>
                                        </p:cTn>
                                        <p:tgtEl>
                                          <p:spTgt spid="179"/>
                                        </p:tgtEl>
                                        <p:attrNameLst>
                                          <p:attrName>style.visibility</p:attrName>
                                        </p:attrNameLst>
                                      </p:cBhvr>
                                      <p:to>
                                        <p:strVal val="visible"/>
                                      </p:to>
                                    </p:set>
                                    <p:animEffect transition="out" filter="fade">
                                      <p:cBhvr additive="base" accumulate="none">
                                        <p:cTn id="1032" dur="277" fill="hold">
                                          <p:stCondLst>
                                            <p:cond delay="1937"/>
                                          </p:stCondLst>
                                        </p:cTn>
                                        <p:tgtEl>
                                          <p:spTgt spid="179"/>
                                        </p:tgtEl>
                                      </p:cBhvr>
                                    </p:animEffect>
                                    <p:animEffect transition="in" filter="fade">
                                      <p:cBhvr additive="base" accumulate="none">
                                        <p:cTn id="1033" dur="277" fill="hold">
                                          <p:stCondLst>
                                            <p:cond delay="0"/>
                                          </p:stCondLst>
                                        </p:cTn>
                                        <p:tgtEl>
                                          <p:spTgt spid="179"/>
                                        </p:tgtEl>
                                      </p:cBhvr>
                                    </p:animEffect>
                                    <p:set>
                                      <p:cBhvr additive="base" accumulate="none">
                                        <p:cTn id="1034" dur="1" fill="hold">
                                          <p:stCondLst>
                                            <p:cond delay="2213"/>
                                          </p:stCondLst>
                                        </p:cTn>
                                        <p:tgtEl>
                                          <p:spTgt spid="179"/>
                                        </p:tgtEl>
                                        <p:attrNameLst>
                                          <p:attrName>style.visibility</p:attrName>
                                        </p:attrNameLst>
                                      </p:cBhvr>
                                      <p:to>
                                        <p:strVal val="hidden"/>
                                      </p:to>
                                    </p:set>
                                    <p:set>
                                      <p:cBhvr additive="base" accumulate="none">
                                        <p:cTn id="1035" dur="2546" fill="hold">
                                          <p:stCondLst>
                                            <p:cond delay="0"/>
                                          </p:stCondLst>
                                        </p:cTn>
                                        <p:tgtEl>
                                          <p:spTgt spid="179"/>
                                        </p:tgtEl>
                                        <p:attrNameLst>
                                          <p:attrName/>
                                        </p:attrNameLst>
                                      </p:cBhvr>
                                      <p:to>
                                        <p:strVal val=""/>
                                      </p:to>
                                    </p:set>
                                  </p:childTnLst>
                                </p:cTn>
                              </p:par>
                              <p:par>
                                <p:cTn id="1036"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37" dur="3347" spd="-100000" fill="hold"/>
                                        <p:tgtEl>
                                          <p:spTgt spid="179"/>
                                        </p:tgtEl>
                                        <p:attrNameLst>
                                          <p:attrName>ppt_x</p:attrName>
                                          <p:attrName>ppt_y</p:attrName>
                                        </p:attrNameLst>
                                      </p:cBhvr>
                                      <p:rCtr x="4818" y="-16759"/>
                                    </p:animMotion>
                                  </p:childTnLst>
                                </p:cTn>
                              </p:par>
                              <p:par>
                                <p:cTn id="1038" presetID="10" presetClass="entr" presetSubtype="0" repeatCount="indefinite" fill="hold" grpId="0" nodeType="withEffect">
                                  <p:stCondLst>
                                    <p:cond delay="0"/>
                                  </p:stCondLst>
                                  <p:childTnLst>
                                    <p:set>
                                      <p:cBhvr>
                                        <p:cTn id="1039" dur="1" fill="hold">
                                          <p:stCondLst>
                                            <p:cond delay="0"/>
                                          </p:stCondLst>
                                        </p:cTn>
                                        <p:tgtEl>
                                          <p:spTgt spid="181"/>
                                        </p:tgtEl>
                                        <p:attrNameLst>
                                          <p:attrName>style.visibility</p:attrName>
                                        </p:attrNameLst>
                                      </p:cBhvr>
                                      <p:to>
                                        <p:strVal val="visible"/>
                                      </p:to>
                                    </p:set>
                                    <p:animEffect transition="out" filter="fade">
                                      <p:cBhvr additive="base" accumulate="none">
                                        <p:cTn id="1040" dur="345" fill="hold">
                                          <p:stCondLst>
                                            <p:cond delay="2417"/>
                                          </p:stCondLst>
                                        </p:cTn>
                                        <p:tgtEl>
                                          <p:spTgt spid="181"/>
                                        </p:tgtEl>
                                      </p:cBhvr>
                                    </p:animEffect>
                                    <p:animEffect transition="in" filter="fade">
                                      <p:cBhvr additive="base" accumulate="none">
                                        <p:cTn id="1041" dur="345" fill="hold">
                                          <p:stCondLst>
                                            <p:cond delay="0"/>
                                          </p:stCondLst>
                                        </p:cTn>
                                        <p:tgtEl>
                                          <p:spTgt spid="181"/>
                                        </p:tgtEl>
                                      </p:cBhvr>
                                    </p:animEffect>
                                    <p:set>
                                      <p:cBhvr additive="base" accumulate="none">
                                        <p:cTn id="1042" dur="1" fill="hold">
                                          <p:stCondLst>
                                            <p:cond delay="2761"/>
                                          </p:stCondLst>
                                        </p:cTn>
                                        <p:tgtEl>
                                          <p:spTgt spid="181"/>
                                        </p:tgtEl>
                                        <p:attrNameLst>
                                          <p:attrName>style.visibility</p:attrName>
                                        </p:attrNameLst>
                                      </p:cBhvr>
                                      <p:to>
                                        <p:strVal val="hidden"/>
                                      </p:to>
                                    </p:set>
                                    <p:set>
                                      <p:cBhvr additive="base" accumulate="none">
                                        <p:cTn id="1043" dur="3177" fill="hold">
                                          <p:stCondLst>
                                            <p:cond delay="0"/>
                                          </p:stCondLst>
                                        </p:cTn>
                                        <p:tgtEl>
                                          <p:spTgt spid="181"/>
                                        </p:tgtEl>
                                        <p:attrNameLst>
                                          <p:attrName/>
                                        </p:attrNameLst>
                                      </p:cBhvr>
                                      <p:to>
                                        <p:strVal val=""/>
                                      </p:to>
                                    </p:set>
                                  </p:childTnLst>
                                </p:cTn>
                              </p:par>
                              <p:par>
                                <p:cTn id="1044"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45" dur="3510" spd="-100000" fill="hold"/>
                                        <p:tgtEl>
                                          <p:spTgt spid="181"/>
                                        </p:tgtEl>
                                        <p:attrNameLst>
                                          <p:attrName>ppt_x</p:attrName>
                                          <p:attrName>ppt_y</p:attrName>
                                        </p:attrNameLst>
                                      </p:cBhvr>
                                      <p:rCtr x="6875" y="-17384"/>
                                    </p:animMotion>
                                  </p:childTnLst>
                                </p:cTn>
                              </p:par>
                              <p:par>
                                <p:cTn id="1046" presetID="10" presetClass="entr" presetSubtype="0" repeatCount="indefinite" fill="hold" grpId="0" nodeType="withEffect">
                                  <p:stCondLst>
                                    <p:cond delay="0"/>
                                  </p:stCondLst>
                                  <p:childTnLst>
                                    <p:set>
                                      <p:cBhvr>
                                        <p:cTn id="1047" dur="1" fill="hold">
                                          <p:stCondLst>
                                            <p:cond delay="0"/>
                                          </p:stCondLst>
                                        </p:cTn>
                                        <p:tgtEl>
                                          <p:spTgt spid="182"/>
                                        </p:tgtEl>
                                        <p:attrNameLst>
                                          <p:attrName>style.visibility</p:attrName>
                                        </p:attrNameLst>
                                      </p:cBhvr>
                                      <p:to>
                                        <p:strVal val="visible"/>
                                      </p:to>
                                    </p:set>
                                    <p:animEffect transition="out" filter="fade">
                                      <p:cBhvr additive="base" accumulate="none">
                                        <p:cTn id="1048" dur="419" fill="hold">
                                          <p:stCondLst>
                                            <p:cond delay="2934"/>
                                          </p:stCondLst>
                                        </p:cTn>
                                        <p:tgtEl>
                                          <p:spTgt spid="182"/>
                                        </p:tgtEl>
                                      </p:cBhvr>
                                    </p:animEffect>
                                    <p:animEffect transition="in" filter="fade">
                                      <p:cBhvr additive="base" accumulate="none">
                                        <p:cTn id="1049" dur="419" fill="hold">
                                          <p:stCondLst>
                                            <p:cond delay="0"/>
                                          </p:stCondLst>
                                        </p:cTn>
                                        <p:tgtEl>
                                          <p:spTgt spid="182"/>
                                        </p:tgtEl>
                                      </p:cBhvr>
                                    </p:animEffect>
                                    <p:set>
                                      <p:cBhvr additive="base" accumulate="none">
                                        <p:cTn id="1050" dur="1" fill="hold">
                                          <p:stCondLst>
                                            <p:cond delay="3351"/>
                                          </p:stCondLst>
                                        </p:cTn>
                                        <p:tgtEl>
                                          <p:spTgt spid="182"/>
                                        </p:tgtEl>
                                        <p:attrNameLst>
                                          <p:attrName>style.visibility</p:attrName>
                                        </p:attrNameLst>
                                      </p:cBhvr>
                                      <p:to>
                                        <p:strVal val="hidden"/>
                                      </p:to>
                                    </p:set>
                                    <p:set>
                                      <p:cBhvr additive="base" accumulate="none">
                                        <p:cTn id="1051" dur="3856" fill="hold">
                                          <p:stCondLst>
                                            <p:cond delay="0"/>
                                          </p:stCondLst>
                                        </p:cTn>
                                        <p:tgtEl>
                                          <p:spTgt spid="182"/>
                                        </p:tgtEl>
                                        <p:attrNameLst>
                                          <p:attrName/>
                                        </p:attrNameLst>
                                      </p:cBhvr>
                                      <p:to>
                                        <p:strVal val=""/>
                                      </p:to>
                                    </p:set>
                                  </p:childTnLst>
                                </p:cTn>
                              </p:par>
                              <p:par>
                                <p:cTn id="1052"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53" dur="2662" spd="-100000" fill="hold"/>
                                        <p:tgtEl>
                                          <p:spTgt spid="182"/>
                                        </p:tgtEl>
                                        <p:attrNameLst>
                                          <p:attrName>ppt_x</p:attrName>
                                          <p:attrName>ppt_y</p:attrName>
                                        </p:attrNameLst>
                                      </p:cBhvr>
                                      <p:rCtr x="-6576" y="-17477"/>
                                    </p:animMotion>
                                  </p:childTnLst>
                                </p:cTn>
                              </p:par>
                              <p:par>
                                <p:cTn id="1054" presetID="10" presetClass="entr" presetSubtype="0" repeatCount="indefinite" fill="hold" grpId="0" nodeType="withEffect">
                                  <p:stCondLst>
                                    <p:cond delay="0"/>
                                  </p:stCondLst>
                                  <p:childTnLst>
                                    <p:set>
                                      <p:cBhvr>
                                        <p:cTn id="1055" dur="1" fill="hold">
                                          <p:stCondLst>
                                            <p:cond delay="0"/>
                                          </p:stCondLst>
                                        </p:cTn>
                                        <p:tgtEl>
                                          <p:spTgt spid="183"/>
                                        </p:tgtEl>
                                        <p:attrNameLst>
                                          <p:attrName>style.visibility</p:attrName>
                                        </p:attrNameLst>
                                      </p:cBhvr>
                                      <p:to>
                                        <p:strVal val="visible"/>
                                      </p:to>
                                    </p:set>
                                    <p:animEffect transition="out" filter="fade">
                                      <p:cBhvr additive="base" accumulate="none">
                                        <p:cTn id="1056" dur="426" fill="hold">
                                          <p:stCondLst>
                                            <p:cond delay="2983"/>
                                          </p:stCondLst>
                                        </p:cTn>
                                        <p:tgtEl>
                                          <p:spTgt spid="183"/>
                                        </p:tgtEl>
                                      </p:cBhvr>
                                    </p:animEffect>
                                    <p:animEffect transition="in" filter="fade">
                                      <p:cBhvr additive="base" accumulate="none">
                                        <p:cTn id="1057" dur="426" fill="hold">
                                          <p:stCondLst>
                                            <p:cond delay="0"/>
                                          </p:stCondLst>
                                        </p:cTn>
                                        <p:tgtEl>
                                          <p:spTgt spid="183"/>
                                        </p:tgtEl>
                                      </p:cBhvr>
                                    </p:animEffect>
                                    <p:set>
                                      <p:cBhvr additive="base" accumulate="none">
                                        <p:cTn id="1058" dur="1" fill="hold">
                                          <p:stCondLst>
                                            <p:cond delay="3408"/>
                                          </p:stCondLst>
                                        </p:cTn>
                                        <p:tgtEl>
                                          <p:spTgt spid="183"/>
                                        </p:tgtEl>
                                        <p:attrNameLst>
                                          <p:attrName>style.visibility</p:attrName>
                                        </p:attrNameLst>
                                      </p:cBhvr>
                                      <p:to>
                                        <p:strVal val="hidden"/>
                                      </p:to>
                                    </p:set>
                                    <p:set>
                                      <p:cBhvr additive="base" accumulate="none">
                                        <p:cTn id="1059" dur="3921" fill="hold">
                                          <p:stCondLst>
                                            <p:cond delay="0"/>
                                          </p:stCondLst>
                                        </p:cTn>
                                        <p:tgtEl>
                                          <p:spTgt spid="183"/>
                                        </p:tgtEl>
                                        <p:attrNameLst>
                                          <p:attrName/>
                                        </p:attrNameLst>
                                      </p:cBhvr>
                                      <p:to>
                                        <p:strVal val=""/>
                                      </p:to>
                                    </p:set>
                                  </p:childTnLst>
                                </p:cTn>
                              </p:par>
                              <p:par>
                                <p:cTn id="1060"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61" dur="2229" spd="-100000" fill="hold"/>
                                        <p:tgtEl>
                                          <p:spTgt spid="183"/>
                                        </p:tgtEl>
                                        <p:attrNameLst>
                                          <p:attrName>ppt_x</p:attrName>
                                          <p:attrName>ppt_y</p:attrName>
                                        </p:attrNameLst>
                                      </p:cBhvr>
                                      <p:rCtr x="6576" y="-9074"/>
                                    </p:animMotion>
                                  </p:childTnLst>
                                </p:cTn>
                              </p:par>
                              <p:par>
                                <p:cTn id="1062" presetID="10" presetClass="entr" presetSubtype="0" repeatCount="indefinite" fill="hold" grpId="0" nodeType="withEffect">
                                  <p:stCondLst>
                                    <p:cond delay="0"/>
                                  </p:stCondLst>
                                  <p:childTnLst>
                                    <p:set>
                                      <p:cBhvr>
                                        <p:cTn id="1063" dur="1" fill="hold">
                                          <p:stCondLst>
                                            <p:cond delay="0"/>
                                          </p:stCondLst>
                                        </p:cTn>
                                        <p:tgtEl>
                                          <p:spTgt spid="184"/>
                                        </p:tgtEl>
                                        <p:attrNameLst>
                                          <p:attrName>style.visibility</p:attrName>
                                        </p:attrNameLst>
                                      </p:cBhvr>
                                      <p:to>
                                        <p:strVal val="visible"/>
                                      </p:to>
                                    </p:set>
                                    <p:animEffect transition="out" filter="fade">
                                      <p:cBhvr additive="base" accumulate="none">
                                        <p:cTn id="1064" dur="433" fill="hold">
                                          <p:stCondLst>
                                            <p:cond delay="3034"/>
                                          </p:stCondLst>
                                        </p:cTn>
                                        <p:tgtEl>
                                          <p:spTgt spid="184"/>
                                        </p:tgtEl>
                                      </p:cBhvr>
                                    </p:animEffect>
                                    <p:animEffect transition="in" filter="fade">
                                      <p:cBhvr additive="base" accumulate="none">
                                        <p:cTn id="1065" dur="433" fill="hold">
                                          <p:stCondLst>
                                            <p:cond delay="0"/>
                                          </p:stCondLst>
                                        </p:cTn>
                                        <p:tgtEl>
                                          <p:spTgt spid="184"/>
                                        </p:tgtEl>
                                      </p:cBhvr>
                                    </p:animEffect>
                                    <p:set>
                                      <p:cBhvr additive="base" accumulate="none">
                                        <p:cTn id="1066" dur="1" fill="hold">
                                          <p:stCondLst>
                                            <p:cond delay="3466"/>
                                          </p:stCondLst>
                                        </p:cTn>
                                        <p:tgtEl>
                                          <p:spTgt spid="184"/>
                                        </p:tgtEl>
                                        <p:attrNameLst>
                                          <p:attrName>style.visibility</p:attrName>
                                        </p:attrNameLst>
                                      </p:cBhvr>
                                      <p:to>
                                        <p:strVal val="hidden"/>
                                      </p:to>
                                    </p:set>
                                    <p:set>
                                      <p:cBhvr additive="base" accumulate="none">
                                        <p:cTn id="1067" dur="3987" fill="hold">
                                          <p:stCondLst>
                                            <p:cond delay="0"/>
                                          </p:stCondLst>
                                        </p:cTn>
                                        <p:tgtEl>
                                          <p:spTgt spid="184"/>
                                        </p:tgtEl>
                                        <p:attrNameLst>
                                          <p:attrName/>
                                        </p:attrNameLst>
                                      </p:cBhvr>
                                      <p:to>
                                        <p:strVal val=""/>
                                      </p:to>
                                    </p:set>
                                  </p:childTnLst>
                                </p:cTn>
                              </p:par>
                              <p:par>
                                <p:cTn id="1068"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69" dur="2261" spd="-100000" fill="hold"/>
                                        <p:tgtEl>
                                          <p:spTgt spid="184"/>
                                        </p:tgtEl>
                                        <p:attrNameLst>
                                          <p:attrName>ppt_x</p:attrName>
                                          <p:attrName>ppt_y</p:attrName>
                                        </p:attrNameLst>
                                      </p:cBhvr>
                                      <p:rCtr x="-677" y="-17222"/>
                                    </p:animMotion>
                                  </p:childTnLst>
                                </p:cTn>
                              </p:par>
                              <p:par>
                                <p:cTn id="1070" presetID="10" presetClass="entr" presetSubtype="0" repeatCount="indefinite" fill="hold" grpId="0" nodeType="withEffect">
                                  <p:stCondLst>
                                    <p:cond delay="0"/>
                                  </p:stCondLst>
                                  <p:childTnLst>
                                    <p:set>
                                      <p:cBhvr>
                                        <p:cTn id="1071" dur="1" fill="hold">
                                          <p:stCondLst>
                                            <p:cond delay="0"/>
                                          </p:stCondLst>
                                        </p:cTn>
                                        <p:tgtEl>
                                          <p:spTgt spid="185"/>
                                        </p:tgtEl>
                                        <p:attrNameLst>
                                          <p:attrName>style.visibility</p:attrName>
                                        </p:attrNameLst>
                                      </p:cBhvr>
                                      <p:to>
                                        <p:strVal val="visible"/>
                                      </p:to>
                                    </p:set>
                                    <p:animEffect transition="out" filter="fade">
                                      <p:cBhvr additive="base" accumulate="none">
                                        <p:cTn id="1072" dur="336" fill="hold">
                                          <p:stCondLst>
                                            <p:cond delay="2355"/>
                                          </p:stCondLst>
                                        </p:cTn>
                                        <p:tgtEl>
                                          <p:spTgt spid="185"/>
                                        </p:tgtEl>
                                      </p:cBhvr>
                                    </p:animEffect>
                                    <p:animEffect transition="in" filter="fade">
                                      <p:cBhvr additive="base" accumulate="none">
                                        <p:cTn id="1073" dur="336" fill="hold">
                                          <p:stCondLst>
                                            <p:cond delay="0"/>
                                          </p:stCondLst>
                                        </p:cTn>
                                        <p:tgtEl>
                                          <p:spTgt spid="185"/>
                                        </p:tgtEl>
                                      </p:cBhvr>
                                    </p:animEffect>
                                    <p:set>
                                      <p:cBhvr additive="base" accumulate="none">
                                        <p:cTn id="1074" dur="1" fill="hold">
                                          <p:stCondLst>
                                            <p:cond delay="2690"/>
                                          </p:stCondLst>
                                        </p:cTn>
                                        <p:tgtEl>
                                          <p:spTgt spid="185"/>
                                        </p:tgtEl>
                                        <p:attrNameLst>
                                          <p:attrName>style.visibility</p:attrName>
                                        </p:attrNameLst>
                                      </p:cBhvr>
                                      <p:to>
                                        <p:strVal val="hidden"/>
                                      </p:to>
                                    </p:set>
                                    <p:set>
                                      <p:cBhvr additive="base" accumulate="none">
                                        <p:cTn id="1075" dur="3095" fill="hold">
                                          <p:stCondLst>
                                            <p:cond delay="0"/>
                                          </p:stCondLst>
                                        </p:cTn>
                                        <p:tgtEl>
                                          <p:spTgt spid="185"/>
                                        </p:tgtEl>
                                        <p:attrNameLst>
                                          <p:attrName/>
                                        </p:attrNameLst>
                                      </p:cBhvr>
                                      <p:to>
                                        <p:strVal val=""/>
                                      </p:to>
                                    </p:set>
                                  </p:childTnLst>
                                </p:cTn>
                              </p:par>
                              <p:par>
                                <p:cTn id="1076"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77" dur="3846" spd="-100000" fill="hold"/>
                                        <p:tgtEl>
                                          <p:spTgt spid="185"/>
                                        </p:tgtEl>
                                        <p:attrNameLst>
                                          <p:attrName>ppt_x</p:attrName>
                                          <p:attrName>ppt_y</p:attrName>
                                        </p:attrNameLst>
                                      </p:cBhvr>
                                      <p:rCtr x="8138" y="-1852"/>
                                    </p:animMotion>
                                  </p:childTnLst>
                                </p:cTn>
                              </p:par>
                              <p:par>
                                <p:cTn id="1078" presetID="10" presetClass="entr" presetSubtype="0" repeatCount="indefinite" fill="hold" grpId="0" nodeType="withEffect">
                                  <p:stCondLst>
                                    <p:cond delay="0"/>
                                  </p:stCondLst>
                                  <p:childTnLst>
                                    <p:set>
                                      <p:cBhvr>
                                        <p:cTn id="1079" dur="1" fill="hold">
                                          <p:stCondLst>
                                            <p:cond delay="0"/>
                                          </p:stCondLst>
                                        </p:cTn>
                                        <p:tgtEl>
                                          <p:spTgt spid="186"/>
                                        </p:tgtEl>
                                        <p:attrNameLst>
                                          <p:attrName>style.visibility</p:attrName>
                                        </p:attrNameLst>
                                      </p:cBhvr>
                                      <p:to>
                                        <p:strVal val="visible"/>
                                      </p:to>
                                    </p:set>
                                    <p:animEffect transition="out" filter="fade">
                                      <p:cBhvr additive="base" accumulate="none">
                                        <p:cTn id="1080" dur="364" fill="hold">
                                          <p:stCondLst>
                                            <p:cond delay="2545"/>
                                          </p:stCondLst>
                                        </p:cTn>
                                        <p:tgtEl>
                                          <p:spTgt spid="186"/>
                                        </p:tgtEl>
                                      </p:cBhvr>
                                    </p:animEffect>
                                    <p:animEffect transition="in" filter="fade">
                                      <p:cBhvr additive="base" accumulate="none">
                                        <p:cTn id="1081" dur="364" fill="hold">
                                          <p:stCondLst>
                                            <p:cond delay="0"/>
                                          </p:stCondLst>
                                        </p:cTn>
                                        <p:tgtEl>
                                          <p:spTgt spid="186"/>
                                        </p:tgtEl>
                                      </p:cBhvr>
                                    </p:animEffect>
                                    <p:set>
                                      <p:cBhvr additive="base" accumulate="none">
                                        <p:cTn id="1082" dur="1" fill="hold">
                                          <p:stCondLst>
                                            <p:cond delay="2907"/>
                                          </p:stCondLst>
                                        </p:cTn>
                                        <p:tgtEl>
                                          <p:spTgt spid="186"/>
                                        </p:tgtEl>
                                        <p:attrNameLst>
                                          <p:attrName>style.visibility</p:attrName>
                                        </p:attrNameLst>
                                      </p:cBhvr>
                                      <p:to>
                                        <p:strVal val="hidden"/>
                                      </p:to>
                                    </p:set>
                                    <p:set>
                                      <p:cBhvr additive="base" accumulate="none">
                                        <p:cTn id="1083" dur="3345" fill="hold">
                                          <p:stCondLst>
                                            <p:cond delay="0"/>
                                          </p:stCondLst>
                                        </p:cTn>
                                        <p:tgtEl>
                                          <p:spTgt spid="186"/>
                                        </p:tgtEl>
                                        <p:attrNameLst>
                                          <p:attrName/>
                                        </p:attrNameLst>
                                      </p:cBhvr>
                                      <p:to>
                                        <p:strVal val=""/>
                                      </p:to>
                                    </p:set>
                                  </p:childTnLst>
                                </p:cTn>
                              </p:par>
                              <p:par>
                                <p:cTn id="1084"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85" dur="3444" spd="-100000" fill="hold"/>
                                        <p:tgtEl>
                                          <p:spTgt spid="186"/>
                                        </p:tgtEl>
                                        <p:attrNameLst>
                                          <p:attrName>ppt_x</p:attrName>
                                          <p:attrName>ppt_y</p:attrName>
                                        </p:attrNameLst>
                                      </p:cBhvr>
                                      <p:rCtr x="6680" y="-14560"/>
                                    </p:animMotion>
                                  </p:childTnLst>
                                </p:cTn>
                              </p:par>
                              <p:par>
                                <p:cTn id="1086" presetID="10" presetClass="entr" presetSubtype="0" repeatCount="indefinite" fill="hold" grpId="0" nodeType="withEffect">
                                  <p:stCondLst>
                                    <p:cond delay="0"/>
                                  </p:stCondLst>
                                  <p:childTnLst>
                                    <p:set>
                                      <p:cBhvr>
                                        <p:cTn id="1087" dur="1" fill="hold">
                                          <p:stCondLst>
                                            <p:cond delay="0"/>
                                          </p:stCondLst>
                                        </p:cTn>
                                        <p:tgtEl>
                                          <p:spTgt spid="187"/>
                                        </p:tgtEl>
                                        <p:attrNameLst>
                                          <p:attrName>style.visibility</p:attrName>
                                        </p:attrNameLst>
                                      </p:cBhvr>
                                      <p:to>
                                        <p:strVal val="visible"/>
                                      </p:to>
                                    </p:set>
                                    <p:animEffect transition="out" filter="fade">
                                      <p:cBhvr additive="base" accumulate="none">
                                        <p:cTn id="1088" dur="250" fill="hold">
                                          <p:stCondLst>
                                            <p:cond delay="1750"/>
                                          </p:stCondLst>
                                        </p:cTn>
                                        <p:tgtEl>
                                          <p:spTgt spid="187"/>
                                        </p:tgtEl>
                                      </p:cBhvr>
                                    </p:animEffect>
                                    <p:animEffect transition="in" filter="fade">
                                      <p:cBhvr additive="base" accumulate="none">
                                        <p:cTn id="1089" dur="250" fill="hold">
                                          <p:stCondLst>
                                            <p:cond delay="0"/>
                                          </p:stCondLst>
                                        </p:cTn>
                                        <p:tgtEl>
                                          <p:spTgt spid="187"/>
                                        </p:tgtEl>
                                      </p:cBhvr>
                                    </p:animEffect>
                                    <p:set>
                                      <p:cBhvr additive="base" accumulate="none">
                                        <p:cTn id="1090" dur="1" fill="hold">
                                          <p:stCondLst>
                                            <p:cond delay="1999"/>
                                          </p:stCondLst>
                                        </p:cTn>
                                        <p:tgtEl>
                                          <p:spTgt spid="187"/>
                                        </p:tgtEl>
                                        <p:attrNameLst>
                                          <p:attrName>style.visibility</p:attrName>
                                        </p:attrNameLst>
                                      </p:cBhvr>
                                      <p:to>
                                        <p:strVal val="hidden"/>
                                      </p:to>
                                    </p:set>
                                    <p:set>
                                      <p:cBhvr additive="base" accumulate="none">
                                        <p:cTn id="1091" dur="2300" fill="hold">
                                          <p:stCondLst>
                                            <p:cond delay="0"/>
                                          </p:stCondLst>
                                        </p:cTn>
                                        <p:tgtEl>
                                          <p:spTgt spid="187"/>
                                        </p:tgtEl>
                                        <p:attrNameLst>
                                          <p:attrName/>
                                        </p:attrNameLst>
                                      </p:cBhvr>
                                      <p:to>
                                        <p:strVal val=""/>
                                      </p:to>
                                    </p:set>
                                  </p:childTnLst>
                                </p:cTn>
                              </p:par>
                              <p:par>
                                <p:cTn id="1092"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93" dur="2300" spd="-100000" fill="hold"/>
                                        <p:tgtEl>
                                          <p:spTgt spid="187"/>
                                        </p:tgtEl>
                                        <p:attrNameLst>
                                          <p:attrName>ppt_x</p:attrName>
                                          <p:attrName>ppt_y</p:attrName>
                                        </p:attrNameLst>
                                      </p:cBhvr>
                                      <p:rCtr x="4505" y="-13912"/>
                                    </p:animMotion>
                                  </p:childTnLst>
                                </p:cTn>
                              </p:par>
                              <p:par>
                                <p:cTn id="1094" presetID="10" presetClass="entr" presetSubtype="0" repeatCount="indefinite" fill="hold" grpId="0" nodeType="withEffect">
                                  <p:stCondLst>
                                    <p:cond delay="0"/>
                                  </p:stCondLst>
                                  <p:childTnLst>
                                    <p:set>
                                      <p:cBhvr>
                                        <p:cTn id="1095" dur="1" fill="hold">
                                          <p:stCondLst>
                                            <p:cond delay="0"/>
                                          </p:stCondLst>
                                        </p:cTn>
                                        <p:tgtEl>
                                          <p:spTgt spid="188"/>
                                        </p:tgtEl>
                                        <p:attrNameLst>
                                          <p:attrName>style.visibility</p:attrName>
                                        </p:attrNameLst>
                                      </p:cBhvr>
                                      <p:to>
                                        <p:strVal val="visible"/>
                                      </p:to>
                                    </p:set>
                                    <p:animEffect transition="out" filter="fade">
                                      <p:cBhvr additive="base" accumulate="none">
                                        <p:cTn id="1096" dur="250" fill="hold">
                                          <p:stCondLst>
                                            <p:cond delay="1750"/>
                                          </p:stCondLst>
                                        </p:cTn>
                                        <p:tgtEl>
                                          <p:spTgt spid="188"/>
                                        </p:tgtEl>
                                      </p:cBhvr>
                                    </p:animEffect>
                                    <p:animEffect transition="in" filter="fade">
                                      <p:cBhvr additive="base" accumulate="none">
                                        <p:cTn id="1097" dur="250" fill="hold">
                                          <p:stCondLst>
                                            <p:cond delay="0"/>
                                          </p:stCondLst>
                                        </p:cTn>
                                        <p:tgtEl>
                                          <p:spTgt spid="188"/>
                                        </p:tgtEl>
                                      </p:cBhvr>
                                    </p:animEffect>
                                    <p:set>
                                      <p:cBhvr additive="base" accumulate="none">
                                        <p:cTn id="1098" dur="1" fill="hold">
                                          <p:stCondLst>
                                            <p:cond delay="1999"/>
                                          </p:stCondLst>
                                        </p:cTn>
                                        <p:tgtEl>
                                          <p:spTgt spid="188"/>
                                        </p:tgtEl>
                                        <p:attrNameLst>
                                          <p:attrName>style.visibility</p:attrName>
                                        </p:attrNameLst>
                                      </p:cBhvr>
                                      <p:to>
                                        <p:strVal val="hidden"/>
                                      </p:to>
                                    </p:set>
                                    <p:set>
                                      <p:cBhvr additive="base" accumulate="none">
                                        <p:cTn id="1099" dur="2300" fill="hold">
                                          <p:stCondLst>
                                            <p:cond delay="0"/>
                                          </p:stCondLst>
                                        </p:cTn>
                                        <p:tgtEl>
                                          <p:spTgt spid="188"/>
                                        </p:tgtEl>
                                        <p:attrNameLst>
                                          <p:attrName/>
                                        </p:attrNameLst>
                                      </p:cBhvr>
                                      <p:to>
                                        <p:strVal val=""/>
                                      </p:to>
                                    </p:set>
                                  </p:childTnLst>
                                </p:cTn>
                              </p:par>
                              <p:par>
                                <p:cTn id="1100"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101" dur="2300" spd="-100000" fill="hold"/>
                                        <p:tgtEl>
                                          <p:spTgt spid="188"/>
                                        </p:tgtEl>
                                        <p:attrNameLst>
                                          <p:attrName>ppt_x</p:attrName>
                                          <p:attrName>ppt_y</p:attrName>
                                        </p:attrNameLst>
                                      </p:cBhvr>
                                      <p:rCtr x="-1628" y="-15741"/>
                                    </p:animMotion>
                                  </p:childTnLst>
                                </p:cTn>
                              </p:par>
                              <p:par>
                                <p:cTn id="1102" presetID="10" presetClass="entr" presetSubtype="0" repeatCount="indefinite" fill="hold" grpId="0" nodeType="withEffect">
                                  <p:stCondLst>
                                    <p:cond delay="0"/>
                                  </p:stCondLst>
                                  <p:childTnLst>
                                    <p:set>
                                      <p:cBhvr>
                                        <p:cTn id="1103" dur="1" fill="hold">
                                          <p:stCondLst>
                                            <p:cond delay="0"/>
                                          </p:stCondLst>
                                        </p:cTn>
                                        <p:tgtEl>
                                          <p:spTgt spid="189"/>
                                        </p:tgtEl>
                                        <p:attrNameLst>
                                          <p:attrName>style.visibility</p:attrName>
                                        </p:attrNameLst>
                                      </p:cBhvr>
                                      <p:to>
                                        <p:strVal val="visible"/>
                                      </p:to>
                                    </p:set>
                                    <p:animEffect transition="out" filter="fade">
                                      <p:cBhvr additive="base" accumulate="none">
                                        <p:cTn id="1104" dur="250" fill="hold">
                                          <p:stCondLst>
                                            <p:cond delay="1750"/>
                                          </p:stCondLst>
                                        </p:cTn>
                                        <p:tgtEl>
                                          <p:spTgt spid="189"/>
                                        </p:tgtEl>
                                      </p:cBhvr>
                                    </p:animEffect>
                                    <p:animEffect transition="in" filter="fade">
                                      <p:cBhvr additive="base" accumulate="none">
                                        <p:cTn id="1105" dur="250" fill="hold">
                                          <p:stCondLst>
                                            <p:cond delay="0"/>
                                          </p:stCondLst>
                                        </p:cTn>
                                        <p:tgtEl>
                                          <p:spTgt spid="189"/>
                                        </p:tgtEl>
                                      </p:cBhvr>
                                    </p:animEffect>
                                    <p:set>
                                      <p:cBhvr additive="base" accumulate="none">
                                        <p:cTn id="1106" dur="1" fill="hold">
                                          <p:stCondLst>
                                            <p:cond delay="1999"/>
                                          </p:stCondLst>
                                        </p:cTn>
                                        <p:tgtEl>
                                          <p:spTgt spid="189"/>
                                        </p:tgtEl>
                                        <p:attrNameLst>
                                          <p:attrName>style.visibility</p:attrName>
                                        </p:attrNameLst>
                                      </p:cBhvr>
                                      <p:to>
                                        <p:strVal val="hidden"/>
                                      </p:to>
                                    </p:set>
                                    <p:set>
                                      <p:cBhvr additive="base" accumulate="none">
                                        <p:cTn id="1107" dur="2300" fill="hold">
                                          <p:stCondLst>
                                            <p:cond delay="0"/>
                                          </p:stCondLst>
                                        </p:cTn>
                                        <p:tgtEl>
                                          <p:spTgt spid="189"/>
                                        </p:tgtEl>
                                        <p:attrNameLst>
                                          <p:attrName/>
                                        </p:attrNameLst>
                                      </p:cBhvr>
                                      <p:to>
                                        <p:strVal val=""/>
                                      </p:to>
                                    </p:set>
                                  </p:childTnLst>
                                </p:cTn>
                              </p:par>
                              <p:par>
                                <p:cTn id="1108"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109" dur="2300" spd="-100000" fill="hold"/>
                                        <p:tgtEl>
                                          <p:spTgt spid="189"/>
                                        </p:tgtEl>
                                        <p:attrNameLst>
                                          <p:attrName>ppt_x</p:attrName>
                                          <p:attrName>ppt_y</p:attrName>
                                        </p:attrNameLst>
                                      </p:cBhvr>
                                      <p:rCtr x="6576" y="-9074"/>
                                    </p:animMotion>
                                  </p:childTnLst>
                                </p:cTn>
                              </p:par>
                              <p:par>
                                <p:cTn id="1110" presetID="10" presetClass="entr" presetSubtype="0" repeatCount="indefinite" fill="hold" grpId="0" nodeType="withEffect">
                                  <p:stCondLst>
                                    <p:cond delay="0"/>
                                  </p:stCondLst>
                                  <p:childTnLst>
                                    <p:set>
                                      <p:cBhvr>
                                        <p:cTn id="1111" dur="1" fill="hold">
                                          <p:stCondLst>
                                            <p:cond delay="0"/>
                                          </p:stCondLst>
                                        </p:cTn>
                                        <p:tgtEl>
                                          <p:spTgt spid="190"/>
                                        </p:tgtEl>
                                        <p:attrNameLst>
                                          <p:attrName>style.visibility</p:attrName>
                                        </p:attrNameLst>
                                      </p:cBhvr>
                                      <p:to>
                                        <p:strVal val="visible"/>
                                      </p:to>
                                    </p:set>
                                    <p:animEffect transition="out" filter="fade">
                                      <p:cBhvr additive="base" accumulate="none">
                                        <p:cTn id="1112" dur="250" fill="hold">
                                          <p:stCondLst>
                                            <p:cond delay="1750"/>
                                          </p:stCondLst>
                                        </p:cTn>
                                        <p:tgtEl>
                                          <p:spTgt spid="190"/>
                                        </p:tgtEl>
                                      </p:cBhvr>
                                    </p:animEffect>
                                    <p:animEffect transition="in" filter="fade">
                                      <p:cBhvr additive="base" accumulate="none">
                                        <p:cTn id="1113" dur="250" fill="hold">
                                          <p:stCondLst>
                                            <p:cond delay="0"/>
                                          </p:stCondLst>
                                        </p:cTn>
                                        <p:tgtEl>
                                          <p:spTgt spid="190"/>
                                        </p:tgtEl>
                                      </p:cBhvr>
                                    </p:animEffect>
                                    <p:set>
                                      <p:cBhvr additive="base" accumulate="none">
                                        <p:cTn id="1114" dur="1" fill="hold">
                                          <p:stCondLst>
                                            <p:cond delay="1999"/>
                                          </p:stCondLst>
                                        </p:cTn>
                                        <p:tgtEl>
                                          <p:spTgt spid="190"/>
                                        </p:tgtEl>
                                        <p:attrNameLst>
                                          <p:attrName>style.visibility</p:attrName>
                                        </p:attrNameLst>
                                      </p:cBhvr>
                                      <p:to>
                                        <p:strVal val="hidden"/>
                                      </p:to>
                                    </p:set>
                                    <p:set>
                                      <p:cBhvr additive="base" accumulate="none">
                                        <p:cTn id="1115" dur="2300" fill="hold">
                                          <p:stCondLst>
                                            <p:cond delay="0"/>
                                          </p:stCondLst>
                                        </p:cTn>
                                        <p:tgtEl>
                                          <p:spTgt spid="190"/>
                                        </p:tgtEl>
                                        <p:attrNameLst>
                                          <p:attrName/>
                                        </p:attrNameLst>
                                      </p:cBhvr>
                                      <p:to>
                                        <p:strVal val=""/>
                                      </p:to>
                                    </p:set>
                                  </p:childTnLst>
                                </p:cTn>
                              </p:par>
                              <p:par>
                                <p:cTn id="1116"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17" dur="2300" spd="-100000" fill="hold"/>
                                        <p:tgtEl>
                                          <p:spTgt spid="190"/>
                                        </p:tgtEl>
                                        <p:attrNameLst>
                                          <p:attrName>ppt_x</p:attrName>
                                          <p:attrName>ppt_y</p:attrName>
                                        </p:attrNameLst>
                                      </p:cBhvr>
                                      <p:rCtr x="-5456" y="-10856"/>
                                    </p:animMotion>
                                  </p:childTnLst>
                                </p:cTn>
                              </p:par>
                              <p:par>
                                <p:cTn id="1118" presetID="10" presetClass="entr" presetSubtype="0" repeatCount="indefinite" fill="hold" grpId="0" nodeType="withEffect">
                                  <p:stCondLst>
                                    <p:cond delay="0"/>
                                  </p:stCondLst>
                                  <p:childTnLst>
                                    <p:set>
                                      <p:cBhvr>
                                        <p:cTn id="1119" dur="1" fill="hold">
                                          <p:stCondLst>
                                            <p:cond delay="0"/>
                                          </p:stCondLst>
                                        </p:cTn>
                                        <p:tgtEl>
                                          <p:spTgt spid="191"/>
                                        </p:tgtEl>
                                        <p:attrNameLst>
                                          <p:attrName>style.visibility</p:attrName>
                                        </p:attrNameLst>
                                      </p:cBhvr>
                                      <p:to>
                                        <p:strVal val="visible"/>
                                      </p:to>
                                    </p:set>
                                    <p:animEffect transition="out" filter="fade">
                                      <p:cBhvr additive="base" accumulate="none">
                                        <p:cTn id="1120" dur="250" fill="hold">
                                          <p:stCondLst>
                                            <p:cond delay="1750"/>
                                          </p:stCondLst>
                                        </p:cTn>
                                        <p:tgtEl>
                                          <p:spTgt spid="191"/>
                                        </p:tgtEl>
                                      </p:cBhvr>
                                    </p:animEffect>
                                    <p:animEffect transition="in" filter="fade">
                                      <p:cBhvr additive="base" accumulate="none">
                                        <p:cTn id="1121" dur="250" fill="hold">
                                          <p:stCondLst>
                                            <p:cond delay="0"/>
                                          </p:stCondLst>
                                        </p:cTn>
                                        <p:tgtEl>
                                          <p:spTgt spid="191"/>
                                        </p:tgtEl>
                                      </p:cBhvr>
                                    </p:animEffect>
                                    <p:set>
                                      <p:cBhvr additive="base" accumulate="none">
                                        <p:cTn id="1122" dur="1" fill="hold">
                                          <p:stCondLst>
                                            <p:cond delay="1999"/>
                                          </p:stCondLst>
                                        </p:cTn>
                                        <p:tgtEl>
                                          <p:spTgt spid="191"/>
                                        </p:tgtEl>
                                        <p:attrNameLst>
                                          <p:attrName>style.visibility</p:attrName>
                                        </p:attrNameLst>
                                      </p:cBhvr>
                                      <p:to>
                                        <p:strVal val="hidden"/>
                                      </p:to>
                                    </p:set>
                                    <p:set>
                                      <p:cBhvr additive="base" accumulate="none">
                                        <p:cTn id="1123" dur="2300" fill="hold">
                                          <p:stCondLst>
                                            <p:cond delay="0"/>
                                          </p:stCondLst>
                                        </p:cTn>
                                        <p:tgtEl>
                                          <p:spTgt spid="191"/>
                                        </p:tgtEl>
                                        <p:attrNameLst>
                                          <p:attrName/>
                                        </p:attrNameLst>
                                      </p:cBhvr>
                                      <p:to>
                                        <p:strVal val=""/>
                                      </p:to>
                                    </p:set>
                                  </p:childTnLst>
                                </p:cTn>
                              </p:par>
                              <p:par>
                                <p:cTn id="1124"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25" dur="2300" spd="-100000" fill="hold"/>
                                        <p:tgtEl>
                                          <p:spTgt spid="191"/>
                                        </p:tgtEl>
                                        <p:attrNameLst>
                                          <p:attrName>ppt_x</p:attrName>
                                          <p:attrName>ppt_y</p:attrName>
                                        </p:attrNameLst>
                                      </p:cBhvr>
                                      <p:rCtr x="9922" y="-7060"/>
                                    </p:animMotion>
                                  </p:childTnLst>
                                </p:cTn>
                              </p:par>
                              <p:par>
                                <p:cTn id="1126" presetID="10" presetClass="entr" presetSubtype="0" repeatCount="indefinite" fill="hold" grpId="0" nodeType="withEffect">
                                  <p:stCondLst>
                                    <p:cond delay="0"/>
                                  </p:stCondLst>
                                  <p:childTnLst>
                                    <p:set>
                                      <p:cBhvr>
                                        <p:cTn id="1127" dur="1" fill="hold">
                                          <p:stCondLst>
                                            <p:cond delay="0"/>
                                          </p:stCondLst>
                                        </p:cTn>
                                        <p:tgtEl>
                                          <p:spTgt spid="192"/>
                                        </p:tgtEl>
                                        <p:attrNameLst>
                                          <p:attrName>style.visibility</p:attrName>
                                        </p:attrNameLst>
                                      </p:cBhvr>
                                      <p:to>
                                        <p:strVal val="visible"/>
                                      </p:to>
                                    </p:set>
                                    <p:animEffect transition="out" filter="fade">
                                      <p:cBhvr additive="base" accumulate="none">
                                        <p:cTn id="1128" dur="250" fill="hold">
                                          <p:stCondLst>
                                            <p:cond delay="1750"/>
                                          </p:stCondLst>
                                        </p:cTn>
                                        <p:tgtEl>
                                          <p:spTgt spid="192"/>
                                        </p:tgtEl>
                                      </p:cBhvr>
                                    </p:animEffect>
                                    <p:animEffect transition="in" filter="fade">
                                      <p:cBhvr additive="base" accumulate="none">
                                        <p:cTn id="1129" dur="250" fill="hold">
                                          <p:stCondLst>
                                            <p:cond delay="0"/>
                                          </p:stCondLst>
                                        </p:cTn>
                                        <p:tgtEl>
                                          <p:spTgt spid="192"/>
                                        </p:tgtEl>
                                      </p:cBhvr>
                                    </p:animEffect>
                                    <p:set>
                                      <p:cBhvr additive="base" accumulate="none">
                                        <p:cTn id="1130" dur="1" fill="hold">
                                          <p:stCondLst>
                                            <p:cond delay="1999"/>
                                          </p:stCondLst>
                                        </p:cTn>
                                        <p:tgtEl>
                                          <p:spTgt spid="192"/>
                                        </p:tgtEl>
                                        <p:attrNameLst>
                                          <p:attrName>style.visibility</p:attrName>
                                        </p:attrNameLst>
                                      </p:cBhvr>
                                      <p:to>
                                        <p:strVal val="hidden"/>
                                      </p:to>
                                    </p:set>
                                    <p:set>
                                      <p:cBhvr additive="base" accumulate="none">
                                        <p:cTn id="1131" dur="2300" fill="hold">
                                          <p:stCondLst>
                                            <p:cond delay="0"/>
                                          </p:stCondLst>
                                        </p:cTn>
                                        <p:tgtEl>
                                          <p:spTgt spid="192"/>
                                        </p:tgtEl>
                                        <p:attrNameLst>
                                          <p:attrName/>
                                        </p:attrNameLst>
                                      </p:cBhvr>
                                      <p:to>
                                        <p:strVal val=""/>
                                      </p:to>
                                    </p:set>
                                  </p:childTnLst>
                                </p:cTn>
                              </p:par>
                              <p:par>
                                <p:cTn id="1132"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33" dur="2300" spd="-100000" fill="hold"/>
                                        <p:tgtEl>
                                          <p:spTgt spid="192"/>
                                        </p:tgtEl>
                                        <p:attrNameLst>
                                          <p:attrName>ppt_x</p:attrName>
                                          <p:attrName>ppt_y</p:attrName>
                                        </p:attrNameLst>
                                      </p:cBhvr>
                                      <p:rCtr x="8138" y="-1852"/>
                                    </p:animMotion>
                                  </p:childTnLst>
                                </p:cTn>
                              </p:par>
                              <p:par>
                                <p:cTn id="1134" presetID="10" presetClass="entr" presetSubtype="0" repeatCount="indefinite" fill="hold" grpId="0" nodeType="withEffect">
                                  <p:stCondLst>
                                    <p:cond delay="0"/>
                                  </p:stCondLst>
                                  <p:childTnLst>
                                    <p:set>
                                      <p:cBhvr>
                                        <p:cTn id="1135" dur="1" fill="hold">
                                          <p:stCondLst>
                                            <p:cond delay="0"/>
                                          </p:stCondLst>
                                        </p:cTn>
                                        <p:tgtEl>
                                          <p:spTgt spid="193"/>
                                        </p:tgtEl>
                                        <p:attrNameLst>
                                          <p:attrName>style.visibility</p:attrName>
                                        </p:attrNameLst>
                                      </p:cBhvr>
                                      <p:to>
                                        <p:strVal val="visible"/>
                                      </p:to>
                                    </p:set>
                                    <p:animEffect transition="out" filter="fade">
                                      <p:cBhvr additive="base" accumulate="none">
                                        <p:cTn id="1136" dur="250" fill="hold">
                                          <p:stCondLst>
                                            <p:cond delay="1750"/>
                                          </p:stCondLst>
                                        </p:cTn>
                                        <p:tgtEl>
                                          <p:spTgt spid="193"/>
                                        </p:tgtEl>
                                      </p:cBhvr>
                                    </p:animEffect>
                                    <p:animEffect transition="in" filter="fade">
                                      <p:cBhvr additive="base" accumulate="none">
                                        <p:cTn id="1137" dur="250" fill="hold">
                                          <p:stCondLst>
                                            <p:cond delay="0"/>
                                          </p:stCondLst>
                                        </p:cTn>
                                        <p:tgtEl>
                                          <p:spTgt spid="193"/>
                                        </p:tgtEl>
                                      </p:cBhvr>
                                    </p:animEffect>
                                    <p:set>
                                      <p:cBhvr additive="base" accumulate="none">
                                        <p:cTn id="1138" dur="1" fill="hold">
                                          <p:stCondLst>
                                            <p:cond delay="1999"/>
                                          </p:stCondLst>
                                        </p:cTn>
                                        <p:tgtEl>
                                          <p:spTgt spid="193"/>
                                        </p:tgtEl>
                                        <p:attrNameLst>
                                          <p:attrName>style.visibility</p:attrName>
                                        </p:attrNameLst>
                                      </p:cBhvr>
                                      <p:to>
                                        <p:strVal val="hidden"/>
                                      </p:to>
                                    </p:set>
                                    <p:set>
                                      <p:cBhvr additive="base" accumulate="none">
                                        <p:cTn id="1139" dur="2300" fill="hold">
                                          <p:stCondLst>
                                            <p:cond delay="0"/>
                                          </p:stCondLst>
                                        </p:cTn>
                                        <p:tgtEl>
                                          <p:spTgt spid="193"/>
                                        </p:tgtEl>
                                        <p:attrNameLst>
                                          <p:attrName/>
                                        </p:attrNameLst>
                                      </p:cBhvr>
                                      <p:to>
                                        <p:strVal val=""/>
                                      </p:to>
                                    </p:set>
                                  </p:childTnLst>
                                </p:cTn>
                              </p:par>
                              <p:par>
                                <p:cTn id="1140"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41" dur="2300" spd="-100000" fill="hold"/>
                                        <p:tgtEl>
                                          <p:spTgt spid="193"/>
                                        </p:tgtEl>
                                        <p:attrNameLst>
                                          <p:attrName>ppt_x</p:attrName>
                                          <p:attrName>ppt_y</p:attrName>
                                        </p:attrNameLst>
                                      </p:cBhvr>
                                      <p:rCtr x="-664" y="-17222"/>
                                    </p:animMotion>
                                  </p:childTnLst>
                                </p:cTn>
                              </p:par>
                              <p:par>
                                <p:cTn id="1142" presetID="10" presetClass="entr" presetSubtype="0" repeatCount="indefinite" fill="hold" grpId="0" nodeType="withEffect">
                                  <p:stCondLst>
                                    <p:cond delay="0"/>
                                  </p:stCondLst>
                                  <p:childTnLst>
                                    <p:set>
                                      <p:cBhvr>
                                        <p:cTn id="1143" dur="1" fill="hold">
                                          <p:stCondLst>
                                            <p:cond delay="0"/>
                                          </p:stCondLst>
                                        </p:cTn>
                                        <p:tgtEl>
                                          <p:spTgt spid="194"/>
                                        </p:tgtEl>
                                        <p:attrNameLst>
                                          <p:attrName>style.visibility</p:attrName>
                                        </p:attrNameLst>
                                      </p:cBhvr>
                                      <p:to>
                                        <p:strVal val="visible"/>
                                      </p:to>
                                    </p:set>
                                    <p:animEffect transition="out" filter="fade">
                                      <p:cBhvr additive="base" accumulate="none">
                                        <p:cTn id="1144" dur="250" fill="hold">
                                          <p:stCondLst>
                                            <p:cond delay="1750"/>
                                          </p:stCondLst>
                                        </p:cTn>
                                        <p:tgtEl>
                                          <p:spTgt spid="194"/>
                                        </p:tgtEl>
                                      </p:cBhvr>
                                    </p:animEffect>
                                    <p:animEffect transition="in" filter="fade">
                                      <p:cBhvr additive="base" accumulate="none">
                                        <p:cTn id="1145" dur="250" fill="hold">
                                          <p:stCondLst>
                                            <p:cond delay="0"/>
                                          </p:stCondLst>
                                        </p:cTn>
                                        <p:tgtEl>
                                          <p:spTgt spid="194"/>
                                        </p:tgtEl>
                                      </p:cBhvr>
                                    </p:animEffect>
                                    <p:set>
                                      <p:cBhvr additive="base" accumulate="none">
                                        <p:cTn id="1146" dur="1" fill="hold">
                                          <p:stCondLst>
                                            <p:cond delay="1999"/>
                                          </p:stCondLst>
                                        </p:cTn>
                                        <p:tgtEl>
                                          <p:spTgt spid="194"/>
                                        </p:tgtEl>
                                        <p:attrNameLst>
                                          <p:attrName>style.visibility</p:attrName>
                                        </p:attrNameLst>
                                      </p:cBhvr>
                                      <p:to>
                                        <p:strVal val="hidden"/>
                                      </p:to>
                                    </p:set>
                                    <p:set>
                                      <p:cBhvr additive="base" accumulate="none">
                                        <p:cTn id="1147" dur="2300" fill="hold">
                                          <p:stCondLst>
                                            <p:cond delay="0"/>
                                          </p:stCondLst>
                                        </p:cTn>
                                        <p:tgtEl>
                                          <p:spTgt spid="194"/>
                                        </p:tgtEl>
                                        <p:attrNameLst>
                                          <p:attrName/>
                                        </p:attrNameLst>
                                      </p:cBhvr>
                                      <p:to>
                                        <p:strVal val=""/>
                                      </p:to>
                                    </p:set>
                                  </p:childTnLst>
                                </p:cTn>
                              </p:par>
                              <p:par>
                                <p:cTn id="1148"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49" dur="2300" spd="-100000" fill="hold"/>
                                        <p:tgtEl>
                                          <p:spTgt spid="194"/>
                                        </p:tgtEl>
                                        <p:attrNameLst>
                                          <p:attrName>ppt_x</p:attrName>
                                          <p:attrName>ppt_y</p:attrName>
                                        </p:attrNameLst>
                                      </p:cBhvr>
                                      <p:rCtr x="6771" y="-14560"/>
                                    </p:animMotion>
                                  </p:childTnLst>
                                </p:cTn>
                              </p:par>
                              <p:par>
                                <p:cTn id="1150" presetID="10" presetClass="entr" presetSubtype="0" repeatCount="indefinite" fill="hold" grpId="0" nodeType="withEffect">
                                  <p:stCondLst>
                                    <p:cond delay="0"/>
                                  </p:stCondLst>
                                  <p:childTnLst>
                                    <p:set>
                                      <p:cBhvr>
                                        <p:cTn id="1151" dur="1" fill="hold">
                                          <p:stCondLst>
                                            <p:cond delay="0"/>
                                          </p:stCondLst>
                                        </p:cTn>
                                        <p:tgtEl>
                                          <p:spTgt spid="195"/>
                                        </p:tgtEl>
                                        <p:attrNameLst>
                                          <p:attrName>style.visibility</p:attrName>
                                        </p:attrNameLst>
                                      </p:cBhvr>
                                      <p:to>
                                        <p:strVal val="visible"/>
                                      </p:to>
                                    </p:set>
                                    <p:animEffect transition="out" filter="fade">
                                      <p:cBhvr additive="base" accumulate="none">
                                        <p:cTn id="1152" dur="250" fill="hold">
                                          <p:stCondLst>
                                            <p:cond delay="1750"/>
                                          </p:stCondLst>
                                        </p:cTn>
                                        <p:tgtEl>
                                          <p:spTgt spid="195"/>
                                        </p:tgtEl>
                                      </p:cBhvr>
                                    </p:animEffect>
                                    <p:animEffect transition="in" filter="fade">
                                      <p:cBhvr additive="base" accumulate="none">
                                        <p:cTn id="1153" dur="250" fill="hold">
                                          <p:stCondLst>
                                            <p:cond delay="0"/>
                                          </p:stCondLst>
                                        </p:cTn>
                                        <p:tgtEl>
                                          <p:spTgt spid="195"/>
                                        </p:tgtEl>
                                      </p:cBhvr>
                                    </p:animEffect>
                                    <p:set>
                                      <p:cBhvr additive="base" accumulate="none">
                                        <p:cTn id="1154" dur="1" fill="hold">
                                          <p:stCondLst>
                                            <p:cond delay="1999"/>
                                          </p:stCondLst>
                                        </p:cTn>
                                        <p:tgtEl>
                                          <p:spTgt spid="195"/>
                                        </p:tgtEl>
                                        <p:attrNameLst>
                                          <p:attrName>style.visibility</p:attrName>
                                        </p:attrNameLst>
                                      </p:cBhvr>
                                      <p:to>
                                        <p:strVal val="hidden"/>
                                      </p:to>
                                    </p:set>
                                    <p:set>
                                      <p:cBhvr additive="base" accumulate="none">
                                        <p:cTn id="1155" dur="2300" fill="hold">
                                          <p:stCondLst>
                                            <p:cond delay="0"/>
                                          </p:stCondLst>
                                        </p:cTn>
                                        <p:tgtEl>
                                          <p:spTgt spid="195"/>
                                        </p:tgtEl>
                                        <p:attrNameLst>
                                          <p:attrName/>
                                        </p:attrNameLst>
                                      </p:cBhvr>
                                      <p:to>
                                        <p:strVal val=""/>
                                      </p:to>
                                    </p:set>
                                  </p:childTnLst>
                                </p:cTn>
                              </p:par>
                              <p:par>
                                <p:cTn id="1156"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57" dur="2300" spd="-100000" fill="hold"/>
                                        <p:tgtEl>
                                          <p:spTgt spid="195"/>
                                        </p:tgtEl>
                                        <p:attrNameLst>
                                          <p:attrName>ppt_x</p:attrName>
                                          <p:attrName>ppt_y</p:attrName>
                                        </p:attrNameLst>
                                      </p:cBhvr>
                                      <p:rCtr x="6680" y="-14560"/>
                                    </p:animMotion>
                                  </p:childTnLst>
                                </p:cTn>
                              </p:par>
                              <p:par>
                                <p:cTn id="1158" presetID="10" presetClass="entr" presetSubtype="0" repeatCount="indefinite" fill="hold" grpId="0" nodeType="withEffect">
                                  <p:stCondLst>
                                    <p:cond delay="0"/>
                                  </p:stCondLst>
                                  <p:childTnLst>
                                    <p:set>
                                      <p:cBhvr>
                                        <p:cTn id="1159" dur="1" fill="hold">
                                          <p:stCondLst>
                                            <p:cond delay="0"/>
                                          </p:stCondLst>
                                        </p:cTn>
                                        <p:tgtEl>
                                          <p:spTgt spid="196"/>
                                        </p:tgtEl>
                                        <p:attrNameLst>
                                          <p:attrName>style.visibility</p:attrName>
                                        </p:attrNameLst>
                                      </p:cBhvr>
                                      <p:to>
                                        <p:strVal val="visible"/>
                                      </p:to>
                                    </p:set>
                                    <p:animEffect transition="out" filter="fade">
                                      <p:cBhvr additive="base" accumulate="none">
                                        <p:cTn id="1160" dur="250" fill="hold">
                                          <p:stCondLst>
                                            <p:cond delay="1750"/>
                                          </p:stCondLst>
                                        </p:cTn>
                                        <p:tgtEl>
                                          <p:spTgt spid="196"/>
                                        </p:tgtEl>
                                      </p:cBhvr>
                                    </p:animEffect>
                                    <p:animEffect transition="in" filter="fade">
                                      <p:cBhvr additive="base" accumulate="none">
                                        <p:cTn id="1161" dur="250" fill="hold">
                                          <p:stCondLst>
                                            <p:cond delay="0"/>
                                          </p:stCondLst>
                                        </p:cTn>
                                        <p:tgtEl>
                                          <p:spTgt spid="196"/>
                                        </p:tgtEl>
                                      </p:cBhvr>
                                    </p:animEffect>
                                    <p:set>
                                      <p:cBhvr additive="base" accumulate="none">
                                        <p:cTn id="1162" dur="1" fill="hold">
                                          <p:stCondLst>
                                            <p:cond delay="1999"/>
                                          </p:stCondLst>
                                        </p:cTn>
                                        <p:tgtEl>
                                          <p:spTgt spid="196"/>
                                        </p:tgtEl>
                                        <p:attrNameLst>
                                          <p:attrName>style.visibility</p:attrName>
                                        </p:attrNameLst>
                                      </p:cBhvr>
                                      <p:to>
                                        <p:strVal val="hidden"/>
                                      </p:to>
                                    </p:set>
                                    <p:set>
                                      <p:cBhvr additive="base" accumulate="none">
                                        <p:cTn id="1163" dur="2300" fill="hold">
                                          <p:stCondLst>
                                            <p:cond delay="0"/>
                                          </p:stCondLst>
                                        </p:cTn>
                                        <p:tgtEl>
                                          <p:spTgt spid="196"/>
                                        </p:tgtEl>
                                        <p:attrNameLst>
                                          <p:attrName/>
                                        </p:attrNameLst>
                                      </p:cBhvr>
                                      <p:to>
                                        <p:strVal val=""/>
                                      </p:to>
                                    </p:set>
                                  </p:childTnLst>
                                </p:cTn>
                              </p:par>
                              <p:par>
                                <p:cTn id="1164"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65" dur="2300" spd="-100000" fill="hold"/>
                                        <p:tgtEl>
                                          <p:spTgt spid="196"/>
                                        </p:tgtEl>
                                        <p:attrNameLst>
                                          <p:attrName>ppt_x</p:attrName>
                                          <p:attrName>ppt_y</p:attrName>
                                        </p:attrNameLst>
                                      </p:cBhvr>
                                      <p:rCtr x="6680" y="-14560"/>
                                    </p:animMotion>
                                  </p:childTnLst>
                                </p:cTn>
                              </p:par>
                              <p:par>
                                <p:cTn id="1166" presetID="10" presetClass="entr" presetSubtype="0" repeatCount="indefinite" fill="hold" grpId="0" nodeType="withEffect">
                                  <p:stCondLst>
                                    <p:cond delay="0"/>
                                  </p:stCondLst>
                                  <p:childTnLst>
                                    <p:set>
                                      <p:cBhvr>
                                        <p:cTn id="1167" dur="1" fill="hold">
                                          <p:stCondLst>
                                            <p:cond delay="0"/>
                                          </p:stCondLst>
                                        </p:cTn>
                                        <p:tgtEl>
                                          <p:spTgt spid="197"/>
                                        </p:tgtEl>
                                        <p:attrNameLst>
                                          <p:attrName>style.visibility</p:attrName>
                                        </p:attrNameLst>
                                      </p:cBhvr>
                                      <p:to>
                                        <p:strVal val="visible"/>
                                      </p:to>
                                    </p:set>
                                    <p:animEffect transition="out" filter="fade">
                                      <p:cBhvr additive="base" accumulate="none">
                                        <p:cTn id="1168" dur="250" fill="hold">
                                          <p:stCondLst>
                                            <p:cond delay="1750"/>
                                          </p:stCondLst>
                                        </p:cTn>
                                        <p:tgtEl>
                                          <p:spTgt spid="197"/>
                                        </p:tgtEl>
                                      </p:cBhvr>
                                    </p:animEffect>
                                    <p:animEffect transition="in" filter="fade">
                                      <p:cBhvr additive="base" accumulate="none">
                                        <p:cTn id="1169" dur="250" fill="hold">
                                          <p:stCondLst>
                                            <p:cond delay="0"/>
                                          </p:stCondLst>
                                        </p:cTn>
                                        <p:tgtEl>
                                          <p:spTgt spid="197"/>
                                        </p:tgtEl>
                                      </p:cBhvr>
                                    </p:animEffect>
                                    <p:set>
                                      <p:cBhvr additive="base" accumulate="none">
                                        <p:cTn id="1170" dur="1" fill="hold">
                                          <p:stCondLst>
                                            <p:cond delay="1999"/>
                                          </p:stCondLst>
                                        </p:cTn>
                                        <p:tgtEl>
                                          <p:spTgt spid="197"/>
                                        </p:tgtEl>
                                        <p:attrNameLst>
                                          <p:attrName>style.visibility</p:attrName>
                                        </p:attrNameLst>
                                      </p:cBhvr>
                                      <p:to>
                                        <p:strVal val="hidden"/>
                                      </p:to>
                                    </p:set>
                                    <p:set>
                                      <p:cBhvr additive="base" accumulate="none">
                                        <p:cTn id="1171" dur="2300" fill="hold">
                                          <p:stCondLst>
                                            <p:cond delay="0"/>
                                          </p:stCondLst>
                                        </p:cTn>
                                        <p:tgtEl>
                                          <p:spTgt spid="197"/>
                                        </p:tgtEl>
                                        <p:attrNameLst>
                                          <p:attrName/>
                                        </p:attrNameLst>
                                      </p:cBhvr>
                                      <p:to>
                                        <p:strVal val=""/>
                                      </p:to>
                                    </p:set>
                                  </p:childTnLst>
                                </p:cTn>
                              </p:par>
                              <p:par>
                                <p:cTn id="1172"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73" dur="2300" spd="-100000" fill="hold"/>
                                        <p:tgtEl>
                                          <p:spTgt spid="197"/>
                                        </p:tgtEl>
                                        <p:attrNameLst>
                                          <p:attrName>ppt_x</p:attrName>
                                          <p:attrName>ppt_y</p:attrName>
                                        </p:attrNameLst>
                                      </p:cBhvr>
                                      <p:rCtr x="-4727" y="-13079"/>
                                    </p:animMotion>
                                  </p:childTnLst>
                                </p:cTn>
                              </p:par>
                              <p:par>
                                <p:cTn id="1174" presetID="10" presetClass="entr" presetSubtype="0" repeatCount="indefinite" fill="hold" grpId="0" nodeType="withEffect">
                                  <p:stCondLst>
                                    <p:cond delay="0"/>
                                  </p:stCondLst>
                                  <p:childTnLst>
                                    <p:set>
                                      <p:cBhvr>
                                        <p:cTn id="1175" dur="1" fill="hold">
                                          <p:stCondLst>
                                            <p:cond delay="0"/>
                                          </p:stCondLst>
                                        </p:cTn>
                                        <p:tgtEl>
                                          <p:spTgt spid="199"/>
                                        </p:tgtEl>
                                        <p:attrNameLst>
                                          <p:attrName>style.visibility</p:attrName>
                                        </p:attrNameLst>
                                      </p:cBhvr>
                                      <p:to>
                                        <p:strVal val="visible"/>
                                      </p:to>
                                    </p:set>
                                    <p:animEffect transition="out" filter="fade">
                                      <p:cBhvr additive="base" accumulate="none">
                                        <p:cTn id="1176" dur="316" fill="hold">
                                          <p:stCondLst>
                                            <p:cond delay="2213"/>
                                          </p:stCondLst>
                                        </p:cTn>
                                        <p:tgtEl>
                                          <p:spTgt spid="199"/>
                                        </p:tgtEl>
                                      </p:cBhvr>
                                    </p:animEffect>
                                    <p:animEffect transition="in" filter="fade">
                                      <p:cBhvr additive="base" accumulate="none">
                                        <p:cTn id="1177" dur="316" fill="hold">
                                          <p:stCondLst>
                                            <p:cond delay="0"/>
                                          </p:stCondLst>
                                        </p:cTn>
                                        <p:tgtEl>
                                          <p:spTgt spid="199"/>
                                        </p:tgtEl>
                                      </p:cBhvr>
                                    </p:animEffect>
                                    <p:set>
                                      <p:cBhvr additive="base" accumulate="none">
                                        <p:cTn id="1178" dur="1" fill="hold">
                                          <p:stCondLst>
                                            <p:cond delay="2528"/>
                                          </p:stCondLst>
                                        </p:cTn>
                                        <p:tgtEl>
                                          <p:spTgt spid="199"/>
                                        </p:tgtEl>
                                        <p:attrNameLst>
                                          <p:attrName>style.visibility</p:attrName>
                                        </p:attrNameLst>
                                      </p:cBhvr>
                                      <p:to>
                                        <p:strVal val="hidden"/>
                                      </p:to>
                                    </p:set>
                                    <p:set>
                                      <p:cBhvr additive="base" accumulate="none">
                                        <p:cTn id="1179" dur="2908" fill="hold">
                                          <p:stCondLst>
                                            <p:cond delay="0"/>
                                          </p:stCondLst>
                                        </p:cTn>
                                        <p:tgtEl>
                                          <p:spTgt spid="199"/>
                                        </p:tgtEl>
                                        <p:attrNameLst>
                                          <p:attrName/>
                                        </p:attrNameLst>
                                      </p:cBhvr>
                                      <p:to>
                                        <p:strVal val=""/>
                                      </p:to>
                                    </p:set>
                                  </p:childTnLst>
                                </p:cTn>
                              </p:par>
                              <p:par>
                                <p:cTn id="1180"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81" dur="2714" spd="-100000" fill="hold"/>
                                        <p:tgtEl>
                                          <p:spTgt spid="199"/>
                                        </p:tgtEl>
                                        <p:attrNameLst>
                                          <p:attrName>ppt_x</p:attrName>
                                          <p:attrName>ppt_y</p:attrName>
                                        </p:attrNameLst>
                                      </p:cBhvr>
                                      <p:rCtr x="4505" y="-13935"/>
                                    </p:animMotion>
                                  </p:childTnLst>
                                </p:cTn>
                              </p:par>
                              <p:par>
                                <p:cTn id="1182" presetID="10" presetClass="entr" presetSubtype="0" repeatCount="indefinite" fill="hold" grpId="0" nodeType="withEffect">
                                  <p:stCondLst>
                                    <p:cond delay="0"/>
                                  </p:stCondLst>
                                  <p:childTnLst>
                                    <p:set>
                                      <p:cBhvr>
                                        <p:cTn id="1183" dur="1" fill="hold">
                                          <p:stCondLst>
                                            <p:cond delay="0"/>
                                          </p:stCondLst>
                                        </p:cTn>
                                        <p:tgtEl>
                                          <p:spTgt spid="201"/>
                                        </p:tgtEl>
                                        <p:attrNameLst>
                                          <p:attrName>style.visibility</p:attrName>
                                        </p:attrNameLst>
                                      </p:cBhvr>
                                      <p:to>
                                        <p:strVal val="visible"/>
                                      </p:to>
                                    </p:set>
                                    <p:animEffect transition="out" filter="fade">
                                      <p:cBhvr additive="base" accumulate="none">
                                        <p:cTn id="1184" dur="250" fill="hold">
                                          <p:stCondLst>
                                            <p:cond delay="1750"/>
                                          </p:stCondLst>
                                        </p:cTn>
                                        <p:tgtEl>
                                          <p:spTgt spid="201"/>
                                        </p:tgtEl>
                                      </p:cBhvr>
                                    </p:animEffect>
                                    <p:animEffect transition="in" filter="fade">
                                      <p:cBhvr additive="base" accumulate="none">
                                        <p:cTn id="1185" dur="250" fill="hold">
                                          <p:stCondLst>
                                            <p:cond delay="0"/>
                                          </p:stCondLst>
                                        </p:cTn>
                                        <p:tgtEl>
                                          <p:spTgt spid="201"/>
                                        </p:tgtEl>
                                      </p:cBhvr>
                                    </p:animEffect>
                                    <p:set>
                                      <p:cBhvr additive="base" accumulate="none">
                                        <p:cTn id="1186" dur="1" fill="hold">
                                          <p:stCondLst>
                                            <p:cond delay="1999"/>
                                          </p:stCondLst>
                                        </p:cTn>
                                        <p:tgtEl>
                                          <p:spTgt spid="201"/>
                                        </p:tgtEl>
                                        <p:attrNameLst>
                                          <p:attrName>style.visibility</p:attrName>
                                        </p:attrNameLst>
                                      </p:cBhvr>
                                      <p:to>
                                        <p:strVal val="hidden"/>
                                      </p:to>
                                    </p:set>
                                    <p:set>
                                      <p:cBhvr additive="base" accumulate="none">
                                        <p:cTn id="1187" dur="2300" fill="hold">
                                          <p:stCondLst>
                                            <p:cond delay="0"/>
                                          </p:stCondLst>
                                        </p:cTn>
                                        <p:tgtEl>
                                          <p:spTgt spid="201"/>
                                        </p:tgtEl>
                                        <p:attrNameLst>
                                          <p:attrName/>
                                        </p:attrNameLst>
                                      </p:cBhvr>
                                      <p:to>
                                        <p:strVal val=""/>
                                      </p:to>
                                    </p:set>
                                  </p:childTnLst>
                                </p:cTn>
                              </p:par>
                              <p:par>
                                <p:cTn id="1188"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89" dur="3409" spd="-100000" fill="hold"/>
                                        <p:tgtEl>
                                          <p:spTgt spid="201"/>
                                        </p:tgtEl>
                                        <p:attrNameLst>
                                          <p:attrName>ppt_x</p:attrName>
                                          <p:attrName>ppt_y</p:attrName>
                                        </p:attrNameLst>
                                      </p:cBhvr>
                                      <p:rCtr x="-1628" y="-15718"/>
                                    </p:animMotion>
                                  </p:childTnLst>
                                </p:cTn>
                              </p:par>
                              <p:par>
                                <p:cTn id="1190" presetID="10" presetClass="entr" presetSubtype="0" repeatCount="indefinite" fill="hold" grpId="0" nodeType="withEffect">
                                  <p:stCondLst>
                                    <p:cond delay="0"/>
                                  </p:stCondLst>
                                  <p:childTnLst>
                                    <p:set>
                                      <p:cBhvr>
                                        <p:cTn id="1191" dur="1" fill="hold">
                                          <p:stCondLst>
                                            <p:cond delay="0"/>
                                          </p:stCondLst>
                                        </p:cTn>
                                        <p:tgtEl>
                                          <p:spTgt spid="202"/>
                                        </p:tgtEl>
                                        <p:attrNameLst>
                                          <p:attrName>style.visibility</p:attrName>
                                        </p:attrNameLst>
                                      </p:cBhvr>
                                      <p:to>
                                        <p:strVal val="visible"/>
                                      </p:to>
                                    </p:set>
                                    <p:animEffect transition="out" filter="fade">
                                      <p:cBhvr additive="base" accumulate="none">
                                        <p:cTn id="1192" dur="419" fill="hold">
                                          <p:stCondLst>
                                            <p:cond delay="2935"/>
                                          </p:stCondLst>
                                        </p:cTn>
                                        <p:tgtEl>
                                          <p:spTgt spid="202"/>
                                        </p:tgtEl>
                                      </p:cBhvr>
                                    </p:animEffect>
                                    <p:animEffect transition="in" filter="fade">
                                      <p:cBhvr additive="base" accumulate="none">
                                        <p:cTn id="1193" dur="419" fill="hold">
                                          <p:stCondLst>
                                            <p:cond delay="0"/>
                                          </p:stCondLst>
                                        </p:cTn>
                                        <p:tgtEl>
                                          <p:spTgt spid="202"/>
                                        </p:tgtEl>
                                      </p:cBhvr>
                                    </p:animEffect>
                                    <p:set>
                                      <p:cBhvr additive="base" accumulate="none">
                                        <p:cTn id="1194" dur="1" fill="hold">
                                          <p:stCondLst>
                                            <p:cond delay="3353"/>
                                          </p:stCondLst>
                                        </p:cTn>
                                        <p:tgtEl>
                                          <p:spTgt spid="202"/>
                                        </p:tgtEl>
                                        <p:attrNameLst>
                                          <p:attrName>style.visibility</p:attrName>
                                        </p:attrNameLst>
                                      </p:cBhvr>
                                      <p:to>
                                        <p:strVal val="hidden"/>
                                      </p:to>
                                    </p:set>
                                    <p:set>
                                      <p:cBhvr additive="base" accumulate="none">
                                        <p:cTn id="1195" dur="3858" fill="hold">
                                          <p:stCondLst>
                                            <p:cond delay="0"/>
                                          </p:stCondLst>
                                        </p:cTn>
                                        <p:tgtEl>
                                          <p:spTgt spid="202"/>
                                        </p:tgtEl>
                                        <p:attrNameLst>
                                          <p:attrName/>
                                        </p:attrNameLst>
                                      </p:cBhvr>
                                      <p:to>
                                        <p:strVal val=""/>
                                      </p:to>
                                    </p:set>
                                  </p:childTnLst>
                                </p:cTn>
                              </p:par>
                              <p:par>
                                <p:cTn id="1196"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97" dur="3060" spd="-100000" fill="hold"/>
                                        <p:tgtEl>
                                          <p:spTgt spid="202"/>
                                        </p:tgtEl>
                                        <p:attrNameLst>
                                          <p:attrName>ppt_x</p:attrName>
                                          <p:attrName>ppt_y</p:attrName>
                                        </p:attrNameLst>
                                      </p:cBhvr>
                                      <p:rCtr x="6589" y="-9074"/>
                                    </p:animMotion>
                                  </p:childTnLst>
                                </p:cTn>
                              </p:par>
                              <p:par>
                                <p:cTn id="1198" presetID="10" presetClass="entr" presetSubtype="0" repeatCount="indefinite" fill="hold" grpId="0" nodeType="withEffect">
                                  <p:stCondLst>
                                    <p:cond delay="0"/>
                                  </p:stCondLst>
                                  <p:childTnLst>
                                    <p:set>
                                      <p:cBhvr>
                                        <p:cTn id="1199" dur="1" fill="hold">
                                          <p:stCondLst>
                                            <p:cond delay="0"/>
                                          </p:stCondLst>
                                        </p:cTn>
                                        <p:tgtEl>
                                          <p:spTgt spid="203"/>
                                        </p:tgtEl>
                                        <p:attrNameLst>
                                          <p:attrName>style.visibility</p:attrName>
                                        </p:attrNameLst>
                                      </p:cBhvr>
                                      <p:to>
                                        <p:strVal val="visible"/>
                                      </p:to>
                                    </p:set>
                                    <p:animEffect transition="out" filter="fade">
                                      <p:cBhvr additive="base" accumulate="none">
                                        <p:cTn id="1200" dur="237" fill="hold">
                                          <p:stCondLst>
                                            <p:cond delay="1658"/>
                                          </p:stCondLst>
                                        </p:cTn>
                                        <p:tgtEl>
                                          <p:spTgt spid="203"/>
                                        </p:tgtEl>
                                      </p:cBhvr>
                                    </p:animEffect>
                                    <p:animEffect transition="in" filter="fade">
                                      <p:cBhvr additive="base" accumulate="none">
                                        <p:cTn id="1201" dur="237" fill="hold">
                                          <p:stCondLst>
                                            <p:cond delay="0"/>
                                          </p:stCondLst>
                                        </p:cTn>
                                        <p:tgtEl>
                                          <p:spTgt spid="203"/>
                                        </p:tgtEl>
                                      </p:cBhvr>
                                    </p:animEffect>
                                    <p:set>
                                      <p:cBhvr additive="base" accumulate="none">
                                        <p:cTn id="1202" dur="1" fill="hold">
                                          <p:stCondLst>
                                            <p:cond delay="1894"/>
                                          </p:stCondLst>
                                        </p:cTn>
                                        <p:tgtEl>
                                          <p:spTgt spid="203"/>
                                        </p:tgtEl>
                                        <p:attrNameLst>
                                          <p:attrName>style.visibility</p:attrName>
                                        </p:attrNameLst>
                                      </p:cBhvr>
                                      <p:to>
                                        <p:strVal val="hidden"/>
                                      </p:to>
                                    </p:set>
                                    <p:set>
                                      <p:cBhvr additive="base" accumulate="none">
                                        <p:cTn id="1203" dur="2179" fill="hold">
                                          <p:stCondLst>
                                            <p:cond delay="0"/>
                                          </p:stCondLst>
                                        </p:cTn>
                                        <p:tgtEl>
                                          <p:spTgt spid="203"/>
                                        </p:tgtEl>
                                        <p:attrNameLst>
                                          <p:attrName/>
                                        </p:attrNameLst>
                                      </p:cBhvr>
                                      <p:to>
                                        <p:strVal val=""/>
                                      </p:to>
                                    </p:set>
                                  </p:childTnLst>
                                </p:cTn>
                              </p:par>
                              <p:par>
                                <p:cTn id="1204"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205" dur="3515" spd="-100000" fill="hold"/>
                                        <p:tgtEl>
                                          <p:spTgt spid="203"/>
                                        </p:tgtEl>
                                        <p:attrNameLst>
                                          <p:attrName>ppt_x</p:attrName>
                                          <p:attrName>ppt_y</p:attrName>
                                        </p:attrNameLst>
                                      </p:cBhvr>
                                      <p:rCtr x="-5456" y="-10856"/>
                                    </p:animMotion>
                                  </p:childTnLst>
                                </p:cTn>
                              </p:par>
                              <p:par>
                                <p:cTn id="1206" presetID="10" presetClass="entr" presetSubtype="0" repeatCount="indefinite" fill="hold" grpId="0" nodeType="withEffect">
                                  <p:stCondLst>
                                    <p:cond delay="0"/>
                                  </p:stCondLst>
                                  <p:childTnLst>
                                    <p:set>
                                      <p:cBhvr>
                                        <p:cTn id="1207" dur="1" fill="hold">
                                          <p:stCondLst>
                                            <p:cond delay="0"/>
                                          </p:stCondLst>
                                        </p:cTn>
                                        <p:tgtEl>
                                          <p:spTgt spid="204"/>
                                        </p:tgtEl>
                                        <p:attrNameLst>
                                          <p:attrName>style.visibility</p:attrName>
                                        </p:attrNameLst>
                                      </p:cBhvr>
                                      <p:to>
                                        <p:strVal val="visible"/>
                                      </p:to>
                                    </p:set>
                                    <p:animEffect transition="out" filter="fade">
                                      <p:cBhvr additive="base" accumulate="none">
                                        <p:cTn id="1208" dur="305" fill="hold">
                                          <p:stCondLst>
                                            <p:cond delay="2133"/>
                                          </p:stCondLst>
                                        </p:cTn>
                                        <p:tgtEl>
                                          <p:spTgt spid="204"/>
                                        </p:tgtEl>
                                      </p:cBhvr>
                                    </p:animEffect>
                                    <p:animEffect transition="in" filter="fade">
                                      <p:cBhvr additive="base" accumulate="none">
                                        <p:cTn id="1209" dur="305" fill="hold">
                                          <p:stCondLst>
                                            <p:cond delay="0"/>
                                          </p:stCondLst>
                                        </p:cTn>
                                        <p:tgtEl>
                                          <p:spTgt spid="204"/>
                                        </p:tgtEl>
                                      </p:cBhvr>
                                    </p:animEffect>
                                    <p:set>
                                      <p:cBhvr additive="base" accumulate="none">
                                        <p:cTn id="1210" dur="1" fill="hold">
                                          <p:stCondLst>
                                            <p:cond delay="2437"/>
                                          </p:stCondLst>
                                        </p:cTn>
                                        <p:tgtEl>
                                          <p:spTgt spid="204"/>
                                        </p:tgtEl>
                                        <p:attrNameLst>
                                          <p:attrName>style.visibility</p:attrName>
                                        </p:attrNameLst>
                                      </p:cBhvr>
                                      <p:to>
                                        <p:strVal val="hidden"/>
                                      </p:to>
                                    </p:set>
                                    <p:set>
                                      <p:cBhvr additive="base" accumulate="none">
                                        <p:cTn id="1211" dur="2804" fill="hold">
                                          <p:stCondLst>
                                            <p:cond delay="0"/>
                                          </p:stCondLst>
                                        </p:cTn>
                                        <p:tgtEl>
                                          <p:spTgt spid="204"/>
                                        </p:tgtEl>
                                        <p:attrNameLst>
                                          <p:attrName/>
                                        </p:attrNameLst>
                                      </p:cBhvr>
                                      <p:to>
                                        <p:strVal val=""/>
                                      </p:to>
                                    </p:set>
                                  </p:childTnLst>
                                </p:cTn>
                              </p:par>
                              <p:par>
                                <p:cTn id="1212"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13" dur="2924" spd="-100000" fill="hold"/>
                                        <p:tgtEl>
                                          <p:spTgt spid="204"/>
                                        </p:tgtEl>
                                        <p:attrNameLst>
                                          <p:attrName>ppt_x</p:attrName>
                                          <p:attrName>ppt_y</p:attrName>
                                        </p:attrNameLst>
                                      </p:cBhvr>
                                      <p:rCtr x="9922" y="-7060"/>
                                    </p:animMotion>
                                  </p:childTnLst>
                                </p:cTn>
                              </p:par>
                              <p:par>
                                <p:cTn id="1214" presetID="10" presetClass="entr" presetSubtype="0" repeatCount="indefinite" fill="hold" grpId="0" nodeType="withEffect">
                                  <p:stCondLst>
                                    <p:cond delay="0"/>
                                  </p:stCondLst>
                                  <p:childTnLst>
                                    <p:set>
                                      <p:cBhvr>
                                        <p:cTn id="1215" dur="1" fill="hold">
                                          <p:stCondLst>
                                            <p:cond delay="0"/>
                                          </p:stCondLst>
                                        </p:cTn>
                                        <p:tgtEl>
                                          <p:spTgt spid="205"/>
                                        </p:tgtEl>
                                        <p:attrNameLst>
                                          <p:attrName>style.visibility</p:attrName>
                                        </p:attrNameLst>
                                      </p:cBhvr>
                                      <p:to>
                                        <p:strVal val="visible"/>
                                      </p:to>
                                    </p:set>
                                    <p:animEffect transition="out" filter="fade">
                                      <p:cBhvr additive="base" accumulate="none">
                                        <p:cTn id="1216" dur="324" fill="hold">
                                          <p:stCondLst>
                                            <p:cond delay="2271"/>
                                          </p:stCondLst>
                                        </p:cTn>
                                        <p:tgtEl>
                                          <p:spTgt spid="205"/>
                                        </p:tgtEl>
                                      </p:cBhvr>
                                    </p:animEffect>
                                    <p:animEffect transition="in" filter="fade">
                                      <p:cBhvr additive="base" accumulate="none">
                                        <p:cTn id="1217" dur="324" fill="hold">
                                          <p:stCondLst>
                                            <p:cond delay="0"/>
                                          </p:stCondLst>
                                        </p:cTn>
                                        <p:tgtEl>
                                          <p:spTgt spid="205"/>
                                        </p:tgtEl>
                                      </p:cBhvr>
                                    </p:animEffect>
                                    <p:set>
                                      <p:cBhvr additive="base" accumulate="none">
                                        <p:cTn id="1218" dur="1" fill="hold">
                                          <p:stCondLst>
                                            <p:cond delay="2594"/>
                                          </p:stCondLst>
                                        </p:cTn>
                                        <p:tgtEl>
                                          <p:spTgt spid="205"/>
                                        </p:tgtEl>
                                        <p:attrNameLst>
                                          <p:attrName>style.visibility</p:attrName>
                                        </p:attrNameLst>
                                      </p:cBhvr>
                                      <p:to>
                                        <p:strVal val="hidden"/>
                                      </p:to>
                                    </p:set>
                                    <p:set>
                                      <p:cBhvr additive="base" accumulate="none">
                                        <p:cTn id="1219" dur="2984" fill="hold">
                                          <p:stCondLst>
                                            <p:cond delay="0"/>
                                          </p:stCondLst>
                                        </p:cTn>
                                        <p:tgtEl>
                                          <p:spTgt spid="205"/>
                                        </p:tgtEl>
                                        <p:attrNameLst>
                                          <p:attrName/>
                                        </p:attrNameLst>
                                      </p:cBhvr>
                                      <p:to>
                                        <p:strVal val=""/>
                                      </p:to>
                                    </p:set>
                                  </p:childTnLst>
                                </p:cTn>
                              </p:par>
                              <p:par>
                                <p:cTn id="1220"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21" dur="2415" spd="-100000" fill="hold"/>
                                        <p:tgtEl>
                                          <p:spTgt spid="205"/>
                                        </p:tgtEl>
                                        <p:attrNameLst>
                                          <p:attrName>ppt_x</p:attrName>
                                          <p:attrName>ppt_y</p:attrName>
                                        </p:attrNameLst>
                                      </p:cBhvr>
                                      <p:rCtr x="8138" y="-1852"/>
                                    </p:animMotion>
                                  </p:childTnLst>
                                </p:cTn>
                              </p:par>
                              <p:par>
                                <p:cTn id="1222" presetID="10" presetClass="entr" presetSubtype="0" repeatCount="indefinite" fill="hold" grpId="0" nodeType="withEffect">
                                  <p:stCondLst>
                                    <p:cond delay="0"/>
                                  </p:stCondLst>
                                  <p:childTnLst>
                                    <p:set>
                                      <p:cBhvr>
                                        <p:cTn id="1223" dur="1" fill="hold">
                                          <p:stCondLst>
                                            <p:cond delay="0"/>
                                          </p:stCondLst>
                                        </p:cTn>
                                        <p:tgtEl>
                                          <p:spTgt spid="206"/>
                                        </p:tgtEl>
                                        <p:attrNameLst>
                                          <p:attrName>style.visibility</p:attrName>
                                        </p:attrNameLst>
                                      </p:cBhvr>
                                      <p:to>
                                        <p:strVal val="visible"/>
                                      </p:to>
                                    </p:set>
                                    <p:animEffect transition="out" filter="fade">
                                      <p:cBhvr additive="base" accumulate="none">
                                        <p:cTn id="1224" dur="289" fill="hold">
                                          <p:stCondLst>
                                            <p:cond delay="2024"/>
                                          </p:stCondLst>
                                        </p:cTn>
                                        <p:tgtEl>
                                          <p:spTgt spid="206"/>
                                        </p:tgtEl>
                                      </p:cBhvr>
                                    </p:animEffect>
                                    <p:animEffect transition="in" filter="fade">
                                      <p:cBhvr additive="base" accumulate="none">
                                        <p:cTn id="1225" dur="289" fill="hold">
                                          <p:stCondLst>
                                            <p:cond delay="0"/>
                                          </p:stCondLst>
                                        </p:cTn>
                                        <p:tgtEl>
                                          <p:spTgt spid="206"/>
                                        </p:tgtEl>
                                      </p:cBhvr>
                                    </p:animEffect>
                                    <p:set>
                                      <p:cBhvr additive="base" accumulate="none">
                                        <p:cTn id="1226" dur="1" fill="hold">
                                          <p:stCondLst>
                                            <p:cond delay="2311"/>
                                          </p:stCondLst>
                                        </p:cTn>
                                        <p:tgtEl>
                                          <p:spTgt spid="206"/>
                                        </p:tgtEl>
                                        <p:attrNameLst>
                                          <p:attrName>style.visibility</p:attrName>
                                        </p:attrNameLst>
                                      </p:cBhvr>
                                      <p:to>
                                        <p:strVal val="hidden"/>
                                      </p:to>
                                    </p:set>
                                    <p:set>
                                      <p:cBhvr additive="base" accumulate="none">
                                        <p:cTn id="1227" dur="2659" fill="hold">
                                          <p:stCondLst>
                                            <p:cond delay="0"/>
                                          </p:stCondLst>
                                        </p:cTn>
                                        <p:tgtEl>
                                          <p:spTgt spid="206"/>
                                        </p:tgtEl>
                                        <p:attrNameLst>
                                          <p:attrName/>
                                        </p:attrNameLst>
                                      </p:cBhvr>
                                      <p:to>
                                        <p:strVal val=""/>
                                      </p:to>
                                    </p:set>
                                  </p:childTnLst>
                                </p:cTn>
                              </p:par>
                              <p:par>
                                <p:cTn id="1228"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29" dur="2191" spd="-100000" fill="hold"/>
                                        <p:tgtEl>
                                          <p:spTgt spid="206"/>
                                        </p:tgtEl>
                                        <p:attrNameLst>
                                          <p:attrName>ppt_x</p:attrName>
                                          <p:attrName>ppt_y</p:attrName>
                                        </p:attrNameLst>
                                      </p:cBhvr>
                                      <p:rCtr x="-664" y="-17222"/>
                                    </p:animMotion>
                                  </p:childTnLst>
                                </p:cTn>
                              </p:par>
                              <p:par>
                                <p:cTn id="1230" presetID="10" presetClass="entr" presetSubtype="0" repeatCount="indefinite" fill="hold" grpId="0" nodeType="withEffect">
                                  <p:stCondLst>
                                    <p:cond delay="0"/>
                                  </p:stCondLst>
                                  <p:childTnLst>
                                    <p:set>
                                      <p:cBhvr>
                                        <p:cTn id="1231" dur="1" fill="hold">
                                          <p:stCondLst>
                                            <p:cond delay="0"/>
                                          </p:stCondLst>
                                        </p:cTn>
                                        <p:tgtEl>
                                          <p:spTgt spid="207"/>
                                        </p:tgtEl>
                                        <p:attrNameLst>
                                          <p:attrName>style.visibility</p:attrName>
                                        </p:attrNameLst>
                                      </p:cBhvr>
                                      <p:to>
                                        <p:strVal val="visible"/>
                                      </p:to>
                                    </p:set>
                                    <p:animEffect transition="out" filter="fade">
                                      <p:cBhvr additive="base" accumulate="none">
                                        <p:cTn id="1232" dur="346" fill="hold">
                                          <p:stCondLst>
                                            <p:cond delay="2419"/>
                                          </p:stCondLst>
                                        </p:cTn>
                                        <p:tgtEl>
                                          <p:spTgt spid="207"/>
                                        </p:tgtEl>
                                      </p:cBhvr>
                                    </p:animEffect>
                                    <p:animEffect transition="in" filter="fade">
                                      <p:cBhvr additive="base" accumulate="none">
                                        <p:cTn id="1233" dur="346" fill="hold">
                                          <p:stCondLst>
                                            <p:cond delay="0"/>
                                          </p:stCondLst>
                                        </p:cTn>
                                        <p:tgtEl>
                                          <p:spTgt spid="207"/>
                                        </p:tgtEl>
                                      </p:cBhvr>
                                    </p:animEffect>
                                    <p:set>
                                      <p:cBhvr additive="base" accumulate="none">
                                        <p:cTn id="1234" dur="1" fill="hold">
                                          <p:stCondLst>
                                            <p:cond delay="2763"/>
                                          </p:stCondLst>
                                        </p:cTn>
                                        <p:tgtEl>
                                          <p:spTgt spid="207"/>
                                        </p:tgtEl>
                                        <p:attrNameLst>
                                          <p:attrName>style.visibility</p:attrName>
                                        </p:attrNameLst>
                                      </p:cBhvr>
                                      <p:to>
                                        <p:strVal val="hidden"/>
                                      </p:to>
                                    </p:set>
                                    <p:set>
                                      <p:cBhvr additive="base" accumulate="none">
                                        <p:cTn id="1235" dur="3180" fill="hold">
                                          <p:stCondLst>
                                            <p:cond delay="0"/>
                                          </p:stCondLst>
                                        </p:cTn>
                                        <p:tgtEl>
                                          <p:spTgt spid="207"/>
                                        </p:tgtEl>
                                        <p:attrNameLst>
                                          <p:attrName/>
                                        </p:attrNameLst>
                                      </p:cBhvr>
                                      <p:to>
                                        <p:strVal val=""/>
                                      </p:to>
                                    </p:set>
                                  </p:childTnLst>
                                </p:cTn>
                              </p:par>
                              <p:par>
                                <p:cTn id="1236"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37" dur="2340" spd="-100000" fill="hold"/>
                                        <p:tgtEl>
                                          <p:spTgt spid="207"/>
                                        </p:tgtEl>
                                        <p:attrNameLst>
                                          <p:attrName>ppt_x</p:attrName>
                                          <p:attrName>ppt_y</p:attrName>
                                        </p:attrNameLst>
                                      </p:cBhvr>
                                      <p:rCtr x="6771" y="-14560"/>
                                    </p:animMotion>
                                  </p:childTnLst>
                                </p:cTn>
                              </p:par>
                              <p:par>
                                <p:cTn id="1238" presetID="10" presetClass="entr" presetSubtype="0" repeatCount="indefinite" fill="hold" grpId="0" nodeType="withEffect">
                                  <p:stCondLst>
                                    <p:cond delay="0"/>
                                  </p:stCondLst>
                                  <p:childTnLst>
                                    <p:set>
                                      <p:cBhvr>
                                        <p:cTn id="1239" dur="1" fill="hold">
                                          <p:stCondLst>
                                            <p:cond delay="0"/>
                                          </p:stCondLst>
                                        </p:cTn>
                                        <p:tgtEl>
                                          <p:spTgt spid="200"/>
                                        </p:tgtEl>
                                        <p:attrNameLst>
                                          <p:attrName>style.visibility</p:attrName>
                                        </p:attrNameLst>
                                      </p:cBhvr>
                                      <p:to>
                                        <p:strVal val="visible"/>
                                      </p:to>
                                    </p:set>
                                    <p:animEffect transition="out" filter="fade">
                                      <p:cBhvr additive="base" accumulate="none">
                                        <p:cTn id="1240" dur="277" fill="hold">
                                          <p:stCondLst>
                                            <p:cond delay="1937"/>
                                          </p:stCondLst>
                                        </p:cTn>
                                        <p:tgtEl>
                                          <p:spTgt spid="200"/>
                                        </p:tgtEl>
                                      </p:cBhvr>
                                    </p:animEffect>
                                    <p:animEffect transition="in" filter="fade">
                                      <p:cBhvr additive="base" accumulate="none">
                                        <p:cTn id="1241" dur="277" fill="hold">
                                          <p:stCondLst>
                                            <p:cond delay="0"/>
                                          </p:stCondLst>
                                        </p:cTn>
                                        <p:tgtEl>
                                          <p:spTgt spid="200"/>
                                        </p:tgtEl>
                                      </p:cBhvr>
                                    </p:animEffect>
                                    <p:set>
                                      <p:cBhvr additive="base" accumulate="none">
                                        <p:cTn id="1242" dur="1" fill="hold">
                                          <p:stCondLst>
                                            <p:cond delay="2213"/>
                                          </p:stCondLst>
                                        </p:cTn>
                                        <p:tgtEl>
                                          <p:spTgt spid="200"/>
                                        </p:tgtEl>
                                        <p:attrNameLst>
                                          <p:attrName>style.visibility</p:attrName>
                                        </p:attrNameLst>
                                      </p:cBhvr>
                                      <p:to>
                                        <p:strVal val="hidden"/>
                                      </p:to>
                                    </p:set>
                                    <p:set>
                                      <p:cBhvr additive="base" accumulate="none">
                                        <p:cTn id="1243" dur="2546" fill="hold">
                                          <p:stCondLst>
                                            <p:cond delay="0"/>
                                          </p:stCondLst>
                                        </p:cTn>
                                        <p:tgtEl>
                                          <p:spTgt spid="200"/>
                                        </p:tgtEl>
                                        <p:attrNameLst>
                                          <p:attrName/>
                                        </p:attrNameLst>
                                      </p:cBhvr>
                                      <p:to>
                                        <p:strVal val=""/>
                                      </p:to>
                                    </p:set>
                                  </p:childTnLst>
                                </p:cTn>
                              </p:par>
                              <p:par>
                                <p:cTn id="1244"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45" dur="3347" spd="-100000" fill="hold"/>
                                        <p:tgtEl>
                                          <p:spTgt spid="200"/>
                                        </p:tgtEl>
                                        <p:attrNameLst>
                                          <p:attrName>ppt_x</p:attrName>
                                          <p:attrName>ppt_y</p:attrName>
                                        </p:attrNameLst>
                                      </p:cBhvr>
                                      <p:rCtr x="4818" y="-16759"/>
                                    </p:animMotion>
                                  </p:childTnLst>
                                </p:cTn>
                              </p:par>
                              <p:par>
                                <p:cTn id="1246" presetID="10" presetClass="entr" presetSubtype="0" repeatCount="indefinite" fill="hold" grpId="0" nodeType="withEffect">
                                  <p:stCondLst>
                                    <p:cond delay="0"/>
                                  </p:stCondLst>
                                  <p:childTnLst>
                                    <p:set>
                                      <p:cBhvr>
                                        <p:cTn id="1247" dur="1" fill="hold">
                                          <p:stCondLst>
                                            <p:cond delay="0"/>
                                          </p:stCondLst>
                                        </p:cTn>
                                        <p:tgtEl>
                                          <p:spTgt spid="208"/>
                                        </p:tgtEl>
                                        <p:attrNameLst>
                                          <p:attrName>style.visibility</p:attrName>
                                        </p:attrNameLst>
                                      </p:cBhvr>
                                      <p:to>
                                        <p:strVal val="visible"/>
                                      </p:to>
                                    </p:set>
                                    <p:animEffect transition="out" filter="fade">
                                      <p:cBhvr additive="base" accumulate="none">
                                        <p:cTn id="1248" dur="273" fill="hold">
                                          <p:stCondLst>
                                            <p:cond delay="1912"/>
                                          </p:stCondLst>
                                        </p:cTn>
                                        <p:tgtEl>
                                          <p:spTgt spid="208"/>
                                        </p:tgtEl>
                                      </p:cBhvr>
                                    </p:animEffect>
                                    <p:animEffect transition="in" filter="fade">
                                      <p:cBhvr additive="base" accumulate="none">
                                        <p:cTn id="1249" dur="273" fill="hold">
                                          <p:stCondLst>
                                            <p:cond delay="0"/>
                                          </p:stCondLst>
                                        </p:cTn>
                                        <p:tgtEl>
                                          <p:spTgt spid="208"/>
                                        </p:tgtEl>
                                      </p:cBhvr>
                                    </p:animEffect>
                                    <p:set>
                                      <p:cBhvr additive="base" accumulate="none">
                                        <p:cTn id="1250" dur="1" fill="hold">
                                          <p:stCondLst>
                                            <p:cond delay="2184"/>
                                          </p:stCondLst>
                                        </p:cTn>
                                        <p:tgtEl>
                                          <p:spTgt spid="208"/>
                                        </p:tgtEl>
                                        <p:attrNameLst>
                                          <p:attrName>style.visibility</p:attrName>
                                        </p:attrNameLst>
                                      </p:cBhvr>
                                      <p:to>
                                        <p:strVal val="hidden"/>
                                      </p:to>
                                    </p:set>
                                    <p:set>
                                      <p:cBhvr additive="base" accumulate="none">
                                        <p:cTn id="1251" dur="2513" fill="hold">
                                          <p:stCondLst>
                                            <p:cond delay="0"/>
                                          </p:stCondLst>
                                        </p:cTn>
                                        <p:tgtEl>
                                          <p:spTgt spid="208"/>
                                        </p:tgtEl>
                                        <p:attrNameLst>
                                          <p:attrName/>
                                        </p:attrNameLst>
                                      </p:cBhvr>
                                      <p:to>
                                        <p:strVal val=""/>
                                      </p:to>
                                    </p:set>
                                  </p:childTnLst>
                                </p:cTn>
                              </p:par>
                              <p:par>
                                <p:cTn id="1252"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53" dur="2180" spd="-100000" fill="hold"/>
                                        <p:tgtEl>
                                          <p:spTgt spid="208"/>
                                        </p:tgtEl>
                                        <p:attrNameLst>
                                          <p:attrName>ppt_x</p:attrName>
                                          <p:attrName>ppt_y</p:attrName>
                                        </p:attrNameLst>
                                      </p:cBhvr>
                                      <p:rCtr x="6536" y="-11597"/>
                                    </p:animMotion>
                                  </p:childTnLst>
                                </p:cTn>
                              </p:par>
                              <p:par>
                                <p:cTn id="1254" presetID="10" presetClass="entr" presetSubtype="0" repeatCount="indefinite" fill="hold" grpId="0" nodeType="withEffect">
                                  <p:stCondLst>
                                    <p:cond delay="0"/>
                                  </p:stCondLst>
                                  <p:childTnLst>
                                    <p:set>
                                      <p:cBhvr>
                                        <p:cTn id="1255" dur="1" fill="hold">
                                          <p:stCondLst>
                                            <p:cond delay="0"/>
                                          </p:stCondLst>
                                        </p:cTn>
                                        <p:tgtEl>
                                          <p:spTgt spid="209"/>
                                        </p:tgtEl>
                                        <p:attrNameLst>
                                          <p:attrName>style.visibility</p:attrName>
                                        </p:attrNameLst>
                                      </p:cBhvr>
                                      <p:to>
                                        <p:strVal val="visible"/>
                                      </p:to>
                                    </p:set>
                                    <p:animEffect transition="out" filter="fade">
                                      <p:cBhvr additive="base" accumulate="none">
                                        <p:cTn id="1256" dur="224" fill="hold">
                                          <p:stCondLst>
                                            <p:cond delay="1569"/>
                                          </p:stCondLst>
                                        </p:cTn>
                                        <p:tgtEl>
                                          <p:spTgt spid="209"/>
                                        </p:tgtEl>
                                      </p:cBhvr>
                                    </p:animEffect>
                                    <p:animEffect transition="in" filter="fade">
                                      <p:cBhvr additive="base" accumulate="none">
                                        <p:cTn id="1257" dur="224" fill="hold">
                                          <p:stCondLst>
                                            <p:cond delay="0"/>
                                          </p:stCondLst>
                                        </p:cTn>
                                        <p:tgtEl>
                                          <p:spTgt spid="209"/>
                                        </p:tgtEl>
                                      </p:cBhvr>
                                    </p:animEffect>
                                    <p:set>
                                      <p:cBhvr additive="base" accumulate="none">
                                        <p:cTn id="1258" dur="1" fill="hold">
                                          <p:stCondLst>
                                            <p:cond delay="1792"/>
                                          </p:stCondLst>
                                        </p:cTn>
                                        <p:tgtEl>
                                          <p:spTgt spid="209"/>
                                        </p:tgtEl>
                                        <p:attrNameLst>
                                          <p:attrName>style.visibility</p:attrName>
                                        </p:attrNameLst>
                                      </p:cBhvr>
                                      <p:to>
                                        <p:strVal val="hidden"/>
                                      </p:to>
                                    </p:set>
                                    <p:set>
                                      <p:cBhvr additive="base" accumulate="none">
                                        <p:cTn id="1259" dur="2062" fill="hold">
                                          <p:stCondLst>
                                            <p:cond delay="0"/>
                                          </p:stCondLst>
                                        </p:cTn>
                                        <p:tgtEl>
                                          <p:spTgt spid="209"/>
                                        </p:tgtEl>
                                        <p:attrNameLst>
                                          <p:attrName/>
                                        </p:attrNameLst>
                                      </p:cBhvr>
                                      <p:to>
                                        <p:strVal val=""/>
                                      </p:to>
                                    </p:set>
                                  </p:childTnLst>
                                </p:cTn>
                              </p:par>
                              <p:par>
                                <p:cTn id="1260"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61" dur="2645" spd="-100000" fill="hold"/>
                                        <p:tgtEl>
                                          <p:spTgt spid="209"/>
                                        </p:tgtEl>
                                        <p:attrNameLst>
                                          <p:attrName>ppt_x</p:attrName>
                                          <p:attrName>ppt_y</p:attrName>
                                        </p:attrNameLst>
                                      </p:cBhvr>
                                      <p:rCtr x="-2096" y="-18356"/>
                                    </p:animMotion>
                                  </p:childTnLst>
                                </p:cTn>
                              </p:par>
                              <p:par>
                                <p:cTn id="1262" presetID="10" presetClass="entr" presetSubtype="0" repeatCount="indefinite" fill="hold" grpId="0" nodeType="withEffect">
                                  <p:stCondLst>
                                    <p:cond delay="0"/>
                                  </p:stCondLst>
                                  <p:childTnLst>
                                    <p:set>
                                      <p:cBhvr>
                                        <p:cTn id="1263" dur="1" fill="hold">
                                          <p:stCondLst>
                                            <p:cond delay="0"/>
                                          </p:stCondLst>
                                        </p:cTn>
                                        <p:tgtEl>
                                          <p:spTgt spid="210"/>
                                        </p:tgtEl>
                                        <p:attrNameLst>
                                          <p:attrName>style.visibility</p:attrName>
                                        </p:attrNameLst>
                                      </p:cBhvr>
                                      <p:to>
                                        <p:strVal val="visible"/>
                                      </p:to>
                                    </p:set>
                                    <p:animEffect transition="out" filter="fade">
                                      <p:cBhvr additive="base" accumulate="none">
                                        <p:cTn id="1264" dur="389" fill="hold">
                                          <p:stCondLst>
                                            <p:cond delay="2724"/>
                                          </p:stCondLst>
                                        </p:cTn>
                                        <p:tgtEl>
                                          <p:spTgt spid="210"/>
                                        </p:tgtEl>
                                      </p:cBhvr>
                                    </p:animEffect>
                                    <p:animEffect transition="in" filter="fade">
                                      <p:cBhvr additive="base" accumulate="none">
                                        <p:cTn id="1265" dur="389" fill="hold">
                                          <p:stCondLst>
                                            <p:cond delay="0"/>
                                          </p:stCondLst>
                                        </p:cTn>
                                        <p:tgtEl>
                                          <p:spTgt spid="210"/>
                                        </p:tgtEl>
                                      </p:cBhvr>
                                    </p:animEffect>
                                    <p:set>
                                      <p:cBhvr additive="base" accumulate="none">
                                        <p:cTn id="1266" dur="1" fill="hold">
                                          <p:stCondLst>
                                            <p:cond delay="3112"/>
                                          </p:stCondLst>
                                        </p:cTn>
                                        <p:tgtEl>
                                          <p:spTgt spid="210"/>
                                        </p:tgtEl>
                                        <p:attrNameLst>
                                          <p:attrName>style.visibility</p:attrName>
                                        </p:attrNameLst>
                                      </p:cBhvr>
                                      <p:to>
                                        <p:strVal val="hidden"/>
                                      </p:to>
                                    </p:set>
                                    <p:set>
                                      <p:cBhvr additive="base" accumulate="none">
                                        <p:cTn id="1267" dur="3580" fill="hold">
                                          <p:stCondLst>
                                            <p:cond delay="0"/>
                                          </p:stCondLst>
                                        </p:cTn>
                                        <p:tgtEl>
                                          <p:spTgt spid="210"/>
                                        </p:tgtEl>
                                        <p:attrNameLst>
                                          <p:attrName/>
                                        </p:attrNameLst>
                                      </p:cBhvr>
                                      <p:to>
                                        <p:strVal val=""/>
                                      </p:to>
                                    </p:set>
                                  </p:childTnLst>
                                </p:cTn>
                              </p:par>
                              <p:par>
                                <p:cTn id="1268"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69" dur="2595" spd="-100000" fill="hold"/>
                                        <p:tgtEl>
                                          <p:spTgt spid="210"/>
                                        </p:tgtEl>
                                        <p:attrNameLst>
                                          <p:attrName>ppt_x</p:attrName>
                                          <p:attrName>ppt_y</p:attrName>
                                        </p:attrNameLst>
                                      </p:cBhvr>
                                      <p:rCtr x="9414" y="8241"/>
                                    </p:animMotion>
                                  </p:childTnLst>
                                </p:cTn>
                              </p:par>
                              <p:par>
                                <p:cTn id="1270" presetID="10" presetClass="entr" presetSubtype="0" repeatCount="indefinite" fill="hold" grpId="0" nodeType="withEffect">
                                  <p:stCondLst>
                                    <p:cond delay="0"/>
                                  </p:stCondLst>
                                  <p:childTnLst>
                                    <p:set>
                                      <p:cBhvr>
                                        <p:cTn id="1271" dur="1" fill="hold">
                                          <p:stCondLst>
                                            <p:cond delay="0"/>
                                          </p:stCondLst>
                                        </p:cTn>
                                        <p:tgtEl>
                                          <p:spTgt spid="211"/>
                                        </p:tgtEl>
                                        <p:attrNameLst>
                                          <p:attrName>style.visibility</p:attrName>
                                        </p:attrNameLst>
                                      </p:cBhvr>
                                      <p:to>
                                        <p:strVal val="visible"/>
                                      </p:to>
                                    </p:set>
                                    <p:animEffect transition="out" filter="fade">
                                      <p:cBhvr additive="base" accumulate="none">
                                        <p:cTn id="1272" dur="269" fill="hold">
                                          <p:stCondLst>
                                            <p:cond delay="1880"/>
                                          </p:stCondLst>
                                        </p:cTn>
                                        <p:tgtEl>
                                          <p:spTgt spid="211"/>
                                        </p:tgtEl>
                                      </p:cBhvr>
                                    </p:animEffect>
                                    <p:animEffect transition="in" filter="fade">
                                      <p:cBhvr additive="base" accumulate="none">
                                        <p:cTn id="1273" dur="269" fill="hold">
                                          <p:stCondLst>
                                            <p:cond delay="0"/>
                                          </p:stCondLst>
                                        </p:cTn>
                                        <p:tgtEl>
                                          <p:spTgt spid="211"/>
                                        </p:tgtEl>
                                      </p:cBhvr>
                                    </p:animEffect>
                                    <p:set>
                                      <p:cBhvr additive="base" accumulate="none">
                                        <p:cTn id="1274" dur="1" fill="hold">
                                          <p:stCondLst>
                                            <p:cond delay="2147"/>
                                          </p:stCondLst>
                                        </p:cTn>
                                        <p:tgtEl>
                                          <p:spTgt spid="211"/>
                                        </p:tgtEl>
                                        <p:attrNameLst>
                                          <p:attrName>style.visibility</p:attrName>
                                        </p:attrNameLst>
                                      </p:cBhvr>
                                      <p:to>
                                        <p:strVal val="hidden"/>
                                      </p:to>
                                    </p:set>
                                    <p:set>
                                      <p:cBhvr additive="base" accumulate="none">
                                        <p:cTn id="1275" dur="2471" fill="hold">
                                          <p:stCondLst>
                                            <p:cond delay="0"/>
                                          </p:stCondLst>
                                        </p:cTn>
                                        <p:tgtEl>
                                          <p:spTgt spid="211"/>
                                        </p:tgtEl>
                                        <p:attrNameLst>
                                          <p:attrName/>
                                        </p:attrNameLst>
                                      </p:cBhvr>
                                      <p:to>
                                        <p:strVal val=""/>
                                      </p:to>
                                    </p:set>
                                  </p:childTnLst>
                                </p:cTn>
                              </p:par>
                              <p:par>
                                <p:cTn id="1276"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77" dur="2961" spd="-100000" fill="hold"/>
                                        <p:tgtEl>
                                          <p:spTgt spid="211"/>
                                        </p:tgtEl>
                                        <p:attrNameLst>
                                          <p:attrName>ppt_x</p:attrName>
                                          <p:attrName>ppt_y</p:attrName>
                                        </p:attrNameLst>
                                      </p:cBhvr>
                                      <p:rCtr x="-6081" y="-12500"/>
                                    </p:animMotion>
                                  </p:childTnLst>
                                </p:cTn>
                              </p:par>
                              <p:par>
                                <p:cTn id="1278" presetID="10" presetClass="entr" presetSubtype="0" repeatCount="indefinite" fill="hold" grpId="0" nodeType="withEffect">
                                  <p:stCondLst>
                                    <p:cond delay="0"/>
                                  </p:stCondLst>
                                  <p:childTnLst>
                                    <p:set>
                                      <p:cBhvr>
                                        <p:cTn id="1279" dur="1" fill="hold">
                                          <p:stCondLst>
                                            <p:cond delay="0"/>
                                          </p:stCondLst>
                                        </p:cTn>
                                        <p:tgtEl>
                                          <p:spTgt spid="212"/>
                                        </p:tgtEl>
                                        <p:attrNameLst>
                                          <p:attrName>style.visibility</p:attrName>
                                        </p:attrNameLst>
                                      </p:cBhvr>
                                      <p:to>
                                        <p:strVal val="visible"/>
                                      </p:to>
                                    </p:set>
                                    <p:animEffect transition="out" filter="fade">
                                      <p:cBhvr additive="base" accumulate="none">
                                        <p:cTn id="1280" dur="227" fill="hold">
                                          <p:stCondLst>
                                            <p:cond delay="1590"/>
                                          </p:stCondLst>
                                        </p:cTn>
                                        <p:tgtEl>
                                          <p:spTgt spid="212"/>
                                        </p:tgtEl>
                                      </p:cBhvr>
                                    </p:animEffect>
                                    <p:animEffect transition="in" filter="fade">
                                      <p:cBhvr additive="base" accumulate="none">
                                        <p:cTn id="1281" dur="227" fill="hold">
                                          <p:stCondLst>
                                            <p:cond delay="0"/>
                                          </p:stCondLst>
                                        </p:cTn>
                                        <p:tgtEl>
                                          <p:spTgt spid="212"/>
                                        </p:tgtEl>
                                      </p:cBhvr>
                                    </p:animEffect>
                                    <p:set>
                                      <p:cBhvr additive="base" accumulate="none">
                                        <p:cTn id="1282" dur="1" fill="hold">
                                          <p:stCondLst>
                                            <p:cond delay="1816"/>
                                          </p:stCondLst>
                                        </p:cTn>
                                        <p:tgtEl>
                                          <p:spTgt spid="212"/>
                                        </p:tgtEl>
                                        <p:attrNameLst>
                                          <p:attrName>style.visibility</p:attrName>
                                        </p:attrNameLst>
                                      </p:cBhvr>
                                      <p:to>
                                        <p:strVal val="hidden"/>
                                      </p:to>
                                    </p:set>
                                    <p:set>
                                      <p:cBhvr additive="base" accumulate="none">
                                        <p:cTn id="1283" dur="2090" fill="hold">
                                          <p:stCondLst>
                                            <p:cond delay="0"/>
                                          </p:stCondLst>
                                        </p:cTn>
                                        <p:tgtEl>
                                          <p:spTgt spid="212"/>
                                        </p:tgtEl>
                                        <p:attrNameLst>
                                          <p:attrName/>
                                        </p:attrNameLst>
                                      </p:cBhvr>
                                      <p:to>
                                        <p:strVal val=""/>
                                      </p:to>
                                    </p:set>
                                  </p:childTnLst>
                                </p:cTn>
                              </p:par>
                              <p:par>
                                <p:cTn id="1284"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85" dur="2965" spd="-100000" fill="hold"/>
                                        <p:tgtEl>
                                          <p:spTgt spid="212"/>
                                        </p:tgtEl>
                                        <p:attrNameLst>
                                          <p:attrName>ppt_x</p:attrName>
                                          <p:attrName>ppt_y</p:attrName>
                                        </p:attrNameLst>
                                      </p:cBhvr>
                                      <p:rCtr x="12422" y="-12083"/>
                                    </p:animMotion>
                                  </p:childTnLst>
                                </p:cTn>
                              </p:par>
                              <p:par>
                                <p:cTn id="1286" presetID="10" presetClass="entr" presetSubtype="0" repeatCount="indefinite" fill="hold" grpId="0" nodeType="withEffect">
                                  <p:stCondLst>
                                    <p:cond delay="0"/>
                                  </p:stCondLst>
                                  <p:childTnLst>
                                    <p:set>
                                      <p:cBhvr>
                                        <p:cTn id="1287" dur="1" fill="hold">
                                          <p:stCondLst>
                                            <p:cond delay="0"/>
                                          </p:stCondLst>
                                        </p:cTn>
                                        <p:tgtEl>
                                          <p:spTgt spid="213"/>
                                        </p:tgtEl>
                                        <p:attrNameLst>
                                          <p:attrName>style.visibility</p:attrName>
                                        </p:attrNameLst>
                                      </p:cBhvr>
                                      <p:to>
                                        <p:strVal val="visible"/>
                                      </p:to>
                                    </p:set>
                                    <p:animEffect transition="out" filter="fade">
                                      <p:cBhvr additive="base" accumulate="none">
                                        <p:cTn id="1288" dur="345" fill="hold">
                                          <p:stCondLst>
                                            <p:cond delay="2417"/>
                                          </p:stCondLst>
                                        </p:cTn>
                                        <p:tgtEl>
                                          <p:spTgt spid="213"/>
                                        </p:tgtEl>
                                      </p:cBhvr>
                                    </p:animEffect>
                                    <p:animEffect transition="in" filter="fade">
                                      <p:cBhvr additive="base" accumulate="none">
                                        <p:cTn id="1289" dur="345" fill="hold">
                                          <p:stCondLst>
                                            <p:cond delay="0"/>
                                          </p:stCondLst>
                                        </p:cTn>
                                        <p:tgtEl>
                                          <p:spTgt spid="213"/>
                                        </p:tgtEl>
                                      </p:cBhvr>
                                    </p:animEffect>
                                    <p:set>
                                      <p:cBhvr additive="base" accumulate="none">
                                        <p:cTn id="1290" dur="1" fill="hold">
                                          <p:stCondLst>
                                            <p:cond delay="2761"/>
                                          </p:stCondLst>
                                        </p:cTn>
                                        <p:tgtEl>
                                          <p:spTgt spid="213"/>
                                        </p:tgtEl>
                                        <p:attrNameLst>
                                          <p:attrName>style.visibility</p:attrName>
                                        </p:attrNameLst>
                                      </p:cBhvr>
                                      <p:to>
                                        <p:strVal val="hidden"/>
                                      </p:to>
                                    </p:set>
                                    <p:set>
                                      <p:cBhvr additive="base" accumulate="none">
                                        <p:cTn id="1291" dur="3177" fill="hold">
                                          <p:stCondLst>
                                            <p:cond delay="0"/>
                                          </p:stCondLst>
                                        </p:cTn>
                                        <p:tgtEl>
                                          <p:spTgt spid="213"/>
                                        </p:tgtEl>
                                        <p:attrNameLst>
                                          <p:attrName/>
                                        </p:attrNameLst>
                                      </p:cBhvr>
                                      <p:to>
                                        <p:strVal val=""/>
                                      </p:to>
                                    </p:set>
                                  </p:childTnLst>
                                </p:cTn>
                              </p:par>
                              <p:par>
                                <p:cTn id="1292"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93" dur="3510" spd="-100000" fill="hold"/>
                                        <p:tgtEl>
                                          <p:spTgt spid="213"/>
                                        </p:tgtEl>
                                        <p:attrNameLst>
                                          <p:attrName>ppt_x</p:attrName>
                                          <p:attrName>ppt_y</p:attrName>
                                        </p:attrNameLst>
                                      </p:cBhvr>
                                      <p:rCtr x="6875" y="-17384"/>
                                    </p:animMotion>
                                  </p:childTnLst>
                                </p:cTn>
                              </p:par>
                              <p:par>
                                <p:cTn id="1294" presetID="10" presetClass="entr" presetSubtype="0" repeatCount="indefinite" fill="hold" grpId="0" nodeType="withEffect">
                                  <p:stCondLst>
                                    <p:cond delay="0"/>
                                  </p:stCondLst>
                                  <p:childTnLst>
                                    <p:set>
                                      <p:cBhvr>
                                        <p:cTn id="1295" dur="1" fill="hold">
                                          <p:stCondLst>
                                            <p:cond delay="0"/>
                                          </p:stCondLst>
                                        </p:cTn>
                                        <p:tgtEl>
                                          <p:spTgt spid="214"/>
                                        </p:tgtEl>
                                        <p:attrNameLst>
                                          <p:attrName>style.visibility</p:attrName>
                                        </p:attrNameLst>
                                      </p:cBhvr>
                                      <p:to>
                                        <p:strVal val="visible"/>
                                      </p:to>
                                    </p:set>
                                    <p:animEffect transition="out" filter="fade">
                                      <p:cBhvr additive="base" accumulate="none">
                                        <p:cTn id="1296" dur="419" fill="hold">
                                          <p:stCondLst>
                                            <p:cond delay="2934"/>
                                          </p:stCondLst>
                                        </p:cTn>
                                        <p:tgtEl>
                                          <p:spTgt spid="214"/>
                                        </p:tgtEl>
                                      </p:cBhvr>
                                    </p:animEffect>
                                    <p:animEffect transition="in" filter="fade">
                                      <p:cBhvr additive="base" accumulate="none">
                                        <p:cTn id="1297" dur="419" fill="hold">
                                          <p:stCondLst>
                                            <p:cond delay="0"/>
                                          </p:stCondLst>
                                        </p:cTn>
                                        <p:tgtEl>
                                          <p:spTgt spid="214"/>
                                        </p:tgtEl>
                                      </p:cBhvr>
                                    </p:animEffect>
                                    <p:set>
                                      <p:cBhvr additive="base" accumulate="none">
                                        <p:cTn id="1298" dur="1" fill="hold">
                                          <p:stCondLst>
                                            <p:cond delay="3351"/>
                                          </p:stCondLst>
                                        </p:cTn>
                                        <p:tgtEl>
                                          <p:spTgt spid="214"/>
                                        </p:tgtEl>
                                        <p:attrNameLst>
                                          <p:attrName>style.visibility</p:attrName>
                                        </p:attrNameLst>
                                      </p:cBhvr>
                                      <p:to>
                                        <p:strVal val="hidden"/>
                                      </p:to>
                                    </p:set>
                                    <p:set>
                                      <p:cBhvr additive="base" accumulate="none">
                                        <p:cTn id="1299" dur="3856" fill="hold">
                                          <p:stCondLst>
                                            <p:cond delay="0"/>
                                          </p:stCondLst>
                                        </p:cTn>
                                        <p:tgtEl>
                                          <p:spTgt spid="214"/>
                                        </p:tgtEl>
                                        <p:attrNameLst>
                                          <p:attrName/>
                                        </p:attrNameLst>
                                      </p:cBhvr>
                                      <p:to>
                                        <p:strVal val=""/>
                                      </p:to>
                                    </p:set>
                                  </p:childTnLst>
                                </p:cTn>
                              </p:par>
                              <p:par>
                                <p:cTn id="1300"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301" dur="2662" spd="-100000" fill="hold"/>
                                        <p:tgtEl>
                                          <p:spTgt spid="214"/>
                                        </p:tgtEl>
                                        <p:attrNameLst>
                                          <p:attrName>ppt_x</p:attrName>
                                          <p:attrName>ppt_y</p:attrName>
                                        </p:attrNameLst>
                                      </p:cBhvr>
                                      <p:rCtr x="-6589" y="-17477"/>
                                    </p:animMotion>
                                  </p:childTnLst>
                                </p:cTn>
                              </p:par>
                              <p:par>
                                <p:cTn id="1302" presetID="10" presetClass="entr" presetSubtype="0" repeatCount="indefinite" fill="hold" grpId="0" nodeType="withEffect">
                                  <p:stCondLst>
                                    <p:cond delay="0"/>
                                  </p:stCondLst>
                                  <p:childTnLst>
                                    <p:set>
                                      <p:cBhvr>
                                        <p:cTn id="1303" dur="1" fill="hold">
                                          <p:stCondLst>
                                            <p:cond delay="0"/>
                                          </p:stCondLst>
                                        </p:cTn>
                                        <p:tgtEl>
                                          <p:spTgt spid="198"/>
                                        </p:tgtEl>
                                        <p:attrNameLst>
                                          <p:attrName>style.visibility</p:attrName>
                                        </p:attrNameLst>
                                      </p:cBhvr>
                                      <p:to>
                                        <p:strVal val="visible"/>
                                      </p:to>
                                    </p:set>
                                    <p:animEffect transition="out" filter="fade">
                                      <p:cBhvr additive="base" accumulate="none">
                                        <p:cTn id="1304" dur="355" fill="hold">
                                          <p:stCondLst>
                                            <p:cond delay="2487"/>
                                          </p:stCondLst>
                                        </p:cTn>
                                        <p:tgtEl>
                                          <p:spTgt spid="198"/>
                                        </p:tgtEl>
                                      </p:cBhvr>
                                    </p:animEffect>
                                    <p:animEffect transition="in" filter="fade">
                                      <p:cBhvr additive="base" accumulate="none">
                                        <p:cTn id="1305" dur="355" fill="hold">
                                          <p:stCondLst>
                                            <p:cond delay="0"/>
                                          </p:stCondLst>
                                        </p:cTn>
                                        <p:tgtEl>
                                          <p:spTgt spid="198"/>
                                        </p:tgtEl>
                                      </p:cBhvr>
                                    </p:animEffect>
                                    <p:set>
                                      <p:cBhvr additive="base" accumulate="none">
                                        <p:cTn id="1306" dur="1" fill="hold">
                                          <p:stCondLst>
                                            <p:cond delay="2841"/>
                                          </p:stCondLst>
                                        </p:cTn>
                                        <p:tgtEl>
                                          <p:spTgt spid="198"/>
                                        </p:tgtEl>
                                        <p:attrNameLst>
                                          <p:attrName>style.visibility</p:attrName>
                                        </p:attrNameLst>
                                      </p:cBhvr>
                                      <p:to>
                                        <p:strVal val="hidden"/>
                                      </p:to>
                                    </p:set>
                                    <p:set>
                                      <p:cBhvr additive="base" accumulate="none">
                                        <p:cTn id="1307" dur="3269" fill="hold">
                                          <p:stCondLst>
                                            <p:cond delay="0"/>
                                          </p:stCondLst>
                                        </p:cTn>
                                        <p:tgtEl>
                                          <p:spTgt spid="198"/>
                                        </p:tgtEl>
                                        <p:attrNameLst>
                                          <p:attrName/>
                                        </p:attrNameLst>
                                      </p:cBhvr>
                                      <p:to>
                                        <p:strVal val=""/>
                                      </p:to>
                                    </p:set>
                                  </p:childTnLst>
                                </p:cTn>
                              </p:par>
                              <p:par>
                                <p:cTn id="1308"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309" dur="2820" spd="-100000" fill="hold"/>
                                        <p:tgtEl>
                                          <p:spTgt spid="198"/>
                                        </p:tgtEl>
                                        <p:attrNameLst>
                                          <p:attrName>ppt_x</p:attrName>
                                          <p:attrName>ppt_y</p:attrName>
                                        </p:attrNameLst>
                                      </p:cBhvr>
                                      <p:rCtr x="4505" y="-13935"/>
                                    </p:animMotion>
                                  </p:childTnLst>
                                </p:cTn>
                              </p:par>
                              <p:par>
                                <p:cTn id="1310" presetID="10" presetClass="entr" presetSubtype="0" repeatCount="indefinite" fill="hold" grpId="0" nodeType="withEffect">
                                  <p:stCondLst>
                                    <p:cond delay="0"/>
                                  </p:stCondLst>
                                  <p:childTnLst>
                                    <p:set>
                                      <p:cBhvr>
                                        <p:cTn id="1311" dur="1" fill="hold">
                                          <p:stCondLst>
                                            <p:cond delay="0"/>
                                          </p:stCondLst>
                                        </p:cTn>
                                        <p:tgtEl>
                                          <p:spTgt spid="215"/>
                                        </p:tgtEl>
                                        <p:attrNameLst>
                                          <p:attrName>style.visibility</p:attrName>
                                        </p:attrNameLst>
                                      </p:cBhvr>
                                      <p:to>
                                        <p:strVal val="visible"/>
                                      </p:to>
                                    </p:set>
                                    <p:animEffect transition="out" filter="fade">
                                      <p:cBhvr additive="base" accumulate="none">
                                        <p:cTn id="1312" dur="293" fill="hold">
                                          <p:stCondLst>
                                            <p:cond delay="2051"/>
                                          </p:stCondLst>
                                        </p:cTn>
                                        <p:tgtEl>
                                          <p:spTgt spid="215"/>
                                        </p:tgtEl>
                                      </p:cBhvr>
                                    </p:animEffect>
                                    <p:animEffect transition="in" filter="fade">
                                      <p:cBhvr additive="base" accumulate="none">
                                        <p:cTn id="1313" dur="293" fill="hold">
                                          <p:stCondLst>
                                            <p:cond delay="0"/>
                                          </p:stCondLst>
                                        </p:cTn>
                                        <p:tgtEl>
                                          <p:spTgt spid="215"/>
                                        </p:tgtEl>
                                      </p:cBhvr>
                                    </p:animEffect>
                                    <p:set>
                                      <p:cBhvr additive="base" accumulate="none">
                                        <p:cTn id="1314" dur="1" fill="hold">
                                          <p:stCondLst>
                                            <p:cond delay="2343"/>
                                          </p:stCondLst>
                                        </p:cTn>
                                        <p:tgtEl>
                                          <p:spTgt spid="215"/>
                                        </p:tgtEl>
                                        <p:attrNameLst>
                                          <p:attrName>style.visibility</p:attrName>
                                        </p:attrNameLst>
                                      </p:cBhvr>
                                      <p:to>
                                        <p:strVal val="hidden"/>
                                      </p:to>
                                    </p:set>
                                    <p:set>
                                      <p:cBhvr additive="base" accumulate="none">
                                        <p:cTn id="1315" dur="2695" fill="hold">
                                          <p:stCondLst>
                                            <p:cond delay="0"/>
                                          </p:stCondLst>
                                        </p:cTn>
                                        <p:tgtEl>
                                          <p:spTgt spid="215"/>
                                        </p:tgtEl>
                                        <p:attrNameLst>
                                          <p:attrName/>
                                        </p:attrNameLst>
                                      </p:cBhvr>
                                      <p:to>
                                        <p:strVal val=""/>
                                      </p:to>
                                    </p:set>
                                  </p:childTnLst>
                                </p:cTn>
                              </p:par>
                              <p:par>
                                <p:cTn id="1316"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17" dur="2298" spd="-100000" fill="hold"/>
                                        <p:tgtEl>
                                          <p:spTgt spid="215"/>
                                        </p:tgtEl>
                                        <p:attrNameLst>
                                          <p:attrName>ppt_x</p:attrName>
                                          <p:attrName>ppt_y</p:attrName>
                                        </p:attrNameLst>
                                      </p:cBhvr>
                                      <p:rCtr x="6771" y="-14560"/>
                                    </p:animMotion>
                                  </p:childTnLst>
                                </p:cTn>
                              </p:par>
                              <p:par>
                                <p:cTn id="1318" presetID="10" presetClass="entr" presetSubtype="0" repeatCount="indefinite" fill="hold" grpId="0" nodeType="withEffect">
                                  <p:stCondLst>
                                    <p:cond delay="0"/>
                                  </p:stCondLst>
                                  <p:childTnLst>
                                    <p:set>
                                      <p:cBhvr>
                                        <p:cTn id="1319" dur="1" fill="hold">
                                          <p:stCondLst>
                                            <p:cond delay="0"/>
                                          </p:stCondLst>
                                        </p:cTn>
                                        <p:tgtEl>
                                          <p:spTgt spid="216"/>
                                        </p:tgtEl>
                                        <p:attrNameLst>
                                          <p:attrName>style.visibility</p:attrName>
                                        </p:attrNameLst>
                                      </p:cBhvr>
                                      <p:to>
                                        <p:strVal val="visible"/>
                                      </p:to>
                                    </p:set>
                                    <p:animEffect transition="out" filter="fade">
                                      <p:cBhvr additive="base" accumulate="none">
                                        <p:cTn id="1320" dur="336" fill="hold">
                                          <p:stCondLst>
                                            <p:cond delay="2355"/>
                                          </p:stCondLst>
                                        </p:cTn>
                                        <p:tgtEl>
                                          <p:spTgt spid="216"/>
                                        </p:tgtEl>
                                      </p:cBhvr>
                                    </p:animEffect>
                                    <p:animEffect transition="in" filter="fade">
                                      <p:cBhvr additive="base" accumulate="none">
                                        <p:cTn id="1321" dur="336" fill="hold">
                                          <p:stCondLst>
                                            <p:cond delay="0"/>
                                          </p:stCondLst>
                                        </p:cTn>
                                        <p:tgtEl>
                                          <p:spTgt spid="216"/>
                                        </p:tgtEl>
                                      </p:cBhvr>
                                    </p:animEffect>
                                    <p:set>
                                      <p:cBhvr additive="base" accumulate="none">
                                        <p:cTn id="1322" dur="1" fill="hold">
                                          <p:stCondLst>
                                            <p:cond delay="2690"/>
                                          </p:stCondLst>
                                        </p:cTn>
                                        <p:tgtEl>
                                          <p:spTgt spid="216"/>
                                        </p:tgtEl>
                                        <p:attrNameLst>
                                          <p:attrName>style.visibility</p:attrName>
                                        </p:attrNameLst>
                                      </p:cBhvr>
                                      <p:to>
                                        <p:strVal val="hidden"/>
                                      </p:to>
                                    </p:set>
                                    <p:set>
                                      <p:cBhvr additive="base" accumulate="none">
                                        <p:cTn id="1323" dur="3095" fill="hold">
                                          <p:stCondLst>
                                            <p:cond delay="0"/>
                                          </p:stCondLst>
                                        </p:cTn>
                                        <p:tgtEl>
                                          <p:spTgt spid="216"/>
                                        </p:tgtEl>
                                        <p:attrNameLst>
                                          <p:attrName/>
                                        </p:attrNameLst>
                                      </p:cBhvr>
                                      <p:to>
                                        <p:strVal val=""/>
                                      </p:to>
                                    </p:set>
                                  </p:childTnLst>
                                </p:cTn>
                              </p:par>
                              <p:par>
                                <p:cTn id="1324"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25" dur="3846" spd="-100000" fill="hold"/>
                                        <p:tgtEl>
                                          <p:spTgt spid="216"/>
                                        </p:tgtEl>
                                        <p:attrNameLst>
                                          <p:attrName>ppt_x</p:attrName>
                                          <p:attrName>ppt_y</p:attrName>
                                        </p:attrNameLst>
                                      </p:cBhvr>
                                      <p:rCtr x="8138" y="-1852"/>
                                    </p:animMotion>
                                  </p:childTnLst>
                                </p:cTn>
                              </p:par>
                              <p:par>
                                <p:cTn id="1326" presetID="10" presetClass="entr" presetSubtype="0" repeatCount="indefinite" fill="hold" grpId="0" nodeType="withEffect">
                                  <p:stCondLst>
                                    <p:cond delay="0"/>
                                  </p:stCondLst>
                                  <p:childTnLst>
                                    <p:set>
                                      <p:cBhvr>
                                        <p:cTn id="1327" dur="1" fill="hold">
                                          <p:stCondLst>
                                            <p:cond delay="0"/>
                                          </p:stCondLst>
                                        </p:cTn>
                                        <p:tgtEl>
                                          <p:spTgt spid="217"/>
                                        </p:tgtEl>
                                        <p:attrNameLst>
                                          <p:attrName>style.visibility</p:attrName>
                                        </p:attrNameLst>
                                      </p:cBhvr>
                                      <p:to>
                                        <p:strVal val="visible"/>
                                      </p:to>
                                    </p:set>
                                    <p:animEffect transition="out" filter="fade">
                                      <p:cBhvr additive="base" accumulate="none">
                                        <p:cTn id="1328" dur="402" fill="hold">
                                          <p:stCondLst>
                                            <p:cond delay="2811"/>
                                          </p:stCondLst>
                                        </p:cTn>
                                        <p:tgtEl>
                                          <p:spTgt spid="217"/>
                                        </p:tgtEl>
                                      </p:cBhvr>
                                    </p:animEffect>
                                    <p:animEffect transition="in" filter="fade">
                                      <p:cBhvr additive="base" accumulate="none">
                                        <p:cTn id="1329" dur="402" fill="hold">
                                          <p:stCondLst>
                                            <p:cond delay="0"/>
                                          </p:stCondLst>
                                        </p:cTn>
                                        <p:tgtEl>
                                          <p:spTgt spid="217"/>
                                        </p:tgtEl>
                                      </p:cBhvr>
                                    </p:animEffect>
                                    <p:set>
                                      <p:cBhvr additive="base" accumulate="none">
                                        <p:cTn id="1330" dur="1" fill="hold">
                                          <p:stCondLst>
                                            <p:cond delay="3211"/>
                                          </p:stCondLst>
                                        </p:cTn>
                                        <p:tgtEl>
                                          <p:spTgt spid="217"/>
                                        </p:tgtEl>
                                        <p:attrNameLst>
                                          <p:attrName>style.visibility</p:attrName>
                                        </p:attrNameLst>
                                      </p:cBhvr>
                                      <p:to>
                                        <p:strVal val="hidden"/>
                                      </p:to>
                                    </p:set>
                                    <p:set>
                                      <p:cBhvr additive="base" accumulate="none">
                                        <p:cTn id="1331" dur="3694" fill="hold">
                                          <p:stCondLst>
                                            <p:cond delay="0"/>
                                          </p:stCondLst>
                                        </p:cTn>
                                        <p:tgtEl>
                                          <p:spTgt spid="217"/>
                                        </p:tgtEl>
                                        <p:attrNameLst>
                                          <p:attrName/>
                                        </p:attrNameLst>
                                      </p:cBhvr>
                                      <p:to>
                                        <p:strVal val=""/>
                                      </p:to>
                                    </p:set>
                                  </p:childTnLst>
                                </p:cTn>
                              </p:par>
                              <p:par>
                                <p:cTn id="1332"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33" dur="3652" spd="-100000" fill="hold"/>
                                        <p:tgtEl>
                                          <p:spTgt spid="217"/>
                                        </p:tgtEl>
                                        <p:attrNameLst>
                                          <p:attrName>ppt_x</p:attrName>
                                          <p:attrName>ppt_y</p:attrName>
                                        </p:attrNameLst>
                                      </p:cBhvr>
                                      <p:rCtr x="-4727" y="-13079"/>
                                    </p:animMotion>
                                  </p:childTnLst>
                                </p:cTn>
                              </p:par>
                              <p:par>
                                <p:cTn id="1334" presetID="10" presetClass="entr" presetSubtype="0" repeatCount="indefinite" fill="hold" grpId="0" nodeType="withEffect">
                                  <p:stCondLst>
                                    <p:cond delay="0"/>
                                  </p:stCondLst>
                                  <p:childTnLst>
                                    <p:set>
                                      <p:cBhvr>
                                        <p:cTn id="1335" dur="1" fill="hold">
                                          <p:stCondLst>
                                            <p:cond delay="0"/>
                                          </p:stCondLst>
                                        </p:cTn>
                                        <p:tgtEl>
                                          <p:spTgt spid="218"/>
                                        </p:tgtEl>
                                        <p:attrNameLst>
                                          <p:attrName>style.visibility</p:attrName>
                                        </p:attrNameLst>
                                      </p:cBhvr>
                                      <p:to>
                                        <p:strVal val="visible"/>
                                      </p:to>
                                    </p:set>
                                    <p:animEffect transition="out" filter="fade">
                                      <p:cBhvr additive="base" accumulate="none">
                                        <p:cTn id="1336" dur="364" fill="hold">
                                          <p:stCondLst>
                                            <p:cond delay="2545"/>
                                          </p:stCondLst>
                                        </p:cTn>
                                        <p:tgtEl>
                                          <p:spTgt spid="218"/>
                                        </p:tgtEl>
                                      </p:cBhvr>
                                    </p:animEffect>
                                    <p:animEffect transition="in" filter="fade">
                                      <p:cBhvr additive="base" accumulate="none">
                                        <p:cTn id="1337" dur="364" fill="hold">
                                          <p:stCondLst>
                                            <p:cond delay="0"/>
                                          </p:stCondLst>
                                        </p:cTn>
                                        <p:tgtEl>
                                          <p:spTgt spid="218"/>
                                        </p:tgtEl>
                                      </p:cBhvr>
                                    </p:animEffect>
                                    <p:set>
                                      <p:cBhvr additive="base" accumulate="none">
                                        <p:cTn id="1338" dur="1" fill="hold">
                                          <p:stCondLst>
                                            <p:cond delay="2907"/>
                                          </p:stCondLst>
                                        </p:cTn>
                                        <p:tgtEl>
                                          <p:spTgt spid="218"/>
                                        </p:tgtEl>
                                        <p:attrNameLst>
                                          <p:attrName>style.visibility</p:attrName>
                                        </p:attrNameLst>
                                      </p:cBhvr>
                                      <p:to>
                                        <p:strVal val="hidden"/>
                                      </p:to>
                                    </p:set>
                                    <p:set>
                                      <p:cBhvr additive="base" accumulate="none">
                                        <p:cTn id="1339" dur="3345" fill="hold">
                                          <p:stCondLst>
                                            <p:cond delay="0"/>
                                          </p:stCondLst>
                                        </p:cTn>
                                        <p:tgtEl>
                                          <p:spTgt spid="218"/>
                                        </p:tgtEl>
                                        <p:attrNameLst>
                                          <p:attrName/>
                                        </p:attrNameLst>
                                      </p:cBhvr>
                                      <p:to>
                                        <p:strVal val=""/>
                                      </p:to>
                                    </p:set>
                                  </p:childTnLst>
                                </p:cTn>
                              </p:par>
                              <p:par>
                                <p:cTn id="1340"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41" dur="3444" spd="-100000" fill="hold"/>
                                        <p:tgtEl>
                                          <p:spTgt spid="218"/>
                                        </p:tgtEl>
                                        <p:attrNameLst>
                                          <p:attrName>ppt_x</p:attrName>
                                          <p:attrName>ppt_y</p:attrName>
                                        </p:attrNameLst>
                                      </p:cBhvr>
                                      <p:rCtr x="6680" y="-14560"/>
                                    </p:animMotion>
                                  </p:childTnLst>
                                </p:cTn>
                              </p:par>
                              <p:par>
                                <p:cTn id="1342" presetID="10" presetClass="entr" presetSubtype="0" repeatCount="indefinite" fill="hold" grpId="0" nodeType="withEffect">
                                  <p:stCondLst>
                                    <p:cond delay="0"/>
                                  </p:stCondLst>
                                  <p:childTnLst>
                                    <p:set>
                                      <p:cBhvr>
                                        <p:cTn id="1343" dur="1" fill="hold">
                                          <p:stCondLst>
                                            <p:cond delay="0"/>
                                          </p:stCondLst>
                                        </p:cTn>
                                        <p:tgtEl>
                                          <p:spTgt spid="219"/>
                                        </p:tgtEl>
                                        <p:attrNameLst>
                                          <p:attrName>style.visibility</p:attrName>
                                        </p:attrNameLst>
                                      </p:cBhvr>
                                      <p:to>
                                        <p:strVal val="visible"/>
                                      </p:to>
                                    </p:set>
                                    <p:animEffect transition="out" filter="fade">
                                      <p:cBhvr additive="base" accumulate="none">
                                        <p:cTn id="1344" dur="277" fill="hold">
                                          <p:stCondLst>
                                            <p:cond delay="1937"/>
                                          </p:stCondLst>
                                        </p:cTn>
                                        <p:tgtEl>
                                          <p:spTgt spid="219"/>
                                        </p:tgtEl>
                                      </p:cBhvr>
                                    </p:animEffect>
                                    <p:animEffect transition="in" filter="fade">
                                      <p:cBhvr additive="base" accumulate="none">
                                        <p:cTn id="1345" dur="277" fill="hold">
                                          <p:stCondLst>
                                            <p:cond delay="0"/>
                                          </p:stCondLst>
                                        </p:cTn>
                                        <p:tgtEl>
                                          <p:spTgt spid="219"/>
                                        </p:tgtEl>
                                      </p:cBhvr>
                                    </p:animEffect>
                                    <p:set>
                                      <p:cBhvr additive="base" accumulate="none">
                                        <p:cTn id="1346" dur="1" fill="hold">
                                          <p:stCondLst>
                                            <p:cond delay="2213"/>
                                          </p:stCondLst>
                                        </p:cTn>
                                        <p:tgtEl>
                                          <p:spTgt spid="219"/>
                                        </p:tgtEl>
                                        <p:attrNameLst>
                                          <p:attrName>style.visibility</p:attrName>
                                        </p:attrNameLst>
                                      </p:cBhvr>
                                      <p:to>
                                        <p:strVal val="hidden"/>
                                      </p:to>
                                    </p:set>
                                    <p:set>
                                      <p:cBhvr additive="base" accumulate="none">
                                        <p:cTn id="1347" dur="2546" fill="hold">
                                          <p:stCondLst>
                                            <p:cond delay="0"/>
                                          </p:stCondLst>
                                        </p:cTn>
                                        <p:tgtEl>
                                          <p:spTgt spid="219"/>
                                        </p:tgtEl>
                                        <p:attrNameLst>
                                          <p:attrName/>
                                        </p:attrNameLst>
                                      </p:cBhvr>
                                      <p:to>
                                        <p:strVal val=""/>
                                      </p:to>
                                    </p:set>
                                  </p:childTnLst>
                                </p:cTn>
                              </p:par>
                              <p:par>
                                <p:cTn id="1348"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49" dur="3347" spd="-100000" fill="hold"/>
                                        <p:tgtEl>
                                          <p:spTgt spid="219"/>
                                        </p:tgtEl>
                                        <p:attrNameLst>
                                          <p:attrName>ppt_x</p:attrName>
                                          <p:attrName>ppt_y</p:attrName>
                                        </p:attrNameLst>
                                      </p:cBhvr>
                                      <p:rCtr x="4818" y="-16759"/>
                                    </p:animMotion>
                                  </p:childTnLst>
                                </p:cTn>
                              </p:par>
                              <p:par>
                                <p:cTn id="1350" presetID="10" presetClass="entr" presetSubtype="0" repeatCount="indefinite" fill="hold" grpId="0" nodeType="withEffect">
                                  <p:stCondLst>
                                    <p:cond delay="0"/>
                                  </p:stCondLst>
                                  <p:childTnLst>
                                    <p:set>
                                      <p:cBhvr>
                                        <p:cTn id="1351" dur="1" fill="hold">
                                          <p:stCondLst>
                                            <p:cond delay="0"/>
                                          </p:stCondLst>
                                        </p:cTn>
                                        <p:tgtEl>
                                          <p:spTgt spid="220"/>
                                        </p:tgtEl>
                                        <p:attrNameLst>
                                          <p:attrName>style.visibility</p:attrName>
                                        </p:attrNameLst>
                                      </p:cBhvr>
                                      <p:to>
                                        <p:strVal val="visible"/>
                                      </p:to>
                                    </p:set>
                                    <p:animEffect transition="out" filter="fade">
                                      <p:cBhvr additive="base" accumulate="none">
                                        <p:cTn id="1352" dur="345" fill="hold">
                                          <p:stCondLst>
                                            <p:cond delay="2417"/>
                                          </p:stCondLst>
                                        </p:cTn>
                                        <p:tgtEl>
                                          <p:spTgt spid="220"/>
                                        </p:tgtEl>
                                      </p:cBhvr>
                                    </p:animEffect>
                                    <p:animEffect transition="in" filter="fade">
                                      <p:cBhvr additive="base" accumulate="none">
                                        <p:cTn id="1353" dur="345" fill="hold">
                                          <p:stCondLst>
                                            <p:cond delay="0"/>
                                          </p:stCondLst>
                                        </p:cTn>
                                        <p:tgtEl>
                                          <p:spTgt spid="220"/>
                                        </p:tgtEl>
                                      </p:cBhvr>
                                    </p:animEffect>
                                    <p:set>
                                      <p:cBhvr additive="base" accumulate="none">
                                        <p:cTn id="1354" dur="1" fill="hold">
                                          <p:stCondLst>
                                            <p:cond delay="2761"/>
                                          </p:stCondLst>
                                        </p:cTn>
                                        <p:tgtEl>
                                          <p:spTgt spid="220"/>
                                        </p:tgtEl>
                                        <p:attrNameLst>
                                          <p:attrName>style.visibility</p:attrName>
                                        </p:attrNameLst>
                                      </p:cBhvr>
                                      <p:to>
                                        <p:strVal val="hidden"/>
                                      </p:to>
                                    </p:set>
                                    <p:set>
                                      <p:cBhvr additive="base" accumulate="none">
                                        <p:cTn id="1355" dur="3177" fill="hold">
                                          <p:stCondLst>
                                            <p:cond delay="0"/>
                                          </p:stCondLst>
                                        </p:cTn>
                                        <p:tgtEl>
                                          <p:spTgt spid="220"/>
                                        </p:tgtEl>
                                        <p:attrNameLst>
                                          <p:attrName/>
                                        </p:attrNameLst>
                                      </p:cBhvr>
                                      <p:to>
                                        <p:strVal val=""/>
                                      </p:to>
                                    </p:set>
                                  </p:childTnLst>
                                </p:cTn>
                              </p:par>
                              <p:par>
                                <p:cTn id="1356"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57" dur="3510" spd="-100000" fill="hold"/>
                                        <p:tgtEl>
                                          <p:spTgt spid="220"/>
                                        </p:tgtEl>
                                        <p:attrNameLst>
                                          <p:attrName>ppt_x</p:attrName>
                                          <p:attrName>ppt_y</p:attrName>
                                        </p:attrNameLst>
                                      </p:cBhvr>
                                      <p:rCtr x="6875" y="-17384"/>
                                    </p:animMotion>
                                  </p:childTnLst>
                                </p:cTn>
                              </p:par>
                              <p:par>
                                <p:cTn id="1358" presetID="10" presetClass="entr" presetSubtype="0" repeatCount="indefinite" fill="hold" grpId="0" nodeType="withEffect">
                                  <p:stCondLst>
                                    <p:cond delay="0"/>
                                  </p:stCondLst>
                                  <p:childTnLst>
                                    <p:set>
                                      <p:cBhvr>
                                        <p:cTn id="1359" dur="1" fill="hold">
                                          <p:stCondLst>
                                            <p:cond delay="0"/>
                                          </p:stCondLst>
                                        </p:cTn>
                                        <p:tgtEl>
                                          <p:spTgt spid="221"/>
                                        </p:tgtEl>
                                        <p:attrNameLst>
                                          <p:attrName>style.visibility</p:attrName>
                                        </p:attrNameLst>
                                      </p:cBhvr>
                                      <p:to>
                                        <p:strVal val="visible"/>
                                      </p:to>
                                    </p:set>
                                    <p:animEffect transition="out" filter="fade">
                                      <p:cBhvr additive="base" accumulate="none">
                                        <p:cTn id="1360" dur="419" fill="hold">
                                          <p:stCondLst>
                                            <p:cond delay="2934"/>
                                          </p:stCondLst>
                                        </p:cTn>
                                        <p:tgtEl>
                                          <p:spTgt spid="221"/>
                                        </p:tgtEl>
                                      </p:cBhvr>
                                    </p:animEffect>
                                    <p:animEffect transition="in" filter="fade">
                                      <p:cBhvr additive="base" accumulate="none">
                                        <p:cTn id="1361" dur="419" fill="hold">
                                          <p:stCondLst>
                                            <p:cond delay="0"/>
                                          </p:stCondLst>
                                        </p:cTn>
                                        <p:tgtEl>
                                          <p:spTgt spid="221"/>
                                        </p:tgtEl>
                                      </p:cBhvr>
                                    </p:animEffect>
                                    <p:set>
                                      <p:cBhvr additive="base" accumulate="none">
                                        <p:cTn id="1362" dur="1" fill="hold">
                                          <p:stCondLst>
                                            <p:cond delay="3351"/>
                                          </p:stCondLst>
                                        </p:cTn>
                                        <p:tgtEl>
                                          <p:spTgt spid="221"/>
                                        </p:tgtEl>
                                        <p:attrNameLst>
                                          <p:attrName>style.visibility</p:attrName>
                                        </p:attrNameLst>
                                      </p:cBhvr>
                                      <p:to>
                                        <p:strVal val="hidden"/>
                                      </p:to>
                                    </p:set>
                                    <p:set>
                                      <p:cBhvr additive="base" accumulate="none">
                                        <p:cTn id="1363" dur="3856" fill="hold">
                                          <p:stCondLst>
                                            <p:cond delay="0"/>
                                          </p:stCondLst>
                                        </p:cTn>
                                        <p:tgtEl>
                                          <p:spTgt spid="221"/>
                                        </p:tgtEl>
                                        <p:attrNameLst>
                                          <p:attrName/>
                                        </p:attrNameLst>
                                      </p:cBhvr>
                                      <p:to>
                                        <p:strVal val=""/>
                                      </p:to>
                                    </p:set>
                                  </p:childTnLst>
                                </p:cTn>
                              </p:par>
                              <p:par>
                                <p:cTn id="1364"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65" dur="2662" spd="-100000" fill="hold"/>
                                        <p:tgtEl>
                                          <p:spTgt spid="221"/>
                                        </p:tgtEl>
                                        <p:attrNameLst>
                                          <p:attrName>ppt_x</p:attrName>
                                          <p:attrName>ppt_y</p:attrName>
                                        </p:attrNameLst>
                                      </p:cBhvr>
                                      <p:rCtr x="-6576" y="-17477"/>
                                    </p:animMotion>
                                  </p:childTnLst>
                                </p:cTn>
                              </p:par>
                              <p:par>
                                <p:cTn id="1366" presetID="10" presetClass="entr" presetSubtype="0" repeatCount="indefinite" fill="hold" grpId="0" nodeType="withEffect">
                                  <p:stCondLst>
                                    <p:cond delay="0"/>
                                  </p:stCondLst>
                                  <p:childTnLst>
                                    <p:set>
                                      <p:cBhvr>
                                        <p:cTn id="1367" dur="1" fill="hold">
                                          <p:stCondLst>
                                            <p:cond delay="0"/>
                                          </p:stCondLst>
                                        </p:cTn>
                                        <p:tgtEl>
                                          <p:spTgt spid="222"/>
                                        </p:tgtEl>
                                        <p:attrNameLst>
                                          <p:attrName>style.visibility</p:attrName>
                                        </p:attrNameLst>
                                      </p:cBhvr>
                                      <p:to>
                                        <p:strVal val="visible"/>
                                      </p:to>
                                    </p:set>
                                    <p:animEffect transition="out" filter="fade">
                                      <p:cBhvr additive="base" accumulate="none">
                                        <p:cTn id="1368" dur="426" fill="hold">
                                          <p:stCondLst>
                                            <p:cond delay="2983"/>
                                          </p:stCondLst>
                                        </p:cTn>
                                        <p:tgtEl>
                                          <p:spTgt spid="222"/>
                                        </p:tgtEl>
                                      </p:cBhvr>
                                    </p:animEffect>
                                    <p:animEffect transition="in" filter="fade">
                                      <p:cBhvr additive="base" accumulate="none">
                                        <p:cTn id="1369" dur="426" fill="hold">
                                          <p:stCondLst>
                                            <p:cond delay="0"/>
                                          </p:stCondLst>
                                        </p:cTn>
                                        <p:tgtEl>
                                          <p:spTgt spid="222"/>
                                        </p:tgtEl>
                                      </p:cBhvr>
                                    </p:animEffect>
                                    <p:set>
                                      <p:cBhvr additive="base" accumulate="none">
                                        <p:cTn id="1370" dur="1" fill="hold">
                                          <p:stCondLst>
                                            <p:cond delay="3408"/>
                                          </p:stCondLst>
                                        </p:cTn>
                                        <p:tgtEl>
                                          <p:spTgt spid="222"/>
                                        </p:tgtEl>
                                        <p:attrNameLst>
                                          <p:attrName>style.visibility</p:attrName>
                                        </p:attrNameLst>
                                      </p:cBhvr>
                                      <p:to>
                                        <p:strVal val="hidden"/>
                                      </p:to>
                                    </p:set>
                                    <p:set>
                                      <p:cBhvr additive="base" accumulate="none">
                                        <p:cTn id="1371" dur="3921" fill="hold">
                                          <p:stCondLst>
                                            <p:cond delay="0"/>
                                          </p:stCondLst>
                                        </p:cTn>
                                        <p:tgtEl>
                                          <p:spTgt spid="222"/>
                                        </p:tgtEl>
                                        <p:attrNameLst>
                                          <p:attrName/>
                                        </p:attrNameLst>
                                      </p:cBhvr>
                                      <p:to>
                                        <p:strVal val=""/>
                                      </p:to>
                                    </p:set>
                                  </p:childTnLst>
                                </p:cTn>
                              </p:par>
                              <p:par>
                                <p:cTn id="1372"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73" dur="2229" spd="-100000" fill="hold"/>
                                        <p:tgtEl>
                                          <p:spTgt spid="222"/>
                                        </p:tgtEl>
                                        <p:attrNameLst>
                                          <p:attrName>ppt_x</p:attrName>
                                          <p:attrName>ppt_y</p:attrName>
                                        </p:attrNameLst>
                                      </p:cBhvr>
                                      <p:rCtr x="6576" y="-9074"/>
                                    </p:animMotion>
                                  </p:childTnLst>
                                </p:cTn>
                              </p:par>
                              <p:par>
                                <p:cTn id="1374" presetID="10" presetClass="entr" presetSubtype="0" repeatCount="indefinite" fill="hold" grpId="0" nodeType="withEffect">
                                  <p:stCondLst>
                                    <p:cond delay="0"/>
                                  </p:stCondLst>
                                  <p:childTnLst>
                                    <p:set>
                                      <p:cBhvr>
                                        <p:cTn id="1375" dur="1" fill="hold">
                                          <p:stCondLst>
                                            <p:cond delay="0"/>
                                          </p:stCondLst>
                                        </p:cTn>
                                        <p:tgtEl>
                                          <p:spTgt spid="223"/>
                                        </p:tgtEl>
                                        <p:attrNameLst>
                                          <p:attrName>style.visibility</p:attrName>
                                        </p:attrNameLst>
                                      </p:cBhvr>
                                      <p:to>
                                        <p:strVal val="visible"/>
                                      </p:to>
                                    </p:set>
                                    <p:animEffect transition="out" filter="fade">
                                      <p:cBhvr additive="base" accumulate="none">
                                        <p:cTn id="1376" dur="336" fill="hold">
                                          <p:stCondLst>
                                            <p:cond delay="2355"/>
                                          </p:stCondLst>
                                        </p:cTn>
                                        <p:tgtEl>
                                          <p:spTgt spid="223"/>
                                        </p:tgtEl>
                                      </p:cBhvr>
                                    </p:animEffect>
                                    <p:animEffect transition="in" filter="fade">
                                      <p:cBhvr additive="base" accumulate="none">
                                        <p:cTn id="1377" dur="336" fill="hold">
                                          <p:stCondLst>
                                            <p:cond delay="0"/>
                                          </p:stCondLst>
                                        </p:cTn>
                                        <p:tgtEl>
                                          <p:spTgt spid="223"/>
                                        </p:tgtEl>
                                      </p:cBhvr>
                                    </p:animEffect>
                                    <p:set>
                                      <p:cBhvr additive="base" accumulate="none">
                                        <p:cTn id="1378" dur="1" fill="hold">
                                          <p:stCondLst>
                                            <p:cond delay="2690"/>
                                          </p:stCondLst>
                                        </p:cTn>
                                        <p:tgtEl>
                                          <p:spTgt spid="223"/>
                                        </p:tgtEl>
                                        <p:attrNameLst>
                                          <p:attrName>style.visibility</p:attrName>
                                        </p:attrNameLst>
                                      </p:cBhvr>
                                      <p:to>
                                        <p:strVal val="hidden"/>
                                      </p:to>
                                    </p:set>
                                    <p:set>
                                      <p:cBhvr additive="base" accumulate="none">
                                        <p:cTn id="1379" dur="3095" fill="hold">
                                          <p:stCondLst>
                                            <p:cond delay="0"/>
                                          </p:stCondLst>
                                        </p:cTn>
                                        <p:tgtEl>
                                          <p:spTgt spid="223"/>
                                        </p:tgtEl>
                                        <p:attrNameLst>
                                          <p:attrName/>
                                        </p:attrNameLst>
                                      </p:cBhvr>
                                      <p:to>
                                        <p:strVal val=""/>
                                      </p:to>
                                    </p:set>
                                  </p:childTnLst>
                                </p:cTn>
                              </p:par>
                              <p:par>
                                <p:cTn id="1380"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81" dur="3846" spd="-100000" fill="hold"/>
                                        <p:tgtEl>
                                          <p:spTgt spid="223"/>
                                        </p:tgtEl>
                                        <p:attrNameLst>
                                          <p:attrName>ppt_x</p:attrName>
                                          <p:attrName>ppt_y</p:attrName>
                                        </p:attrNameLst>
                                      </p:cBhvr>
                                      <p:rCtr x="8138" y="-1852"/>
                                    </p:animMotion>
                                  </p:childTnLst>
                                </p:cTn>
                              </p:par>
                              <p:par>
                                <p:cTn id="1382" presetID="10" presetClass="entr" presetSubtype="0" repeatCount="indefinite" fill="hold" grpId="0" nodeType="withEffect">
                                  <p:stCondLst>
                                    <p:cond delay="0"/>
                                  </p:stCondLst>
                                  <p:childTnLst>
                                    <p:set>
                                      <p:cBhvr>
                                        <p:cTn id="1383" dur="1" fill="hold">
                                          <p:stCondLst>
                                            <p:cond delay="0"/>
                                          </p:stCondLst>
                                        </p:cTn>
                                        <p:tgtEl>
                                          <p:spTgt spid="224"/>
                                        </p:tgtEl>
                                        <p:attrNameLst>
                                          <p:attrName>style.visibility</p:attrName>
                                        </p:attrNameLst>
                                      </p:cBhvr>
                                      <p:to>
                                        <p:strVal val="visible"/>
                                      </p:to>
                                    </p:set>
                                    <p:animEffect transition="out" filter="fade">
                                      <p:cBhvr additive="base" accumulate="none">
                                        <p:cTn id="1384" dur="250" fill="hold">
                                          <p:stCondLst>
                                            <p:cond delay="1750"/>
                                          </p:stCondLst>
                                        </p:cTn>
                                        <p:tgtEl>
                                          <p:spTgt spid="224"/>
                                        </p:tgtEl>
                                      </p:cBhvr>
                                    </p:animEffect>
                                    <p:animEffect transition="in" filter="fade">
                                      <p:cBhvr additive="base" accumulate="none">
                                        <p:cTn id="1385" dur="250" fill="hold">
                                          <p:stCondLst>
                                            <p:cond delay="0"/>
                                          </p:stCondLst>
                                        </p:cTn>
                                        <p:tgtEl>
                                          <p:spTgt spid="224"/>
                                        </p:tgtEl>
                                      </p:cBhvr>
                                    </p:animEffect>
                                    <p:set>
                                      <p:cBhvr additive="base" accumulate="none">
                                        <p:cTn id="1386" dur="1" fill="hold">
                                          <p:stCondLst>
                                            <p:cond delay="1999"/>
                                          </p:stCondLst>
                                        </p:cTn>
                                        <p:tgtEl>
                                          <p:spTgt spid="224"/>
                                        </p:tgtEl>
                                        <p:attrNameLst>
                                          <p:attrName>style.visibility</p:attrName>
                                        </p:attrNameLst>
                                      </p:cBhvr>
                                      <p:to>
                                        <p:strVal val="hidden"/>
                                      </p:to>
                                    </p:set>
                                    <p:set>
                                      <p:cBhvr additive="base" accumulate="none">
                                        <p:cTn id="1387" dur="2300" fill="hold">
                                          <p:stCondLst>
                                            <p:cond delay="0"/>
                                          </p:stCondLst>
                                        </p:cTn>
                                        <p:tgtEl>
                                          <p:spTgt spid="224"/>
                                        </p:tgtEl>
                                        <p:attrNameLst>
                                          <p:attrName/>
                                        </p:attrNameLst>
                                      </p:cBhvr>
                                      <p:to>
                                        <p:strVal val=""/>
                                      </p:to>
                                    </p:set>
                                  </p:childTnLst>
                                </p:cTn>
                              </p:par>
                              <p:par>
                                <p:cTn id="1388"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89" dur="2300" spd="-100000" fill="hold"/>
                                        <p:tgtEl>
                                          <p:spTgt spid="224"/>
                                        </p:tgtEl>
                                        <p:attrNameLst>
                                          <p:attrName>ppt_x</p:attrName>
                                          <p:attrName>ppt_y</p:attrName>
                                        </p:attrNameLst>
                                      </p:cBhvr>
                                      <p:rCtr x="4505" y="-13935"/>
                                    </p:animMotion>
                                  </p:childTnLst>
                                </p:cTn>
                              </p:par>
                              <p:par>
                                <p:cTn id="1390" presetID="10" presetClass="entr" presetSubtype="0" repeatCount="indefinite" fill="hold" grpId="0" nodeType="withEffect">
                                  <p:stCondLst>
                                    <p:cond delay="0"/>
                                  </p:stCondLst>
                                  <p:childTnLst>
                                    <p:set>
                                      <p:cBhvr>
                                        <p:cTn id="1391" dur="1" fill="hold">
                                          <p:stCondLst>
                                            <p:cond delay="0"/>
                                          </p:stCondLst>
                                        </p:cTn>
                                        <p:tgtEl>
                                          <p:spTgt spid="225"/>
                                        </p:tgtEl>
                                        <p:attrNameLst>
                                          <p:attrName>style.visibility</p:attrName>
                                        </p:attrNameLst>
                                      </p:cBhvr>
                                      <p:to>
                                        <p:strVal val="visible"/>
                                      </p:to>
                                    </p:set>
                                    <p:animEffect transition="out" filter="fade">
                                      <p:cBhvr additive="base" accumulate="none">
                                        <p:cTn id="1392" dur="250" fill="hold">
                                          <p:stCondLst>
                                            <p:cond delay="1750"/>
                                          </p:stCondLst>
                                        </p:cTn>
                                        <p:tgtEl>
                                          <p:spTgt spid="225"/>
                                        </p:tgtEl>
                                      </p:cBhvr>
                                    </p:animEffect>
                                    <p:animEffect transition="in" filter="fade">
                                      <p:cBhvr additive="base" accumulate="none">
                                        <p:cTn id="1393" dur="250" fill="hold">
                                          <p:stCondLst>
                                            <p:cond delay="0"/>
                                          </p:stCondLst>
                                        </p:cTn>
                                        <p:tgtEl>
                                          <p:spTgt spid="225"/>
                                        </p:tgtEl>
                                      </p:cBhvr>
                                    </p:animEffect>
                                    <p:set>
                                      <p:cBhvr additive="base" accumulate="none">
                                        <p:cTn id="1394" dur="1" fill="hold">
                                          <p:stCondLst>
                                            <p:cond delay="1999"/>
                                          </p:stCondLst>
                                        </p:cTn>
                                        <p:tgtEl>
                                          <p:spTgt spid="225"/>
                                        </p:tgtEl>
                                        <p:attrNameLst>
                                          <p:attrName>style.visibility</p:attrName>
                                        </p:attrNameLst>
                                      </p:cBhvr>
                                      <p:to>
                                        <p:strVal val="hidden"/>
                                      </p:to>
                                    </p:set>
                                    <p:set>
                                      <p:cBhvr additive="base" accumulate="none">
                                        <p:cTn id="1395" dur="2300" fill="hold">
                                          <p:stCondLst>
                                            <p:cond delay="0"/>
                                          </p:stCondLst>
                                        </p:cTn>
                                        <p:tgtEl>
                                          <p:spTgt spid="225"/>
                                        </p:tgtEl>
                                        <p:attrNameLst>
                                          <p:attrName/>
                                        </p:attrNameLst>
                                      </p:cBhvr>
                                      <p:to>
                                        <p:strVal val=""/>
                                      </p:to>
                                    </p:set>
                                  </p:childTnLst>
                                </p:cTn>
                              </p:par>
                              <p:par>
                                <p:cTn id="1396"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97" dur="2300" spd="-100000" fill="hold"/>
                                        <p:tgtEl>
                                          <p:spTgt spid="225"/>
                                        </p:tgtEl>
                                        <p:attrNameLst>
                                          <p:attrName>ppt_x</p:attrName>
                                          <p:attrName>ppt_y</p:attrName>
                                        </p:attrNameLst>
                                      </p:cBhvr>
                                      <p:rCtr x="6576" y="-9074"/>
                                    </p:animMotion>
                                  </p:childTnLst>
                                </p:cTn>
                              </p:par>
                              <p:par>
                                <p:cTn id="1398" presetID="10" presetClass="entr" presetSubtype="0" repeatCount="indefinite" fill="hold" grpId="0" nodeType="withEffect">
                                  <p:stCondLst>
                                    <p:cond delay="0"/>
                                  </p:stCondLst>
                                  <p:childTnLst>
                                    <p:set>
                                      <p:cBhvr>
                                        <p:cTn id="1399" dur="1" fill="hold">
                                          <p:stCondLst>
                                            <p:cond delay="0"/>
                                          </p:stCondLst>
                                        </p:cTn>
                                        <p:tgtEl>
                                          <p:spTgt spid="226"/>
                                        </p:tgtEl>
                                        <p:attrNameLst>
                                          <p:attrName>style.visibility</p:attrName>
                                        </p:attrNameLst>
                                      </p:cBhvr>
                                      <p:to>
                                        <p:strVal val="visible"/>
                                      </p:to>
                                    </p:set>
                                    <p:animEffect transition="out" filter="fade">
                                      <p:cBhvr additive="base" accumulate="none">
                                        <p:cTn id="1400" dur="250" fill="hold">
                                          <p:stCondLst>
                                            <p:cond delay="1750"/>
                                          </p:stCondLst>
                                        </p:cTn>
                                        <p:tgtEl>
                                          <p:spTgt spid="226"/>
                                        </p:tgtEl>
                                      </p:cBhvr>
                                    </p:animEffect>
                                    <p:animEffect transition="in" filter="fade">
                                      <p:cBhvr additive="base" accumulate="none">
                                        <p:cTn id="1401" dur="250" fill="hold">
                                          <p:stCondLst>
                                            <p:cond delay="0"/>
                                          </p:stCondLst>
                                        </p:cTn>
                                        <p:tgtEl>
                                          <p:spTgt spid="226"/>
                                        </p:tgtEl>
                                      </p:cBhvr>
                                    </p:animEffect>
                                    <p:set>
                                      <p:cBhvr additive="base" accumulate="none">
                                        <p:cTn id="1402" dur="1" fill="hold">
                                          <p:stCondLst>
                                            <p:cond delay="1999"/>
                                          </p:stCondLst>
                                        </p:cTn>
                                        <p:tgtEl>
                                          <p:spTgt spid="226"/>
                                        </p:tgtEl>
                                        <p:attrNameLst>
                                          <p:attrName>style.visibility</p:attrName>
                                        </p:attrNameLst>
                                      </p:cBhvr>
                                      <p:to>
                                        <p:strVal val="hidden"/>
                                      </p:to>
                                    </p:set>
                                    <p:set>
                                      <p:cBhvr additive="base" accumulate="none">
                                        <p:cTn id="1403" dur="2300" fill="hold">
                                          <p:stCondLst>
                                            <p:cond delay="0"/>
                                          </p:stCondLst>
                                        </p:cTn>
                                        <p:tgtEl>
                                          <p:spTgt spid="226"/>
                                        </p:tgtEl>
                                        <p:attrNameLst>
                                          <p:attrName/>
                                        </p:attrNameLst>
                                      </p:cBhvr>
                                      <p:to>
                                        <p:strVal val=""/>
                                      </p:to>
                                    </p:set>
                                  </p:childTnLst>
                                </p:cTn>
                              </p:par>
                              <p:par>
                                <p:cTn id="1404"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05" dur="2300" spd="-100000" fill="hold"/>
                                        <p:tgtEl>
                                          <p:spTgt spid="226"/>
                                        </p:tgtEl>
                                        <p:attrNameLst>
                                          <p:attrName>ppt_x</p:attrName>
                                          <p:attrName>ppt_y</p:attrName>
                                        </p:attrNameLst>
                                      </p:cBhvr>
                                      <p:rCtr x="8138" y="-1852"/>
                                    </p:animMotion>
                                  </p:childTnLst>
                                </p:cTn>
                              </p:par>
                              <p:par>
                                <p:cTn id="1406" presetID="10" presetClass="entr" presetSubtype="0" repeatCount="indefinite" fill="hold" grpId="0" nodeType="withEffect">
                                  <p:stCondLst>
                                    <p:cond delay="0"/>
                                  </p:stCondLst>
                                  <p:childTnLst>
                                    <p:set>
                                      <p:cBhvr>
                                        <p:cTn id="1407" dur="1" fill="hold">
                                          <p:stCondLst>
                                            <p:cond delay="0"/>
                                          </p:stCondLst>
                                        </p:cTn>
                                        <p:tgtEl>
                                          <p:spTgt spid="227"/>
                                        </p:tgtEl>
                                        <p:attrNameLst>
                                          <p:attrName>style.visibility</p:attrName>
                                        </p:attrNameLst>
                                      </p:cBhvr>
                                      <p:to>
                                        <p:strVal val="visible"/>
                                      </p:to>
                                    </p:set>
                                    <p:animEffect transition="out" filter="fade">
                                      <p:cBhvr additive="base" accumulate="none">
                                        <p:cTn id="1408" dur="250" fill="hold">
                                          <p:stCondLst>
                                            <p:cond delay="1750"/>
                                          </p:stCondLst>
                                        </p:cTn>
                                        <p:tgtEl>
                                          <p:spTgt spid="227"/>
                                        </p:tgtEl>
                                      </p:cBhvr>
                                    </p:animEffect>
                                    <p:animEffect transition="in" filter="fade">
                                      <p:cBhvr additive="base" accumulate="none">
                                        <p:cTn id="1409" dur="250" fill="hold">
                                          <p:stCondLst>
                                            <p:cond delay="0"/>
                                          </p:stCondLst>
                                        </p:cTn>
                                        <p:tgtEl>
                                          <p:spTgt spid="227"/>
                                        </p:tgtEl>
                                      </p:cBhvr>
                                    </p:animEffect>
                                    <p:set>
                                      <p:cBhvr additive="base" accumulate="none">
                                        <p:cTn id="1410" dur="1" fill="hold">
                                          <p:stCondLst>
                                            <p:cond delay="1999"/>
                                          </p:stCondLst>
                                        </p:cTn>
                                        <p:tgtEl>
                                          <p:spTgt spid="227"/>
                                        </p:tgtEl>
                                        <p:attrNameLst>
                                          <p:attrName>style.visibility</p:attrName>
                                        </p:attrNameLst>
                                      </p:cBhvr>
                                      <p:to>
                                        <p:strVal val="hidden"/>
                                      </p:to>
                                    </p:set>
                                    <p:set>
                                      <p:cBhvr additive="base" accumulate="none">
                                        <p:cTn id="1411" dur="2300" fill="hold">
                                          <p:stCondLst>
                                            <p:cond delay="0"/>
                                          </p:stCondLst>
                                        </p:cTn>
                                        <p:tgtEl>
                                          <p:spTgt spid="227"/>
                                        </p:tgtEl>
                                        <p:attrNameLst>
                                          <p:attrName/>
                                        </p:attrNameLst>
                                      </p:cBhvr>
                                      <p:to>
                                        <p:strVal val=""/>
                                      </p:to>
                                    </p:set>
                                  </p:childTnLst>
                                </p:cTn>
                              </p:par>
                              <p:par>
                                <p:cTn id="1412"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13" dur="2300" spd="-100000" fill="hold"/>
                                        <p:tgtEl>
                                          <p:spTgt spid="227"/>
                                        </p:tgtEl>
                                        <p:attrNameLst>
                                          <p:attrName>ppt_x</p:attrName>
                                          <p:attrName>ppt_y</p:attrName>
                                        </p:attrNameLst>
                                      </p:cBhvr>
                                      <p:rCtr x="6771" y="-14560"/>
                                    </p:animMotion>
                                  </p:childTnLst>
                                </p:cTn>
                              </p:par>
                              <p:par>
                                <p:cTn id="1414" presetID="10" presetClass="entr" presetSubtype="0" repeatCount="indefinite" fill="hold" grpId="0" nodeType="withEffect">
                                  <p:stCondLst>
                                    <p:cond delay="0"/>
                                  </p:stCondLst>
                                  <p:childTnLst>
                                    <p:set>
                                      <p:cBhvr>
                                        <p:cTn id="1415" dur="1" fill="hold">
                                          <p:stCondLst>
                                            <p:cond delay="0"/>
                                          </p:stCondLst>
                                        </p:cTn>
                                        <p:tgtEl>
                                          <p:spTgt spid="228"/>
                                        </p:tgtEl>
                                        <p:attrNameLst>
                                          <p:attrName>style.visibility</p:attrName>
                                        </p:attrNameLst>
                                      </p:cBhvr>
                                      <p:to>
                                        <p:strVal val="visible"/>
                                      </p:to>
                                    </p:set>
                                    <p:animEffect transition="out" filter="fade">
                                      <p:cBhvr additive="base" accumulate="none">
                                        <p:cTn id="1416" dur="250" fill="hold">
                                          <p:stCondLst>
                                            <p:cond delay="1750"/>
                                          </p:stCondLst>
                                        </p:cTn>
                                        <p:tgtEl>
                                          <p:spTgt spid="228"/>
                                        </p:tgtEl>
                                      </p:cBhvr>
                                    </p:animEffect>
                                    <p:animEffect transition="in" filter="fade">
                                      <p:cBhvr additive="base" accumulate="none">
                                        <p:cTn id="1417" dur="250" fill="hold">
                                          <p:stCondLst>
                                            <p:cond delay="0"/>
                                          </p:stCondLst>
                                        </p:cTn>
                                        <p:tgtEl>
                                          <p:spTgt spid="228"/>
                                        </p:tgtEl>
                                      </p:cBhvr>
                                    </p:animEffect>
                                    <p:set>
                                      <p:cBhvr additive="base" accumulate="none">
                                        <p:cTn id="1418" dur="1" fill="hold">
                                          <p:stCondLst>
                                            <p:cond delay="1999"/>
                                          </p:stCondLst>
                                        </p:cTn>
                                        <p:tgtEl>
                                          <p:spTgt spid="228"/>
                                        </p:tgtEl>
                                        <p:attrNameLst>
                                          <p:attrName>style.visibility</p:attrName>
                                        </p:attrNameLst>
                                      </p:cBhvr>
                                      <p:to>
                                        <p:strVal val="hidden"/>
                                      </p:to>
                                    </p:set>
                                    <p:set>
                                      <p:cBhvr additive="base" accumulate="none">
                                        <p:cTn id="1419" dur="2300" fill="hold">
                                          <p:stCondLst>
                                            <p:cond delay="0"/>
                                          </p:stCondLst>
                                        </p:cTn>
                                        <p:tgtEl>
                                          <p:spTgt spid="228"/>
                                        </p:tgtEl>
                                        <p:attrNameLst>
                                          <p:attrName/>
                                        </p:attrNameLst>
                                      </p:cBhvr>
                                      <p:to>
                                        <p:strVal val=""/>
                                      </p:to>
                                    </p:set>
                                  </p:childTnLst>
                                </p:cTn>
                              </p:par>
                              <p:par>
                                <p:cTn id="1420"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21" dur="2300" fill="hold"/>
                                        <p:tgtEl>
                                          <p:spTgt spid="228"/>
                                        </p:tgtEl>
                                        <p:attrNameLst>
                                          <p:attrName>ppt_x</p:attrName>
                                          <p:attrName>ppt_y</p:attrName>
                                        </p:attrNameLst>
                                      </p:cBhvr>
                                      <p:rCtr x="-3828" y="17523"/>
                                    </p:animMotion>
                                  </p:childTnLst>
                                </p:cTn>
                              </p:par>
                              <p:par>
                                <p:cTn id="1422" presetID="10" presetClass="entr" presetSubtype="0" repeatCount="indefinite" fill="hold" grpId="0" nodeType="withEffect">
                                  <p:stCondLst>
                                    <p:cond delay="0"/>
                                  </p:stCondLst>
                                  <p:childTnLst>
                                    <p:set>
                                      <p:cBhvr>
                                        <p:cTn id="1423" dur="1" fill="hold">
                                          <p:stCondLst>
                                            <p:cond delay="0"/>
                                          </p:stCondLst>
                                        </p:cTn>
                                        <p:tgtEl>
                                          <p:spTgt spid="229"/>
                                        </p:tgtEl>
                                        <p:attrNameLst>
                                          <p:attrName>style.visibility</p:attrName>
                                        </p:attrNameLst>
                                      </p:cBhvr>
                                      <p:to>
                                        <p:strVal val="visible"/>
                                      </p:to>
                                    </p:set>
                                    <p:animEffect transition="out" filter="fade">
                                      <p:cBhvr additive="base" accumulate="none">
                                        <p:cTn id="1424" dur="250" fill="hold">
                                          <p:stCondLst>
                                            <p:cond delay="1750"/>
                                          </p:stCondLst>
                                        </p:cTn>
                                        <p:tgtEl>
                                          <p:spTgt spid="229"/>
                                        </p:tgtEl>
                                      </p:cBhvr>
                                    </p:animEffect>
                                    <p:animEffect transition="in" filter="fade">
                                      <p:cBhvr additive="base" accumulate="none">
                                        <p:cTn id="1425" dur="250" fill="hold">
                                          <p:stCondLst>
                                            <p:cond delay="0"/>
                                          </p:stCondLst>
                                        </p:cTn>
                                        <p:tgtEl>
                                          <p:spTgt spid="229"/>
                                        </p:tgtEl>
                                      </p:cBhvr>
                                    </p:animEffect>
                                    <p:set>
                                      <p:cBhvr additive="base" accumulate="none">
                                        <p:cTn id="1426" dur="1" fill="hold">
                                          <p:stCondLst>
                                            <p:cond delay="1999"/>
                                          </p:stCondLst>
                                        </p:cTn>
                                        <p:tgtEl>
                                          <p:spTgt spid="229"/>
                                        </p:tgtEl>
                                        <p:attrNameLst>
                                          <p:attrName>style.visibility</p:attrName>
                                        </p:attrNameLst>
                                      </p:cBhvr>
                                      <p:to>
                                        <p:strVal val="hidden"/>
                                      </p:to>
                                    </p:set>
                                    <p:set>
                                      <p:cBhvr additive="base" accumulate="none">
                                        <p:cTn id="1427" dur="2300" fill="hold">
                                          <p:stCondLst>
                                            <p:cond delay="0"/>
                                          </p:stCondLst>
                                        </p:cTn>
                                        <p:tgtEl>
                                          <p:spTgt spid="229"/>
                                        </p:tgtEl>
                                        <p:attrNameLst>
                                          <p:attrName/>
                                        </p:attrNameLst>
                                      </p:cBhvr>
                                      <p:to>
                                        <p:strVal val=""/>
                                      </p:to>
                                    </p:set>
                                  </p:childTnLst>
                                </p:cTn>
                              </p:par>
                              <p:par>
                                <p:cTn id="1428"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29" dur="2300" fill="hold"/>
                                        <p:tgtEl>
                                          <p:spTgt spid="229"/>
                                        </p:tgtEl>
                                        <p:attrNameLst>
                                          <p:attrName>ppt_x</p:attrName>
                                          <p:attrName>ppt_y</p:attrName>
                                        </p:attrNameLst>
                                      </p:cBhvr>
                                      <p:rCtr x="-6628" y="10162"/>
                                    </p:animMotion>
                                  </p:childTnLst>
                                </p:cTn>
                              </p:par>
                              <p:par>
                                <p:cTn id="1430" presetID="10" presetClass="entr" presetSubtype="0" repeatCount="indefinite" fill="hold" grpId="0" nodeType="withEffect">
                                  <p:stCondLst>
                                    <p:cond delay="0"/>
                                  </p:stCondLst>
                                  <p:childTnLst>
                                    <p:set>
                                      <p:cBhvr>
                                        <p:cTn id="1431" dur="1" fill="hold">
                                          <p:stCondLst>
                                            <p:cond delay="0"/>
                                          </p:stCondLst>
                                        </p:cTn>
                                        <p:tgtEl>
                                          <p:spTgt spid="230"/>
                                        </p:tgtEl>
                                        <p:attrNameLst>
                                          <p:attrName>style.visibility</p:attrName>
                                        </p:attrNameLst>
                                      </p:cBhvr>
                                      <p:to>
                                        <p:strVal val="visible"/>
                                      </p:to>
                                    </p:set>
                                    <p:animEffect transition="out" filter="fade">
                                      <p:cBhvr additive="base" accumulate="none">
                                        <p:cTn id="1432" dur="250" fill="hold">
                                          <p:stCondLst>
                                            <p:cond delay="1750"/>
                                          </p:stCondLst>
                                        </p:cTn>
                                        <p:tgtEl>
                                          <p:spTgt spid="230"/>
                                        </p:tgtEl>
                                      </p:cBhvr>
                                    </p:animEffect>
                                    <p:animEffect transition="in" filter="fade">
                                      <p:cBhvr additive="base" accumulate="none">
                                        <p:cTn id="1433" dur="250" fill="hold">
                                          <p:stCondLst>
                                            <p:cond delay="0"/>
                                          </p:stCondLst>
                                        </p:cTn>
                                        <p:tgtEl>
                                          <p:spTgt spid="230"/>
                                        </p:tgtEl>
                                      </p:cBhvr>
                                    </p:animEffect>
                                    <p:set>
                                      <p:cBhvr additive="base" accumulate="none">
                                        <p:cTn id="1434" dur="1" fill="hold">
                                          <p:stCondLst>
                                            <p:cond delay="1999"/>
                                          </p:stCondLst>
                                        </p:cTn>
                                        <p:tgtEl>
                                          <p:spTgt spid="230"/>
                                        </p:tgtEl>
                                        <p:attrNameLst>
                                          <p:attrName>style.visibility</p:attrName>
                                        </p:attrNameLst>
                                      </p:cBhvr>
                                      <p:to>
                                        <p:strVal val="hidden"/>
                                      </p:to>
                                    </p:set>
                                    <p:set>
                                      <p:cBhvr additive="base" accumulate="none">
                                        <p:cTn id="1435" dur="2300" fill="hold">
                                          <p:stCondLst>
                                            <p:cond delay="0"/>
                                          </p:stCondLst>
                                        </p:cTn>
                                        <p:tgtEl>
                                          <p:spTgt spid="230"/>
                                        </p:tgtEl>
                                        <p:attrNameLst>
                                          <p:attrName/>
                                        </p:attrNameLst>
                                      </p:cBhvr>
                                      <p:to>
                                        <p:strVal val=""/>
                                      </p:to>
                                    </p:set>
                                  </p:childTnLst>
                                </p:cTn>
                              </p:par>
                              <p:par>
                                <p:cTn id="1436"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37" dur="2300" spd="-100000" fill="hold"/>
                                        <p:tgtEl>
                                          <p:spTgt spid="230"/>
                                        </p:tgtEl>
                                        <p:attrNameLst>
                                          <p:attrName>ppt_x</p:attrName>
                                          <p:attrName>ppt_y</p:attrName>
                                        </p:attrNameLst>
                                      </p:cBhvr>
                                      <p:rCtr x="6680" y="-14560"/>
                                    </p:animMotion>
                                  </p:childTnLst>
                                </p:cTn>
                              </p:par>
                              <p:par>
                                <p:cTn id="1438" presetID="10" presetClass="entr" presetSubtype="0" repeatCount="indefinite" fill="hold" grpId="0" nodeType="withEffect">
                                  <p:stCondLst>
                                    <p:cond delay="0"/>
                                  </p:stCondLst>
                                  <p:childTnLst>
                                    <p:set>
                                      <p:cBhvr>
                                        <p:cTn id="1439" dur="1" fill="hold">
                                          <p:stCondLst>
                                            <p:cond delay="0"/>
                                          </p:stCondLst>
                                        </p:cTn>
                                        <p:tgtEl>
                                          <p:spTgt spid="231"/>
                                        </p:tgtEl>
                                        <p:attrNameLst>
                                          <p:attrName>style.visibility</p:attrName>
                                        </p:attrNameLst>
                                      </p:cBhvr>
                                      <p:to>
                                        <p:strVal val="visible"/>
                                      </p:to>
                                    </p:set>
                                    <p:animEffect transition="out" filter="fade">
                                      <p:cBhvr additive="base" accumulate="none">
                                        <p:cTn id="1440" dur="419" fill="hold">
                                          <p:stCondLst>
                                            <p:cond delay="2934"/>
                                          </p:stCondLst>
                                        </p:cTn>
                                        <p:tgtEl>
                                          <p:spTgt spid="231"/>
                                        </p:tgtEl>
                                      </p:cBhvr>
                                    </p:animEffect>
                                    <p:animEffect transition="in" filter="fade">
                                      <p:cBhvr additive="base" accumulate="none">
                                        <p:cTn id="1441" dur="419" fill="hold">
                                          <p:stCondLst>
                                            <p:cond delay="0"/>
                                          </p:stCondLst>
                                        </p:cTn>
                                        <p:tgtEl>
                                          <p:spTgt spid="231"/>
                                        </p:tgtEl>
                                      </p:cBhvr>
                                    </p:animEffect>
                                    <p:set>
                                      <p:cBhvr additive="base" accumulate="none">
                                        <p:cTn id="1442" dur="1" fill="hold">
                                          <p:stCondLst>
                                            <p:cond delay="3351"/>
                                          </p:stCondLst>
                                        </p:cTn>
                                        <p:tgtEl>
                                          <p:spTgt spid="231"/>
                                        </p:tgtEl>
                                        <p:attrNameLst>
                                          <p:attrName>style.visibility</p:attrName>
                                        </p:attrNameLst>
                                      </p:cBhvr>
                                      <p:to>
                                        <p:strVal val="hidden"/>
                                      </p:to>
                                    </p:set>
                                    <p:set>
                                      <p:cBhvr additive="base" accumulate="none">
                                        <p:cTn id="1443" dur="3856" fill="hold">
                                          <p:stCondLst>
                                            <p:cond delay="0"/>
                                          </p:stCondLst>
                                        </p:cTn>
                                        <p:tgtEl>
                                          <p:spTgt spid="231"/>
                                        </p:tgtEl>
                                        <p:attrNameLst>
                                          <p:attrName/>
                                        </p:attrNameLst>
                                      </p:cBhvr>
                                      <p:to>
                                        <p:strVal val=""/>
                                      </p:to>
                                    </p:set>
                                  </p:childTnLst>
                                </p:cTn>
                              </p:par>
                              <p:par>
                                <p:cTn id="1444"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45" dur="2662" spd="-100000" fill="hold"/>
                                        <p:tgtEl>
                                          <p:spTgt spid="231"/>
                                        </p:tgtEl>
                                        <p:attrNameLst>
                                          <p:attrName>ppt_x</p:attrName>
                                          <p:attrName>ppt_y</p:attrName>
                                        </p:attrNameLst>
                                      </p:cBhvr>
                                      <p:rCtr x="8802" y="-14028"/>
                                    </p:animMotion>
                                  </p:childTnLst>
                                </p:cTn>
                              </p:par>
                              <p:par>
                                <p:cTn id="1446" presetID="10" presetClass="entr" presetSubtype="0" repeatCount="indefinite" fill="hold" grpId="0" nodeType="withEffect">
                                  <p:stCondLst>
                                    <p:cond delay="0"/>
                                  </p:stCondLst>
                                  <p:childTnLst>
                                    <p:set>
                                      <p:cBhvr>
                                        <p:cTn id="1447" dur="1" fill="hold">
                                          <p:stCondLst>
                                            <p:cond delay="0"/>
                                          </p:stCondLst>
                                        </p:cTn>
                                        <p:tgtEl>
                                          <p:spTgt spid="232"/>
                                        </p:tgtEl>
                                        <p:attrNameLst>
                                          <p:attrName>style.visibility</p:attrName>
                                        </p:attrNameLst>
                                      </p:cBhvr>
                                      <p:to>
                                        <p:strVal val="visible"/>
                                      </p:to>
                                    </p:set>
                                    <p:animEffect transition="out" filter="fade">
                                      <p:cBhvr additive="base" accumulate="none">
                                        <p:cTn id="1448" dur="250" fill="hold">
                                          <p:stCondLst>
                                            <p:cond delay="1750"/>
                                          </p:stCondLst>
                                        </p:cTn>
                                        <p:tgtEl>
                                          <p:spTgt spid="232"/>
                                        </p:tgtEl>
                                      </p:cBhvr>
                                    </p:animEffect>
                                    <p:animEffect transition="in" filter="fade">
                                      <p:cBhvr additive="base" accumulate="none">
                                        <p:cTn id="1449" dur="250" fill="hold">
                                          <p:stCondLst>
                                            <p:cond delay="0"/>
                                          </p:stCondLst>
                                        </p:cTn>
                                        <p:tgtEl>
                                          <p:spTgt spid="232"/>
                                        </p:tgtEl>
                                      </p:cBhvr>
                                    </p:animEffect>
                                    <p:set>
                                      <p:cBhvr additive="base" accumulate="none">
                                        <p:cTn id="1450" dur="1" fill="hold">
                                          <p:stCondLst>
                                            <p:cond delay="1999"/>
                                          </p:stCondLst>
                                        </p:cTn>
                                        <p:tgtEl>
                                          <p:spTgt spid="232"/>
                                        </p:tgtEl>
                                        <p:attrNameLst>
                                          <p:attrName>style.visibility</p:attrName>
                                        </p:attrNameLst>
                                      </p:cBhvr>
                                      <p:to>
                                        <p:strVal val="hidden"/>
                                      </p:to>
                                    </p:set>
                                    <p:set>
                                      <p:cBhvr additive="base" accumulate="none">
                                        <p:cTn id="1451" dur="2300" fill="hold">
                                          <p:stCondLst>
                                            <p:cond delay="0"/>
                                          </p:stCondLst>
                                        </p:cTn>
                                        <p:tgtEl>
                                          <p:spTgt spid="232"/>
                                        </p:tgtEl>
                                        <p:attrNameLst>
                                          <p:attrName/>
                                        </p:attrNameLst>
                                      </p:cBhvr>
                                      <p:to>
                                        <p:strVal val=""/>
                                      </p:to>
                                    </p:set>
                                  </p:childTnLst>
                                </p:cTn>
                              </p:par>
                              <p:par>
                                <p:cTn id="1452"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3" dur="2300" spd="-100000" fill="hold"/>
                                        <p:tgtEl>
                                          <p:spTgt spid="232"/>
                                        </p:tgtEl>
                                        <p:attrNameLst>
                                          <p:attrName>ppt_x</p:attrName>
                                          <p:attrName>ppt_y</p:attrName>
                                        </p:attrNameLst>
                                      </p:cBhvr>
                                      <p:rCtr x="6771" y="-14560"/>
                                    </p:animMotion>
                                  </p:childTnLst>
                                </p:cTn>
                              </p:par>
                              <p:par>
                                <p:cTn id="1454" presetID="10" presetClass="entr" presetSubtype="0" repeatCount="indefinite" fill="hold" grpId="0" nodeType="withEffect">
                                  <p:stCondLst>
                                    <p:cond delay="0"/>
                                  </p:stCondLst>
                                  <p:childTnLst>
                                    <p:set>
                                      <p:cBhvr>
                                        <p:cTn id="1455" dur="1" fill="hold">
                                          <p:stCondLst>
                                            <p:cond delay="0"/>
                                          </p:stCondLst>
                                        </p:cTn>
                                        <p:tgtEl>
                                          <p:spTgt spid="233"/>
                                        </p:tgtEl>
                                        <p:attrNameLst>
                                          <p:attrName>style.visibility</p:attrName>
                                        </p:attrNameLst>
                                      </p:cBhvr>
                                      <p:to>
                                        <p:strVal val="visible"/>
                                      </p:to>
                                    </p:set>
                                    <p:animEffect transition="out" filter="fade">
                                      <p:cBhvr additive="base" accumulate="none">
                                        <p:cTn id="1456" dur="250" fill="hold">
                                          <p:stCondLst>
                                            <p:cond delay="1750"/>
                                          </p:stCondLst>
                                        </p:cTn>
                                        <p:tgtEl>
                                          <p:spTgt spid="233"/>
                                        </p:tgtEl>
                                      </p:cBhvr>
                                    </p:animEffect>
                                    <p:animEffect transition="in" filter="fade">
                                      <p:cBhvr additive="base" accumulate="none">
                                        <p:cTn id="1457" dur="250" fill="hold">
                                          <p:stCondLst>
                                            <p:cond delay="0"/>
                                          </p:stCondLst>
                                        </p:cTn>
                                        <p:tgtEl>
                                          <p:spTgt spid="233"/>
                                        </p:tgtEl>
                                      </p:cBhvr>
                                    </p:animEffect>
                                    <p:set>
                                      <p:cBhvr additive="base" accumulate="none">
                                        <p:cTn id="1458" dur="1" fill="hold">
                                          <p:stCondLst>
                                            <p:cond delay="1999"/>
                                          </p:stCondLst>
                                        </p:cTn>
                                        <p:tgtEl>
                                          <p:spTgt spid="233"/>
                                        </p:tgtEl>
                                        <p:attrNameLst>
                                          <p:attrName>style.visibility</p:attrName>
                                        </p:attrNameLst>
                                      </p:cBhvr>
                                      <p:to>
                                        <p:strVal val="hidden"/>
                                      </p:to>
                                    </p:set>
                                    <p:set>
                                      <p:cBhvr additive="base" accumulate="none">
                                        <p:cTn id="1459" dur="2300" fill="hold">
                                          <p:stCondLst>
                                            <p:cond delay="0"/>
                                          </p:stCondLst>
                                        </p:cTn>
                                        <p:tgtEl>
                                          <p:spTgt spid="233"/>
                                        </p:tgtEl>
                                        <p:attrNameLst>
                                          <p:attrName/>
                                        </p:attrNameLst>
                                      </p:cBhvr>
                                      <p:to>
                                        <p:strVal val=""/>
                                      </p:to>
                                    </p:set>
                                  </p:childTnLst>
                                </p:cTn>
                              </p:par>
                              <p:par>
                                <p:cTn id="1460"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61" dur="2300" spd="-100000" fill="hold"/>
                                        <p:tgtEl>
                                          <p:spTgt spid="233"/>
                                        </p:tgtEl>
                                        <p:attrNameLst>
                                          <p:attrName>ppt_x</p:attrName>
                                          <p:attrName>ppt_y</p:attrName>
                                        </p:attrNameLst>
                                      </p:cBhvr>
                                      <p:rCtr x="-664" y="-17222"/>
                                    </p:animMotion>
                                  </p:childTnLst>
                                </p:cTn>
                              </p:par>
                              <p:par>
                                <p:cTn id="1462" presetID="10" presetClass="entr" presetSubtype="0" repeatCount="indefinite" fill="hold" grpId="0" nodeType="withEffect">
                                  <p:stCondLst>
                                    <p:cond delay="0"/>
                                  </p:stCondLst>
                                  <p:childTnLst>
                                    <p:set>
                                      <p:cBhvr>
                                        <p:cTn id="1463" dur="1" fill="hold">
                                          <p:stCondLst>
                                            <p:cond delay="0"/>
                                          </p:stCondLst>
                                        </p:cTn>
                                        <p:tgtEl>
                                          <p:spTgt spid="234"/>
                                        </p:tgtEl>
                                        <p:attrNameLst>
                                          <p:attrName>style.visibility</p:attrName>
                                        </p:attrNameLst>
                                      </p:cBhvr>
                                      <p:to>
                                        <p:strVal val="visible"/>
                                      </p:to>
                                    </p:set>
                                    <p:animEffect transition="out" filter="fade">
                                      <p:cBhvr additive="base" accumulate="none">
                                        <p:cTn id="1464" dur="250" fill="hold">
                                          <p:stCondLst>
                                            <p:cond delay="1750"/>
                                          </p:stCondLst>
                                        </p:cTn>
                                        <p:tgtEl>
                                          <p:spTgt spid="234"/>
                                        </p:tgtEl>
                                      </p:cBhvr>
                                    </p:animEffect>
                                    <p:animEffect transition="in" filter="fade">
                                      <p:cBhvr additive="base" accumulate="none">
                                        <p:cTn id="1465" dur="250" fill="hold">
                                          <p:stCondLst>
                                            <p:cond delay="0"/>
                                          </p:stCondLst>
                                        </p:cTn>
                                        <p:tgtEl>
                                          <p:spTgt spid="234"/>
                                        </p:tgtEl>
                                      </p:cBhvr>
                                    </p:animEffect>
                                    <p:set>
                                      <p:cBhvr additive="base" accumulate="none">
                                        <p:cTn id="1466" dur="1" fill="hold">
                                          <p:stCondLst>
                                            <p:cond delay="1999"/>
                                          </p:stCondLst>
                                        </p:cTn>
                                        <p:tgtEl>
                                          <p:spTgt spid="234"/>
                                        </p:tgtEl>
                                        <p:attrNameLst>
                                          <p:attrName>style.visibility</p:attrName>
                                        </p:attrNameLst>
                                      </p:cBhvr>
                                      <p:to>
                                        <p:strVal val="hidden"/>
                                      </p:to>
                                    </p:set>
                                    <p:set>
                                      <p:cBhvr additive="base" accumulate="none">
                                        <p:cTn id="1467" dur="2300" fill="hold">
                                          <p:stCondLst>
                                            <p:cond delay="0"/>
                                          </p:stCondLst>
                                        </p:cTn>
                                        <p:tgtEl>
                                          <p:spTgt spid="234"/>
                                        </p:tgtEl>
                                        <p:attrNameLst>
                                          <p:attrName/>
                                        </p:attrNameLst>
                                      </p:cBhvr>
                                      <p:to>
                                        <p:strVal val=""/>
                                      </p:to>
                                    </p:set>
                                  </p:childTnLst>
                                </p:cTn>
                              </p:par>
                              <p:par>
                                <p:cTn id="1468"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69" dur="2300" spd="-100000" fill="hold"/>
                                        <p:tgtEl>
                                          <p:spTgt spid="234"/>
                                        </p:tgtEl>
                                        <p:attrNameLst>
                                          <p:attrName>ppt_x</p:attrName>
                                          <p:attrName>ppt_y</p:attrName>
                                        </p:attrNameLst>
                                      </p:cBhvr>
                                      <p:rCtr x="6771" y="-14560"/>
                                    </p:animMotion>
                                  </p:childTnLst>
                                </p:cTn>
                              </p:par>
                              <p:par>
                                <p:cTn id="1470" presetID="10" presetClass="entr" presetSubtype="0" repeatCount="indefinite" fill="hold" grpId="0" nodeType="withEffect">
                                  <p:stCondLst>
                                    <p:cond delay="0"/>
                                  </p:stCondLst>
                                  <p:childTnLst>
                                    <p:set>
                                      <p:cBhvr>
                                        <p:cTn id="1471" dur="1" fill="hold">
                                          <p:stCondLst>
                                            <p:cond delay="0"/>
                                          </p:stCondLst>
                                        </p:cTn>
                                        <p:tgtEl>
                                          <p:spTgt spid="235"/>
                                        </p:tgtEl>
                                        <p:attrNameLst>
                                          <p:attrName>style.visibility</p:attrName>
                                        </p:attrNameLst>
                                      </p:cBhvr>
                                      <p:to>
                                        <p:strVal val="visible"/>
                                      </p:to>
                                    </p:set>
                                    <p:animEffect transition="out" filter="fade">
                                      <p:cBhvr additive="base" accumulate="none">
                                        <p:cTn id="1472" dur="250" fill="hold">
                                          <p:stCondLst>
                                            <p:cond delay="1750"/>
                                          </p:stCondLst>
                                        </p:cTn>
                                        <p:tgtEl>
                                          <p:spTgt spid="235"/>
                                        </p:tgtEl>
                                      </p:cBhvr>
                                    </p:animEffect>
                                    <p:animEffect transition="in" filter="fade">
                                      <p:cBhvr additive="base" accumulate="none">
                                        <p:cTn id="1473" dur="250" fill="hold">
                                          <p:stCondLst>
                                            <p:cond delay="0"/>
                                          </p:stCondLst>
                                        </p:cTn>
                                        <p:tgtEl>
                                          <p:spTgt spid="235"/>
                                        </p:tgtEl>
                                      </p:cBhvr>
                                    </p:animEffect>
                                    <p:set>
                                      <p:cBhvr additive="base" accumulate="none">
                                        <p:cTn id="1474" dur="1" fill="hold">
                                          <p:stCondLst>
                                            <p:cond delay="1999"/>
                                          </p:stCondLst>
                                        </p:cTn>
                                        <p:tgtEl>
                                          <p:spTgt spid="235"/>
                                        </p:tgtEl>
                                        <p:attrNameLst>
                                          <p:attrName>style.visibility</p:attrName>
                                        </p:attrNameLst>
                                      </p:cBhvr>
                                      <p:to>
                                        <p:strVal val="hidden"/>
                                      </p:to>
                                    </p:set>
                                    <p:set>
                                      <p:cBhvr additive="base" accumulate="none">
                                        <p:cTn id="1475" dur="2300" fill="hold">
                                          <p:stCondLst>
                                            <p:cond delay="0"/>
                                          </p:stCondLst>
                                        </p:cTn>
                                        <p:tgtEl>
                                          <p:spTgt spid="235"/>
                                        </p:tgtEl>
                                        <p:attrNameLst>
                                          <p:attrName/>
                                        </p:attrNameLst>
                                      </p:cBhvr>
                                      <p:to>
                                        <p:strVal val=""/>
                                      </p:to>
                                    </p:set>
                                  </p:childTnLst>
                                </p:cTn>
                              </p:par>
                              <p:par>
                                <p:cTn id="1476"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77" dur="2300" spd="-100000" fill="hold"/>
                                        <p:tgtEl>
                                          <p:spTgt spid="235"/>
                                        </p:tgtEl>
                                        <p:attrNameLst>
                                          <p:attrName>ppt_x</p:attrName>
                                          <p:attrName>ppt_y</p:attrName>
                                        </p:attrNameLst>
                                      </p:cBhvr>
                                      <p:rCtr x="-5456" y="-10856"/>
                                    </p:animMotion>
                                  </p:childTnLst>
                                </p:cTn>
                              </p:par>
                              <p:par>
                                <p:cTn id="1478" presetID="10" presetClass="entr" presetSubtype="0" repeatCount="indefinite" fill="hold" grpId="0" nodeType="withEffect">
                                  <p:stCondLst>
                                    <p:cond delay="0"/>
                                  </p:stCondLst>
                                  <p:childTnLst>
                                    <p:set>
                                      <p:cBhvr>
                                        <p:cTn id="1479" dur="1" fill="hold">
                                          <p:stCondLst>
                                            <p:cond delay="0"/>
                                          </p:stCondLst>
                                        </p:cTn>
                                        <p:tgtEl>
                                          <p:spTgt spid="236"/>
                                        </p:tgtEl>
                                        <p:attrNameLst>
                                          <p:attrName>style.visibility</p:attrName>
                                        </p:attrNameLst>
                                      </p:cBhvr>
                                      <p:to>
                                        <p:strVal val="visible"/>
                                      </p:to>
                                    </p:set>
                                    <p:animEffect transition="out" filter="fade">
                                      <p:cBhvr additive="base" accumulate="none">
                                        <p:cTn id="1480" dur="250" fill="hold">
                                          <p:stCondLst>
                                            <p:cond delay="1750"/>
                                          </p:stCondLst>
                                        </p:cTn>
                                        <p:tgtEl>
                                          <p:spTgt spid="236"/>
                                        </p:tgtEl>
                                      </p:cBhvr>
                                    </p:animEffect>
                                    <p:animEffect transition="in" filter="fade">
                                      <p:cBhvr additive="base" accumulate="none">
                                        <p:cTn id="1481" dur="250" fill="hold">
                                          <p:stCondLst>
                                            <p:cond delay="0"/>
                                          </p:stCondLst>
                                        </p:cTn>
                                        <p:tgtEl>
                                          <p:spTgt spid="236"/>
                                        </p:tgtEl>
                                      </p:cBhvr>
                                    </p:animEffect>
                                    <p:set>
                                      <p:cBhvr additive="base" accumulate="none">
                                        <p:cTn id="1482" dur="1" fill="hold">
                                          <p:stCondLst>
                                            <p:cond delay="1999"/>
                                          </p:stCondLst>
                                        </p:cTn>
                                        <p:tgtEl>
                                          <p:spTgt spid="236"/>
                                        </p:tgtEl>
                                        <p:attrNameLst>
                                          <p:attrName>style.visibility</p:attrName>
                                        </p:attrNameLst>
                                      </p:cBhvr>
                                      <p:to>
                                        <p:strVal val="hidden"/>
                                      </p:to>
                                    </p:set>
                                    <p:set>
                                      <p:cBhvr additive="base" accumulate="none">
                                        <p:cTn id="1483" dur="2300" fill="hold">
                                          <p:stCondLst>
                                            <p:cond delay="0"/>
                                          </p:stCondLst>
                                        </p:cTn>
                                        <p:tgtEl>
                                          <p:spTgt spid="236"/>
                                        </p:tgtEl>
                                        <p:attrNameLst>
                                          <p:attrName/>
                                        </p:attrNameLst>
                                      </p:cBhvr>
                                      <p:to>
                                        <p:strVal val=""/>
                                      </p:to>
                                    </p:set>
                                  </p:childTnLst>
                                </p:cTn>
                              </p:par>
                              <p:par>
                                <p:cTn id="1484"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85" dur="2300" spd="-100000" fill="hold"/>
                                        <p:tgtEl>
                                          <p:spTgt spid="236"/>
                                        </p:tgtEl>
                                        <p:attrNameLst>
                                          <p:attrName>ppt_x</p:attrName>
                                          <p:attrName>ppt_y</p:attrName>
                                        </p:attrNameLst>
                                      </p:cBhvr>
                                      <p:rCtr x="4505" y="-13912"/>
                                    </p:animMotion>
                                  </p:childTnLst>
                                </p:cTn>
                              </p:par>
                              <p:par>
                                <p:cTn id="1486" presetID="10" presetClass="entr" presetSubtype="0" repeatCount="indefinite" fill="hold" grpId="0" nodeType="withEffect">
                                  <p:stCondLst>
                                    <p:cond delay="0"/>
                                  </p:stCondLst>
                                  <p:childTnLst>
                                    <p:set>
                                      <p:cBhvr>
                                        <p:cTn id="1487" dur="1" fill="hold">
                                          <p:stCondLst>
                                            <p:cond delay="0"/>
                                          </p:stCondLst>
                                        </p:cTn>
                                        <p:tgtEl>
                                          <p:spTgt spid="237"/>
                                        </p:tgtEl>
                                        <p:attrNameLst>
                                          <p:attrName>style.visibility</p:attrName>
                                        </p:attrNameLst>
                                      </p:cBhvr>
                                      <p:to>
                                        <p:strVal val="visible"/>
                                      </p:to>
                                    </p:set>
                                    <p:animEffect transition="out" filter="fade">
                                      <p:cBhvr additive="base" accumulate="none">
                                        <p:cTn id="1488" dur="250" fill="hold">
                                          <p:stCondLst>
                                            <p:cond delay="1750"/>
                                          </p:stCondLst>
                                        </p:cTn>
                                        <p:tgtEl>
                                          <p:spTgt spid="237"/>
                                        </p:tgtEl>
                                      </p:cBhvr>
                                    </p:animEffect>
                                    <p:animEffect transition="in" filter="fade">
                                      <p:cBhvr additive="base" accumulate="none">
                                        <p:cTn id="1489" dur="250" fill="hold">
                                          <p:stCondLst>
                                            <p:cond delay="0"/>
                                          </p:stCondLst>
                                        </p:cTn>
                                        <p:tgtEl>
                                          <p:spTgt spid="237"/>
                                        </p:tgtEl>
                                      </p:cBhvr>
                                    </p:animEffect>
                                    <p:set>
                                      <p:cBhvr additive="base" accumulate="none">
                                        <p:cTn id="1490" dur="1" fill="hold">
                                          <p:stCondLst>
                                            <p:cond delay="1999"/>
                                          </p:stCondLst>
                                        </p:cTn>
                                        <p:tgtEl>
                                          <p:spTgt spid="237"/>
                                        </p:tgtEl>
                                        <p:attrNameLst>
                                          <p:attrName>style.visibility</p:attrName>
                                        </p:attrNameLst>
                                      </p:cBhvr>
                                      <p:to>
                                        <p:strVal val="hidden"/>
                                      </p:to>
                                    </p:set>
                                    <p:set>
                                      <p:cBhvr additive="base" accumulate="none">
                                        <p:cTn id="1491" dur="2300" fill="hold">
                                          <p:stCondLst>
                                            <p:cond delay="0"/>
                                          </p:stCondLst>
                                        </p:cTn>
                                        <p:tgtEl>
                                          <p:spTgt spid="237"/>
                                        </p:tgtEl>
                                        <p:attrNameLst>
                                          <p:attrName/>
                                        </p:attrNameLst>
                                      </p:cBhvr>
                                      <p:to>
                                        <p:strVal val=""/>
                                      </p:to>
                                    </p:set>
                                  </p:childTnLst>
                                </p:cTn>
                              </p:par>
                              <p:par>
                                <p:cTn id="1492"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93" dur="2300" spd="-100000" fill="hold"/>
                                        <p:tgtEl>
                                          <p:spTgt spid="237"/>
                                        </p:tgtEl>
                                        <p:attrNameLst>
                                          <p:attrName>ppt_x</p:attrName>
                                          <p:attrName>ppt_y</p:attrName>
                                        </p:attrNameLst>
                                      </p:cBhvr>
                                      <p:rCtr x="6680" y="-14560"/>
                                    </p:animMotion>
                                  </p:childTnLst>
                                </p:cTn>
                              </p:par>
                              <p:par>
                                <p:cTn id="1494" presetID="10" presetClass="entr" presetSubtype="0" repeatCount="indefinite" fill="hold" grpId="0" nodeType="withEffect">
                                  <p:stCondLst>
                                    <p:cond delay="0"/>
                                  </p:stCondLst>
                                  <p:childTnLst>
                                    <p:set>
                                      <p:cBhvr>
                                        <p:cTn id="1495" dur="1" fill="hold">
                                          <p:stCondLst>
                                            <p:cond delay="0"/>
                                          </p:stCondLst>
                                        </p:cTn>
                                        <p:tgtEl>
                                          <p:spTgt spid="238"/>
                                        </p:tgtEl>
                                        <p:attrNameLst>
                                          <p:attrName>style.visibility</p:attrName>
                                        </p:attrNameLst>
                                      </p:cBhvr>
                                      <p:to>
                                        <p:strVal val="visible"/>
                                      </p:to>
                                    </p:set>
                                    <p:animEffect transition="out" filter="fade">
                                      <p:cBhvr additive="base" accumulate="none">
                                        <p:cTn id="1496" dur="250" fill="hold">
                                          <p:stCondLst>
                                            <p:cond delay="1750"/>
                                          </p:stCondLst>
                                        </p:cTn>
                                        <p:tgtEl>
                                          <p:spTgt spid="238"/>
                                        </p:tgtEl>
                                      </p:cBhvr>
                                    </p:animEffect>
                                    <p:animEffect transition="in" filter="fade">
                                      <p:cBhvr additive="base" accumulate="none">
                                        <p:cTn id="1497" dur="250" fill="hold">
                                          <p:stCondLst>
                                            <p:cond delay="0"/>
                                          </p:stCondLst>
                                        </p:cTn>
                                        <p:tgtEl>
                                          <p:spTgt spid="238"/>
                                        </p:tgtEl>
                                      </p:cBhvr>
                                    </p:animEffect>
                                    <p:set>
                                      <p:cBhvr additive="base" accumulate="none">
                                        <p:cTn id="1498" dur="1" fill="hold">
                                          <p:stCondLst>
                                            <p:cond delay="1999"/>
                                          </p:stCondLst>
                                        </p:cTn>
                                        <p:tgtEl>
                                          <p:spTgt spid="238"/>
                                        </p:tgtEl>
                                        <p:attrNameLst>
                                          <p:attrName>style.visibility</p:attrName>
                                        </p:attrNameLst>
                                      </p:cBhvr>
                                      <p:to>
                                        <p:strVal val="hidden"/>
                                      </p:to>
                                    </p:set>
                                    <p:set>
                                      <p:cBhvr additive="base" accumulate="none">
                                        <p:cTn id="1499" dur="2300" fill="hold">
                                          <p:stCondLst>
                                            <p:cond delay="0"/>
                                          </p:stCondLst>
                                        </p:cTn>
                                        <p:tgtEl>
                                          <p:spTgt spid="238"/>
                                        </p:tgtEl>
                                        <p:attrNameLst>
                                          <p:attrName/>
                                        </p:attrNameLst>
                                      </p:cBhvr>
                                      <p:to>
                                        <p:strVal val=""/>
                                      </p:to>
                                    </p:set>
                                  </p:childTnLst>
                                </p:cTn>
                              </p:par>
                              <p:par>
                                <p:cTn id="1500"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501" dur="2300" spd="-100000" fill="hold"/>
                                        <p:tgtEl>
                                          <p:spTgt spid="238"/>
                                        </p:tgtEl>
                                        <p:attrNameLst>
                                          <p:attrName>ppt_x</p:attrName>
                                          <p:attrName>ppt_y</p:attrName>
                                        </p:attrNameLst>
                                      </p:cBhvr>
                                      <p:rCtr x="8138" y="-1852"/>
                                    </p:animMotion>
                                  </p:childTnLst>
                                </p:cTn>
                              </p:par>
                              <p:par>
                                <p:cTn id="1502" presetID="10" presetClass="entr" presetSubtype="0" repeatCount="indefinite" fill="hold" grpId="0" nodeType="withEffect">
                                  <p:stCondLst>
                                    <p:cond delay="0"/>
                                  </p:stCondLst>
                                  <p:childTnLst>
                                    <p:set>
                                      <p:cBhvr>
                                        <p:cTn id="1503" dur="1" fill="hold">
                                          <p:stCondLst>
                                            <p:cond delay="0"/>
                                          </p:stCondLst>
                                        </p:cTn>
                                        <p:tgtEl>
                                          <p:spTgt spid="239"/>
                                        </p:tgtEl>
                                        <p:attrNameLst>
                                          <p:attrName>style.visibility</p:attrName>
                                        </p:attrNameLst>
                                      </p:cBhvr>
                                      <p:to>
                                        <p:strVal val="visible"/>
                                      </p:to>
                                    </p:set>
                                    <p:animEffect transition="out" filter="fade">
                                      <p:cBhvr additive="base" accumulate="none">
                                        <p:cTn id="1504" dur="345" fill="hold">
                                          <p:stCondLst>
                                            <p:cond delay="2417"/>
                                          </p:stCondLst>
                                        </p:cTn>
                                        <p:tgtEl>
                                          <p:spTgt spid="239"/>
                                        </p:tgtEl>
                                      </p:cBhvr>
                                    </p:animEffect>
                                    <p:animEffect transition="in" filter="fade">
                                      <p:cBhvr additive="base" accumulate="none">
                                        <p:cTn id="1505" dur="345" fill="hold">
                                          <p:stCondLst>
                                            <p:cond delay="0"/>
                                          </p:stCondLst>
                                        </p:cTn>
                                        <p:tgtEl>
                                          <p:spTgt spid="239"/>
                                        </p:tgtEl>
                                      </p:cBhvr>
                                    </p:animEffect>
                                    <p:set>
                                      <p:cBhvr additive="base" accumulate="none">
                                        <p:cTn id="1506" dur="1" fill="hold">
                                          <p:stCondLst>
                                            <p:cond delay="2761"/>
                                          </p:stCondLst>
                                        </p:cTn>
                                        <p:tgtEl>
                                          <p:spTgt spid="239"/>
                                        </p:tgtEl>
                                        <p:attrNameLst>
                                          <p:attrName>style.visibility</p:attrName>
                                        </p:attrNameLst>
                                      </p:cBhvr>
                                      <p:to>
                                        <p:strVal val="hidden"/>
                                      </p:to>
                                    </p:set>
                                    <p:set>
                                      <p:cBhvr additive="base" accumulate="none">
                                        <p:cTn id="1507" dur="3177" fill="hold">
                                          <p:stCondLst>
                                            <p:cond delay="0"/>
                                          </p:stCondLst>
                                        </p:cTn>
                                        <p:tgtEl>
                                          <p:spTgt spid="239"/>
                                        </p:tgtEl>
                                        <p:attrNameLst>
                                          <p:attrName/>
                                        </p:attrNameLst>
                                      </p:cBhvr>
                                      <p:to>
                                        <p:strVal val=""/>
                                      </p:to>
                                    </p:set>
                                  </p:childTnLst>
                                </p:cTn>
                              </p:par>
                              <p:par>
                                <p:cTn id="1508"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509" dur="3510" spd="-100000" fill="hold"/>
                                        <p:tgtEl>
                                          <p:spTgt spid="239"/>
                                        </p:tgtEl>
                                        <p:attrNameLst>
                                          <p:attrName>ppt_x</p:attrName>
                                          <p:attrName>ppt_y</p:attrName>
                                        </p:attrNameLst>
                                      </p:cBhvr>
                                      <p:rCtr x="6875"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1" grpId="0"/>
      <p:bldP spid="2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4123" y="446726"/>
            <a:ext cx="11573197" cy="724247"/>
          </a:xfrm>
        </p:spPr>
        <p:txBody>
          <a:bodyPr>
            <a:normAutofit/>
          </a:bodyPr>
          <a:lstStyle/>
          <a:p>
            <a:r>
              <a:rPr lang="en-US" sz="40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1" y="433259"/>
            <a:ext cx="11573197" cy="724247"/>
          </a:xfrm>
        </p:spPr>
        <p:txBody>
          <a:bodyPr>
            <a:normAutofit/>
          </a:bodyPr>
          <a:lstStyle/>
          <a:p>
            <a:r>
              <a:rPr lang="en-US" sz="4000"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181" y="432904"/>
            <a:ext cx="11573197" cy="724247"/>
          </a:xfrm>
        </p:spPr>
        <p:txBody>
          <a:bodyPr>
            <a:normAutofit/>
          </a:bodyPr>
          <a:lstStyle/>
          <a:p>
            <a:r>
              <a:rPr lang="en-US" sz="40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dirty="0">
                <a:solidFill>
                  <a:schemeClr val="accent1"/>
                </a:solidFill>
                <a:cs typeface="+mn-ea"/>
                <a:sym typeface="+mn-lt"/>
              </a:rPr>
              <a:t>CLICK TO ADD CAPTION TEXT.</a:t>
            </a:r>
            <a:endParaRPr lang="zh-CN" altLang="en-US" sz="2400" dirty="0">
              <a:solidFill>
                <a:schemeClr val="accent1"/>
              </a:solidFill>
              <a:cs typeface="+mn-ea"/>
              <a:sym typeface="+mn-lt"/>
            </a:endParaRPr>
          </a:p>
        </p:txBody>
      </p:sp>
      <p:cxnSp>
        <p:nvCxnSpPr>
          <p:cNvPr id="23" name="Straight Connector 36"/>
          <p:cNvCxnSpPr/>
          <p:nvPr/>
        </p:nvCxnSpPr>
        <p:spPr bwMode="auto">
          <a:xfrm>
            <a:off x="4374400" y="2156050"/>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42"/>
          <p:cNvCxnSpPr/>
          <p:nvPr/>
        </p:nvCxnSpPr>
        <p:spPr bwMode="auto">
          <a:xfrm>
            <a:off x="7571625" y="2156050"/>
            <a:ext cx="0" cy="3525838"/>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25" name="Oval 6"/>
          <p:cNvSpPr/>
          <p:nvPr/>
        </p:nvSpPr>
        <p:spPr bwMode="auto">
          <a:xfrm>
            <a:off x="2161425" y="2298925"/>
            <a:ext cx="1355725" cy="1357313"/>
          </a:xfrm>
          <a:prstGeom prst="ellipse">
            <a:avLst/>
          </a:prstGeom>
          <a:solidFill>
            <a:srgbClr val="618D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cs typeface="+mn-ea"/>
              <a:sym typeface="+mn-lt"/>
            </a:endParaRPr>
          </a:p>
        </p:txBody>
      </p:sp>
      <p:sp>
        <p:nvSpPr>
          <p:cNvPr id="26" name="Oval 23"/>
          <p:cNvSpPr/>
          <p:nvPr/>
        </p:nvSpPr>
        <p:spPr bwMode="auto">
          <a:xfrm>
            <a:off x="5328488" y="2298925"/>
            <a:ext cx="1357312" cy="1357313"/>
          </a:xfrm>
          <a:prstGeom prst="ellipse">
            <a:avLst/>
          </a:prstGeom>
          <a:solidFill>
            <a:srgbClr val="B5BC6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spcCol="1270"/>
          <a:lstStyle/>
          <a:p>
            <a:pPr defTabSz="533400" eaLnBrk="1" fontAlgn="auto" hangingPunct="1">
              <a:lnSpc>
                <a:spcPct val="90000"/>
              </a:lnSpc>
              <a:spcAft>
                <a:spcPct val="35000"/>
              </a:spcAft>
              <a:defRPr/>
            </a:pPr>
            <a:endParaRPr lang="en-US">
              <a:cs typeface="+mn-ea"/>
              <a:sym typeface="+mn-lt"/>
            </a:endParaRPr>
          </a:p>
        </p:txBody>
      </p:sp>
      <p:sp>
        <p:nvSpPr>
          <p:cNvPr id="27" name="Oval 39"/>
          <p:cNvSpPr/>
          <p:nvPr/>
        </p:nvSpPr>
        <p:spPr bwMode="auto">
          <a:xfrm>
            <a:off x="8527300" y="2298925"/>
            <a:ext cx="1355725" cy="1357313"/>
          </a:xfrm>
          <a:prstGeom prst="ellipse">
            <a:avLst/>
          </a:prstGeom>
          <a:solidFill>
            <a:srgbClr val="EDC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a:cs typeface="+mn-ea"/>
              <a:sym typeface="+mn-lt"/>
            </a:endParaRPr>
          </a:p>
        </p:txBody>
      </p:sp>
      <p:grpSp>
        <p:nvGrpSpPr>
          <p:cNvPr id="28" name="组合 27"/>
          <p:cNvGrpSpPr/>
          <p:nvPr/>
        </p:nvGrpSpPr>
        <p:grpSpPr>
          <a:xfrm>
            <a:off x="5845396" y="2761198"/>
            <a:ext cx="378949" cy="423074"/>
            <a:chOff x="6016626" y="5110164"/>
            <a:chExt cx="231775" cy="258763"/>
          </a:xfrm>
          <a:solidFill>
            <a:schemeClr val="bg1"/>
          </a:solidFill>
        </p:grpSpPr>
        <p:sp>
          <p:nvSpPr>
            <p:cNvPr id="31"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32" name="Freeform 75"/>
            <p:cNvSpPr>
              <a:spLocks/>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33" name="Freeform 76"/>
            <p:cNvSpPr>
              <a:spLocks/>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grpSp>
        <p:nvGrpSpPr>
          <p:cNvPr id="34" name="组合 33"/>
          <p:cNvGrpSpPr/>
          <p:nvPr/>
        </p:nvGrpSpPr>
        <p:grpSpPr>
          <a:xfrm>
            <a:off x="9040496" y="2809216"/>
            <a:ext cx="360779" cy="423072"/>
            <a:chOff x="6537326" y="5110164"/>
            <a:chExt cx="220662" cy="258762"/>
          </a:xfrm>
          <a:solidFill>
            <a:schemeClr val="bg1"/>
          </a:solidFill>
        </p:grpSpPr>
        <p:sp>
          <p:nvSpPr>
            <p:cNvPr id="35" name="Freeform 77"/>
            <p:cNvSpPr>
              <a:spLocks/>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36" name="Rectangle 78"/>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grpSp>
        <p:nvGrpSpPr>
          <p:cNvPr id="37" name="组合 36"/>
          <p:cNvGrpSpPr/>
          <p:nvPr/>
        </p:nvGrpSpPr>
        <p:grpSpPr>
          <a:xfrm>
            <a:off x="2626073" y="2758564"/>
            <a:ext cx="425668" cy="423073"/>
            <a:chOff x="5483226" y="5110164"/>
            <a:chExt cx="260350" cy="258763"/>
          </a:xfrm>
          <a:solidFill>
            <a:schemeClr val="bg1"/>
          </a:solidFill>
        </p:grpSpPr>
        <p:sp>
          <p:nvSpPr>
            <p:cNvPr id="38" name="Freeform 368"/>
            <p:cNvSpPr>
              <a:spLocks/>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39" name="Freeform 369"/>
            <p:cNvSpPr>
              <a:spLocks/>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40" name="Freeform 370"/>
            <p:cNvSpPr>
              <a:spLocks/>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sp>
        <p:nvSpPr>
          <p:cNvPr id="41" name="矩形 22"/>
          <p:cNvSpPr>
            <a:spLocks noChangeArrowheads="1"/>
          </p:cNvSpPr>
          <p:nvPr/>
        </p:nvSpPr>
        <p:spPr bwMode="auto">
          <a:xfrm>
            <a:off x="1867738" y="4307113"/>
            <a:ext cx="2078037" cy="7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rgbClr val="445469"/>
                </a:solidFill>
                <a:latin typeface="+mn-lt"/>
                <a:ea typeface="+mn-ea"/>
                <a:cs typeface="+mn-ea"/>
                <a:sym typeface="+mn-lt"/>
              </a:rPr>
              <a:t>Click here to edit what you want, and it is recommended that you display in Microsoft's elegant black font.</a:t>
            </a:r>
            <a:endParaRPr lang="en-US" altLang="zh-CN" sz="1400" dirty="0">
              <a:solidFill>
                <a:srgbClr val="445469"/>
              </a:solidFill>
              <a:latin typeface="+mn-lt"/>
              <a:ea typeface="+mn-ea"/>
              <a:cs typeface="+mn-ea"/>
              <a:sym typeface="+mn-lt"/>
            </a:endParaRPr>
          </a:p>
        </p:txBody>
      </p:sp>
      <p:sp>
        <p:nvSpPr>
          <p:cNvPr id="42" name="TextBox 13"/>
          <p:cNvSpPr txBox="1">
            <a:spLocks noChangeArrowheads="1"/>
          </p:cNvSpPr>
          <p:nvPr/>
        </p:nvSpPr>
        <p:spPr bwMode="auto">
          <a:xfrm>
            <a:off x="1770564" y="3926112"/>
            <a:ext cx="25009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dirty="0">
                <a:solidFill>
                  <a:srgbClr val="445469"/>
                </a:solidFill>
                <a:latin typeface="+mn-lt"/>
                <a:ea typeface="+mn-ea"/>
                <a:cs typeface="+mn-ea"/>
                <a:sym typeface="+mn-lt"/>
              </a:rPr>
              <a:t>Click to edit the title.</a:t>
            </a:r>
            <a:endParaRPr lang="en-US" altLang="zh-CN" sz="1600" b="1" dirty="0">
              <a:solidFill>
                <a:srgbClr val="445469"/>
              </a:solidFill>
              <a:latin typeface="+mn-lt"/>
              <a:ea typeface="+mn-ea"/>
              <a:cs typeface="+mn-ea"/>
              <a:sym typeface="+mn-lt"/>
            </a:endParaRPr>
          </a:p>
        </p:txBody>
      </p:sp>
      <p:sp>
        <p:nvSpPr>
          <p:cNvPr id="43" name="矩形 24"/>
          <p:cNvSpPr>
            <a:spLocks noChangeArrowheads="1"/>
          </p:cNvSpPr>
          <p:nvPr/>
        </p:nvSpPr>
        <p:spPr bwMode="auto">
          <a:xfrm>
            <a:off x="4933200" y="4307113"/>
            <a:ext cx="2076450" cy="7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rgbClr val="445469"/>
                </a:solidFill>
                <a:latin typeface="+mn-lt"/>
                <a:ea typeface="+mn-ea"/>
                <a:cs typeface="+mn-ea"/>
                <a:sym typeface="+mn-lt"/>
              </a:rPr>
              <a:t>Click here to edit what you want, and it is recommended that you display in Microsoft's elegant black font.</a:t>
            </a:r>
            <a:endParaRPr lang="en-US" altLang="zh-CN" sz="1400" dirty="0">
              <a:solidFill>
                <a:srgbClr val="445469"/>
              </a:solidFill>
              <a:latin typeface="+mn-lt"/>
              <a:ea typeface="+mn-ea"/>
              <a:cs typeface="+mn-ea"/>
              <a:sym typeface="+mn-lt"/>
            </a:endParaRPr>
          </a:p>
        </p:txBody>
      </p:sp>
      <p:sp>
        <p:nvSpPr>
          <p:cNvPr id="44" name="TextBox 13"/>
          <p:cNvSpPr txBox="1">
            <a:spLocks noChangeArrowheads="1"/>
          </p:cNvSpPr>
          <p:nvPr/>
        </p:nvSpPr>
        <p:spPr bwMode="auto">
          <a:xfrm>
            <a:off x="4833839" y="3926112"/>
            <a:ext cx="2504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445469"/>
                </a:solidFill>
                <a:latin typeface="+mn-lt"/>
                <a:ea typeface="+mn-ea"/>
                <a:cs typeface="+mn-ea"/>
                <a:sym typeface="+mn-lt"/>
              </a:rPr>
              <a:t>Click to edit the title.</a:t>
            </a:r>
            <a:endParaRPr lang="en-US" altLang="zh-CN" sz="1600" b="1">
              <a:solidFill>
                <a:srgbClr val="445469"/>
              </a:solidFill>
              <a:latin typeface="+mn-lt"/>
              <a:ea typeface="+mn-ea"/>
              <a:cs typeface="+mn-ea"/>
              <a:sym typeface="+mn-lt"/>
            </a:endParaRPr>
          </a:p>
        </p:txBody>
      </p:sp>
      <p:sp>
        <p:nvSpPr>
          <p:cNvPr id="45" name="矩形 26"/>
          <p:cNvSpPr>
            <a:spLocks noChangeArrowheads="1"/>
          </p:cNvSpPr>
          <p:nvPr/>
        </p:nvSpPr>
        <p:spPr bwMode="auto">
          <a:xfrm>
            <a:off x="8132013" y="4307113"/>
            <a:ext cx="2078037" cy="75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ct val="20000"/>
              </a:spcBef>
            </a:pPr>
            <a:r>
              <a:rPr lang="zh-CN" altLang="en-US" sz="1400" dirty="0">
                <a:solidFill>
                  <a:srgbClr val="445469"/>
                </a:solidFill>
                <a:latin typeface="+mn-lt"/>
                <a:ea typeface="+mn-ea"/>
                <a:cs typeface="+mn-ea"/>
                <a:sym typeface="+mn-lt"/>
              </a:rPr>
              <a:t>Click here to edit what you want, and it is recommended that you display in Microsoft's elegant black font.</a:t>
            </a:r>
            <a:endParaRPr lang="en-US" altLang="zh-CN" sz="1400" dirty="0">
              <a:solidFill>
                <a:srgbClr val="445469"/>
              </a:solidFill>
              <a:latin typeface="+mn-lt"/>
              <a:ea typeface="+mn-ea"/>
              <a:cs typeface="+mn-ea"/>
              <a:sym typeface="+mn-lt"/>
            </a:endParaRPr>
          </a:p>
        </p:txBody>
      </p:sp>
      <p:sp>
        <p:nvSpPr>
          <p:cNvPr id="46" name="TextBox 13"/>
          <p:cNvSpPr txBox="1">
            <a:spLocks noChangeArrowheads="1"/>
          </p:cNvSpPr>
          <p:nvPr/>
        </p:nvSpPr>
        <p:spPr bwMode="auto">
          <a:xfrm>
            <a:off x="8032652" y="3926112"/>
            <a:ext cx="2504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zh-CN" altLang="en-US" sz="1600" b="1">
                <a:solidFill>
                  <a:srgbClr val="445469"/>
                </a:solidFill>
                <a:latin typeface="+mn-lt"/>
                <a:ea typeface="+mn-ea"/>
                <a:cs typeface="+mn-ea"/>
                <a:sym typeface="+mn-lt"/>
              </a:rPr>
              <a:t>Click to edit the title.</a:t>
            </a:r>
            <a:endParaRPr lang="en-US" altLang="zh-CN" sz="1600" b="1">
              <a:solidFill>
                <a:srgbClr val="445469"/>
              </a:solidFill>
              <a:latin typeface="+mn-lt"/>
              <a:ea typeface="+mn-ea"/>
              <a:cs typeface="+mn-ea"/>
              <a:sym typeface="+mn-lt"/>
            </a:endParaRPr>
          </a:p>
        </p:txBody>
      </p:sp>
    </p:spTree>
    <p:extLst>
      <p:ext uri="{BB962C8B-B14F-4D97-AF65-F5344CB8AC3E}">
        <p14:creationId xmlns:p14="http://schemas.microsoft.com/office/powerpoint/2010/main" val="105801731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anim calcmode="lin" valueType="num">
                                      <p:cBhvr>
                                        <p:cTn id="69" dur="1000" fill="hold"/>
                                        <p:tgtEl>
                                          <p:spTgt spid="45"/>
                                        </p:tgtEl>
                                        <p:attrNameLst>
                                          <p:attrName>ppt_x</p:attrName>
                                        </p:attrNameLst>
                                      </p:cBhvr>
                                      <p:tavLst>
                                        <p:tav tm="0">
                                          <p:val>
                                            <p:strVal val="#ppt_x"/>
                                          </p:val>
                                        </p:tav>
                                        <p:tav tm="100000">
                                          <p:val>
                                            <p:strVal val="#ppt_x"/>
                                          </p:val>
                                        </p:tav>
                                      </p:tavLst>
                                    </p:anim>
                                    <p:anim calcmode="lin" valueType="num">
                                      <p:cBhvr>
                                        <p:cTn id="70" dur="1000" fill="hold"/>
                                        <p:tgtEl>
                                          <p:spTgt spid="4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5" grpId="0" animBg="1"/>
      <p:bldP spid="26" grpId="0" animBg="1"/>
      <p:bldP spid="27" grpId="0" animBg="1"/>
      <p:bldP spid="41" grpId="0"/>
      <p:bldP spid="42"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68" name="Freeform 55"/>
          <p:cNvSpPr/>
          <p:nvPr/>
        </p:nvSpPr>
        <p:spPr>
          <a:xfrm rot="16200000">
            <a:off x="8929775" y="2423188"/>
            <a:ext cx="1560513" cy="141128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ysClr val="window" lastClr="FFFFFF">
              <a:lumMod val="50000"/>
            </a:sysClr>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sp>
        <p:nvSpPr>
          <p:cNvPr id="69" name="Freeform 52"/>
          <p:cNvSpPr/>
          <p:nvPr/>
        </p:nvSpPr>
        <p:spPr>
          <a:xfrm rot="16200000">
            <a:off x="6458831" y="2411282"/>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ysClr val="window" lastClr="FFFFFF">
              <a:lumMod val="50000"/>
            </a:sysClr>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sp>
        <p:nvSpPr>
          <p:cNvPr id="70" name="Freeform 51"/>
          <p:cNvSpPr/>
          <p:nvPr/>
        </p:nvSpPr>
        <p:spPr>
          <a:xfrm rot="16200000">
            <a:off x="3982331" y="2411282"/>
            <a:ext cx="1558925"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ysClr val="window" lastClr="FFFFFF">
              <a:lumMod val="50000"/>
            </a:sysClr>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sp>
        <p:nvSpPr>
          <p:cNvPr id="71" name="Freeform 50"/>
          <p:cNvSpPr/>
          <p:nvPr/>
        </p:nvSpPr>
        <p:spPr>
          <a:xfrm rot="16200000">
            <a:off x="1510593" y="2411282"/>
            <a:ext cx="1560513" cy="1403350"/>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ysClr val="window" lastClr="FFFFFF">
              <a:lumMod val="50000"/>
            </a:sysClr>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cxnSp>
        <p:nvCxnSpPr>
          <p:cNvPr id="72" name="Straight Connector 29"/>
          <p:cNvCxnSpPr/>
          <p:nvPr/>
        </p:nvCxnSpPr>
        <p:spPr>
          <a:xfrm flipH="1">
            <a:off x="1273263" y="2970875"/>
            <a:ext cx="9320212" cy="0"/>
          </a:xfrm>
          <a:prstGeom prst="line">
            <a:avLst/>
          </a:prstGeom>
          <a:noFill/>
          <a:ln w="19050" cap="flat" cmpd="sng" algn="ctr">
            <a:solidFill>
              <a:srgbClr val="ADBACA"/>
            </a:solidFill>
            <a:prstDash val="sysDot"/>
            <a:miter lim="800000"/>
            <a:headEnd type="oval"/>
            <a:tailEnd type="oval"/>
          </a:ln>
          <a:effectLst/>
        </p:spPr>
      </p:cxnSp>
      <p:sp>
        <p:nvSpPr>
          <p:cNvPr id="73" name="Freeform 44"/>
          <p:cNvSpPr/>
          <p:nvPr/>
        </p:nvSpPr>
        <p:spPr>
          <a:xfrm rot="16200000">
            <a:off x="1514562" y="2324763"/>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DCC85"/>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sp>
        <p:nvSpPr>
          <p:cNvPr id="74" name="Freeform 53"/>
          <p:cNvSpPr/>
          <p:nvPr/>
        </p:nvSpPr>
        <p:spPr>
          <a:xfrm rot="16200000">
            <a:off x="3981537" y="2324763"/>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B5BC61"/>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sp>
        <p:nvSpPr>
          <p:cNvPr id="75" name="Freeform 68"/>
          <p:cNvSpPr/>
          <p:nvPr/>
        </p:nvSpPr>
        <p:spPr>
          <a:xfrm rot="16200000">
            <a:off x="6458037" y="2324763"/>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618D7E"/>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sp>
        <p:nvSpPr>
          <p:cNvPr id="76" name="Freeform 71"/>
          <p:cNvSpPr/>
          <p:nvPr/>
        </p:nvSpPr>
        <p:spPr>
          <a:xfrm rot="16200000">
            <a:off x="8934537" y="2324763"/>
            <a:ext cx="1560513" cy="1411288"/>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DCC85"/>
          </a:solidFill>
          <a:ln w="12700" cap="flat" cmpd="sng" algn="ctr">
            <a:noFill/>
            <a:prstDash val="solid"/>
            <a:miter lim="800000"/>
          </a:ln>
          <a:effectLst/>
        </p:spPr>
        <p:txBody>
          <a:bodyPr anchor="ctr"/>
          <a:lstStyle/>
          <a:p>
            <a:pPr marL="0" marR="0" lvl="0" indent="0" algn="ctr" defTabSz="1375467" eaLnBrk="1" fontAlgn="auto" latinLnBrk="0" hangingPunct="1">
              <a:lnSpc>
                <a:spcPct val="100000"/>
              </a:lnSpc>
              <a:spcBef>
                <a:spcPts val="0"/>
              </a:spcBef>
              <a:spcAft>
                <a:spcPts val="0"/>
              </a:spcAft>
              <a:buClrTx/>
              <a:buSzTx/>
              <a:buFontTx/>
              <a:buNone/>
              <a:tabLst/>
              <a:defRPr/>
            </a:pPr>
            <a:endParaRPr kumimoji="0" lang="en-US" sz="3556" b="0" i="0" u="none" strike="noStrike" kern="0" cap="none" spc="0" normalizeH="0" baseline="0" noProof="0" dirty="0">
              <a:ln>
                <a:noFill/>
              </a:ln>
              <a:solidFill>
                <a:prstClr val="white"/>
              </a:solidFill>
              <a:effectLst/>
              <a:uLnTx/>
              <a:uFillTx/>
              <a:cs typeface="+mn-ea"/>
              <a:sym typeface="+mn-lt"/>
            </a:endParaRPr>
          </a:p>
        </p:txBody>
      </p:sp>
      <p:sp>
        <p:nvSpPr>
          <p:cNvPr id="77" name="Text Placeholder 3"/>
          <p:cNvSpPr txBox="1">
            <a:spLocks/>
          </p:cNvSpPr>
          <p:nvPr/>
        </p:nvSpPr>
        <p:spPr bwMode="auto">
          <a:xfrm>
            <a:off x="2024150" y="2701456"/>
            <a:ext cx="442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613">
              <a:defRPr>
                <a:solidFill>
                  <a:schemeClr val="tx1"/>
                </a:solidFill>
                <a:latin typeface="Calibri" pitchFamily="34" charset="0"/>
                <a:ea typeface="宋体" pitchFamily="2" charset="-122"/>
              </a:defRPr>
            </a:lvl1pPr>
            <a:lvl2pPr defTabSz="1217613">
              <a:defRPr>
                <a:solidFill>
                  <a:schemeClr val="tx1"/>
                </a:solidFill>
                <a:latin typeface="Calibri" pitchFamily="34" charset="0"/>
                <a:ea typeface="宋体" pitchFamily="2" charset="-122"/>
              </a:defRPr>
            </a:lvl2pPr>
            <a:lvl3pPr defTabSz="1217613">
              <a:defRPr>
                <a:solidFill>
                  <a:schemeClr val="tx1"/>
                </a:solidFill>
                <a:latin typeface="Calibri" pitchFamily="34" charset="0"/>
                <a:ea typeface="宋体" pitchFamily="2" charset="-122"/>
              </a:defRPr>
            </a:lvl3pPr>
            <a:lvl4pPr defTabSz="1217613">
              <a:defRPr>
                <a:solidFill>
                  <a:schemeClr val="tx1"/>
                </a:solidFill>
                <a:latin typeface="Calibri" pitchFamily="34" charset="0"/>
                <a:ea typeface="宋体" pitchFamily="2" charset="-122"/>
              </a:defRPr>
            </a:lvl4pPr>
            <a:lvl5pPr defTabSz="1217613">
              <a:defRPr>
                <a:solidFill>
                  <a:schemeClr val="tx1"/>
                </a:solidFill>
                <a:latin typeface="Calibri" pitchFamily="34" charset="0"/>
                <a:ea typeface="宋体" pitchFamily="2" charset="-122"/>
              </a:defRPr>
            </a:lvl5pPr>
            <a:lvl6pPr defTabSz="1217613" fontAlgn="base">
              <a:spcBef>
                <a:spcPct val="0"/>
              </a:spcBef>
              <a:spcAft>
                <a:spcPct val="0"/>
              </a:spcAft>
              <a:defRPr>
                <a:solidFill>
                  <a:schemeClr val="tx1"/>
                </a:solidFill>
                <a:latin typeface="Calibri" pitchFamily="34" charset="0"/>
                <a:ea typeface="宋体" pitchFamily="2" charset="-122"/>
              </a:defRPr>
            </a:lvl6pPr>
            <a:lvl7pPr defTabSz="1217613" fontAlgn="base">
              <a:spcBef>
                <a:spcPct val="0"/>
              </a:spcBef>
              <a:spcAft>
                <a:spcPct val="0"/>
              </a:spcAft>
              <a:defRPr>
                <a:solidFill>
                  <a:schemeClr val="tx1"/>
                </a:solidFill>
                <a:latin typeface="Calibri" pitchFamily="34" charset="0"/>
                <a:ea typeface="宋体" pitchFamily="2" charset="-122"/>
              </a:defRPr>
            </a:lvl7pPr>
            <a:lvl8pPr defTabSz="1217613" fontAlgn="base">
              <a:spcBef>
                <a:spcPct val="0"/>
              </a:spcBef>
              <a:spcAft>
                <a:spcPct val="0"/>
              </a:spcAft>
              <a:defRPr>
                <a:solidFill>
                  <a:schemeClr val="tx1"/>
                </a:solidFill>
                <a:latin typeface="Calibri" pitchFamily="34" charset="0"/>
                <a:ea typeface="宋体" pitchFamily="2" charset="-122"/>
              </a:defRPr>
            </a:lvl8pPr>
            <a:lvl9pPr defTabSz="1217613"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en-US" altLang="zh-CN" sz="2800" b="1" dirty="0">
                <a:solidFill>
                  <a:srgbClr val="FFFFFF"/>
                </a:solidFill>
                <a:latin typeface="+mn-lt"/>
                <a:ea typeface="+mn-ea"/>
                <a:cs typeface="+mn-ea"/>
                <a:sym typeface="+mn-lt"/>
              </a:rPr>
              <a:t>01</a:t>
            </a:r>
          </a:p>
        </p:txBody>
      </p:sp>
      <p:sp>
        <p:nvSpPr>
          <p:cNvPr id="78" name="Text Placeholder 3"/>
          <p:cNvSpPr txBox="1">
            <a:spLocks/>
          </p:cNvSpPr>
          <p:nvPr/>
        </p:nvSpPr>
        <p:spPr bwMode="auto">
          <a:xfrm>
            <a:off x="4502238" y="2701456"/>
            <a:ext cx="442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613">
              <a:defRPr>
                <a:solidFill>
                  <a:schemeClr val="tx1"/>
                </a:solidFill>
                <a:latin typeface="Calibri" pitchFamily="34" charset="0"/>
                <a:ea typeface="宋体" pitchFamily="2" charset="-122"/>
              </a:defRPr>
            </a:lvl1pPr>
            <a:lvl2pPr defTabSz="1217613">
              <a:defRPr>
                <a:solidFill>
                  <a:schemeClr val="tx1"/>
                </a:solidFill>
                <a:latin typeface="Calibri" pitchFamily="34" charset="0"/>
                <a:ea typeface="宋体" pitchFamily="2" charset="-122"/>
              </a:defRPr>
            </a:lvl2pPr>
            <a:lvl3pPr defTabSz="1217613">
              <a:defRPr>
                <a:solidFill>
                  <a:schemeClr val="tx1"/>
                </a:solidFill>
                <a:latin typeface="Calibri" pitchFamily="34" charset="0"/>
                <a:ea typeface="宋体" pitchFamily="2" charset="-122"/>
              </a:defRPr>
            </a:lvl3pPr>
            <a:lvl4pPr defTabSz="1217613">
              <a:defRPr>
                <a:solidFill>
                  <a:schemeClr val="tx1"/>
                </a:solidFill>
                <a:latin typeface="Calibri" pitchFamily="34" charset="0"/>
                <a:ea typeface="宋体" pitchFamily="2" charset="-122"/>
              </a:defRPr>
            </a:lvl4pPr>
            <a:lvl5pPr defTabSz="1217613">
              <a:defRPr>
                <a:solidFill>
                  <a:schemeClr val="tx1"/>
                </a:solidFill>
                <a:latin typeface="Calibri" pitchFamily="34" charset="0"/>
                <a:ea typeface="宋体" pitchFamily="2" charset="-122"/>
              </a:defRPr>
            </a:lvl5pPr>
            <a:lvl6pPr defTabSz="1217613" fontAlgn="base">
              <a:spcBef>
                <a:spcPct val="0"/>
              </a:spcBef>
              <a:spcAft>
                <a:spcPct val="0"/>
              </a:spcAft>
              <a:defRPr>
                <a:solidFill>
                  <a:schemeClr val="tx1"/>
                </a:solidFill>
                <a:latin typeface="Calibri" pitchFamily="34" charset="0"/>
                <a:ea typeface="宋体" pitchFamily="2" charset="-122"/>
              </a:defRPr>
            </a:lvl6pPr>
            <a:lvl7pPr defTabSz="1217613" fontAlgn="base">
              <a:spcBef>
                <a:spcPct val="0"/>
              </a:spcBef>
              <a:spcAft>
                <a:spcPct val="0"/>
              </a:spcAft>
              <a:defRPr>
                <a:solidFill>
                  <a:schemeClr val="tx1"/>
                </a:solidFill>
                <a:latin typeface="Calibri" pitchFamily="34" charset="0"/>
                <a:ea typeface="宋体" pitchFamily="2" charset="-122"/>
              </a:defRPr>
            </a:lvl7pPr>
            <a:lvl8pPr defTabSz="1217613" fontAlgn="base">
              <a:spcBef>
                <a:spcPct val="0"/>
              </a:spcBef>
              <a:spcAft>
                <a:spcPct val="0"/>
              </a:spcAft>
              <a:defRPr>
                <a:solidFill>
                  <a:schemeClr val="tx1"/>
                </a:solidFill>
                <a:latin typeface="Calibri" pitchFamily="34" charset="0"/>
                <a:ea typeface="宋体" pitchFamily="2" charset="-122"/>
              </a:defRPr>
            </a:lvl8pPr>
            <a:lvl9pPr defTabSz="1217613"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en-US" altLang="zh-CN" sz="2800" b="1" dirty="0">
                <a:solidFill>
                  <a:srgbClr val="FFFFFF"/>
                </a:solidFill>
                <a:latin typeface="+mn-lt"/>
                <a:ea typeface="+mn-ea"/>
                <a:cs typeface="+mn-ea"/>
                <a:sym typeface="+mn-lt"/>
              </a:rPr>
              <a:t>02</a:t>
            </a:r>
          </a:p>
        </p:txBody>
      </p:sp>
      <p:sp>
        <p:nvSpPr>
          <p:cNvPr id="79" name="Text Placeholder 3"/>
          <p:cNvSpPr txBox="1">
            <a:spLocks/>
          </p:cNvSpPr>
          <p:nvPr/>
        </p:nvSpPr>
        <p:spPr bwMode="auto">
          <a:xfrm>
            <a:off x="6981913" y="2701456"/>
            <a:ext cx="442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613">
              <a:defRPr>
                <a:solidFill>
                  <a:schemeClr val="tx1"/>
                </a:solidFill>
                <a:latin typeface="Calibri" pitchFamily="34" charset="0"/>
                <a:ea typeface="宋体" pitchFamily="2" charset="-122"/>
              </a:defRPr>
            </a:lvl1pPr>
            <a:lvl2pPr defTabSz="1217613">
              <a:defRPr>
                <a:solidFill>
                  <a:schemeClr val="tx1"/>
                </a:solidFill>
                <a:latin typeface="Calibri" pitchFamily="34" charset="0"/>
                <a:ea typeface="宋体" pitchFamily="2" charset="-122"/>
              </a:defRPr>
            </a:lvl2pPr>
            <a:lvl3pPr defTabSz="1217613">
              <a:defRPr>
                <a:solidFill>
                  <a:schemeClr val="tx1"/>
                </a:solidFill>
                <a:latin typeface="Calibri" pitchFamily="34" charset="0"/>
                <a:ea typeface="宋体" pitchFamily="2" charset="-122"/>
              </a:defRPr>
            </a:lvl3pPr>
            <a:lvl4pPr defTabSz="1217613">
              <a:defRPr>
                <a:solidFill>
                  <a:schemeClr val="tx1"/>
                </a:solidFill>
                <a:latin typeface="Calibri" pitchFamily="34" charset="0"/>
                <a:ea typeface="宋体" pitchFamily="2" charset="-122"/>
              </a:defRPr>
            </a:lvl4pPr>
            <a:lvl5pPr defTabSz="1217613">
              <a:defRPr>
                <a:solidFill>
                  <a:schemeClr val="tx1"/>
                </a:solidFill>
                <a:latin typeface="Calibri" pitchFamily="34" charset="0"/>
                <a:ea typeface="宋体" pitchFamily="2" charset="-122"/>
              </a:defRPr>
            </a:lvl5pPr>
            <a:lvl6pPr defTabSz="1217613" fontAlgn="base">
              <a:spcBef>
                <a:spcPct val="0"/>
              </a:spcBef>
              <a:spcAft>
                <a:spcPct val="0"/>
              </a:spcAft>
              <a:defRPr>
                <a:solidFill>
                  <a:schemeClr val="tx1"/>
                </a:solidFill>
                <a:latin typeface="Calibri" pitchFamily="34" charset="0"/>
                <a:ea typeface="宋体" pitchFamily="2" charset="-122"/>
              </a:defRPr>
            </a:lvl6pPr>
            <a:lvl7pPr defTabSz="1217613" fontAlgn="base">
              <a:spcBef>
                <a:spcPct val="0"/>
              </a:spcBef>
              <a:spcAft>
                <a:spcPct val="0"/>
              </a:spcAft>
              <a:defRPr>
                <a:solidFill>
                  <a:schemeClr val="tx1"/>
                </a:solidFill>
                <a:latin typeface="Calibri" pitchFamily="34" charset="0"/>
                <a:ea typeface="宋体" pitchFamily="2" charset="-122"/>
              </a:defRPr>
            </a:lvl7pPr>
            <a:lvl8pPr defTabSz="1217613" fontAlgn="base">
              <a:spcBef>
                <a:spcPct val="0"/>
              </a:spcBef>
              <a:spcAft>
                <a:spcPct val="0"/>
              </a:spcAft>
              <a:defRPr>
                <a:solidFill>
                  <a:schemeClr val="tx1"/>
                </a:solidFill>
                <a:latin typeface="Calibri" pitchFamily="34" charset="0"/>
                <a:ea typeface="宋体" pitchFamily="2" charset="-122"/>
              </a:defRPr>
            </a:lvl8pPr>
            <a:lvl9pPr defTabSz="1217613"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en-US" altLang="zh-CN" sz="2800" b="1" dirty="0">
                <a:solidFill>
                  <a:srgbClr val="FFFFFF"/>
                </a:solidFill>
                <a:latin typeface="+mn-lt"/>
                <a:ea typeface="+mn-ea"/>
                <a:cs typeface="+mn-ea"/>
                <a:sym typeface="+mn-lt"/>
              </a:rPr>
              <a:t>03</a:t>
            </a:r>
          </a:p>
        </p:txBody>
      </p:sp>
      <p:sp>
        <p:nvSpPr>
          <p:cNvPr id="80" name="Text Placeholder 3"/>
          <p:cNvSpPr txBox="1">
            <a:spLocks/>
          </p:cNvSpPr>
          <p:nvPr/>
        </p:nvSpPr>
        <p:spPr bwMode="auto">
          <a:xfrm>
            <a:off x="9460000" y="2701456"/>
            <a:ext cx="4424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7613">
              <a:defRPr>
                <a:solidFill>
                  <a:schemeClr val="tx1"/>
                </a:solidFill>
                <a:latin typeface="Calibri" pitchFamily="34" charset="0"/>
                <a:ea typeface="宋体" pitchFamily="2" charset="-122"/>
              </a:defRPr>
            </a:lvl1pPr>
            <a:lvl2pPr defTabSz="1217613">
              <a:defRPr>
                <a:solidFill>
                  <a:schemeClr val="tx1"/>
                </a:solidFill>
                <a:latin typeface="Calibri" pitchFamily="34" charset="0"/>
                <a:ea typeface="宋体" pitchFamily="2" charset="-122"/>
              </a:defRPr>
            </a:lvl2pPr>
            <a:lvl3pPr defTabSz="1217613">
              <a:defRPr>
                <a:solidFill>
                  <a:schemeClr val="tx1"/>
                </a:solidFill>
                <a:latin typeface="Calibri" pitchFamily="34" charset="0"/>
                <a:ea typeface="宋体" pitchFamily="2" charset="-122"/>
              </a:defRPr>
            </a:lvl3pPr>
            <a:lvl4pPr defTabSz="1217613">
              <a:defRPr>
                <a:solidFill>
                  <a:schemeClr val="tx1"/>
                </a:solidFill>
                <a:latin typeface="Calibri" pitchFamily="34" charset="0"/>
                <a:ea typeface="宋体" pitchFamily="2" charset="-122"/>
              </a:defRPr>
            </a:lvl4pPr>
            <a:lvl5pPr defTabSz="1217613">
              <a:defRPr>
                <a:solidFill>
                  <a:schemeClr val="tx1"/>
                </a:solidFill>
                <a:latin typeface="Calibri" pitchFamily="34" charset="0"/>
                <a:ea typeface="宋体" pitchFamily="2" charset="-122"/>
              </a:defRPr>
            </a:lvl5pPr>
            <a:lvl6pPr defTabSz="1217613" fontAlgn="base">
              <a:spcBef>
                <a:spcPct val="0"/>
              </a:spcBef>
              <a:spcAft>
                <a:spcPct val="0"/>
              </a:spcAft>
              <a:defRPr>
                <a:solidFill>
                  <a:schemeClr val="tx1"/>
                </a:solidFill>
                <a:latin typeface="Calibri" pitchFamily="34" charset="0"/>
                <a:ea typeface="宋体" pitchFamily="2" charset="-122"/>
              </a:defRPr>
            </a:lvl6pPr>
            <a:lvl7pPr defTabSz="1217613" fontAlgn="base">
              <a:spcBef>
                <a:spcPct val="0"/>
              </a:spcBef>
              <a:spcAft>
                <a:spcPct val="0"/>
              </a:spcAft>
              <a:defRPr>
                <a:solidFill>
                  <a:schemeClr val="tx1"/>
                </a:solidFill>
                <a:latin typeface="Calibri" pitchFamily="34" charset="0"/>
                <a:ea typeface="宋体" pitchFamily="2" charset="-122"/>
              </a:defRPr>
            </a:lvl7pPr>
            <a:lvl8pPr defTabSz="1217613" fontAlgn="base">
              <a:spcBef>
                <a:spcPct val="0"/>
              </a:spcBef>
              <a:spcAft>
                <a:spcPct val="0"/>
              </a:spcAft>
              <a:defRPr>
                <a:solidFill>
                  <a:schemeClr val="tx1"/>
                </a:solidFill>
                <a:latin typeface="Calibri" pitchFamily="34" charset="0"/>
                <a:ea typeface="宋体" pitchFamily="2" charset="-122"/>
              </a:defRPr>
            </a:lvl8pPr>
            <a:lvl9pPr defTabSz="1217613"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en-US" altLang="zh-CN" sz="2800" b="1" dirty="0">
                <a:solidFill>
                  <a:srgbClr val="FFFFFF"/>
                </a:solidFill>
                <a:latin typeface="+mn-lt"/>
                <a:ea typeface="+mn-ea"/>
                <a:cs typeface="+mn-ea"/>
                <a:sym typeface="+mn-lt"/>
              </a:rPr>
              <a:t>04</a:t>
            </a:r>
          </a:p>
        </p:txBody>
      </p:sp>
      <p:sp>
        <p:nvSpPr>
          <p:cNvPr id="81" name="TextBox 13"/>
          <p:cNvSpPr txBox="1">
            <a:spLocks noChangeArrowheads="1"/>
          </p:cNvSpPr>
          <p:nvPr/>
        </p:nvSpPr>
        <p:spPr bwMode="auto">
          <a:xfrm>
            <a:off x="1076413" y="41630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1600" b="1">
                <a:solidFill>
                  <a:srgbClr val="445469"/>
                </a:solidFill>
                <a:latin typeface="+mn-lt"/>
                <a:ea typeface="+mn-ea"/>
                <a:cs typeface="+mn-ea"/>
                <a:sym typeface="+mn-lt"/>
              </a:rPr>
              <a:t>Keywords.</a:t>
            </a:r>
            <a:endParaRPr lang="en-US" altLang="zh-CN" sz="1600" b="1">
              <a:solidFill>
                <a:srgbClr val="445469"/>
              </a:solidFill>
              <a:latin typeface="+mn-lt"/>
              <a:ea typeface="+mn-ea"/>
              <a:cs typeface="+mn-ea"/>
              <a:sym typeface="+mn-lt"/>
            </a:endParaRPr>
          </a:p>
        </p:txBody>
      </p:sp>
      <p:sp>
        <p:nvSpPr>
          <p:cNvPr id="82" name="TextBox 13"/>
          <p:cNvSpPr txBox="1">
            <a:spLocks noChangeArrowheads="1"/>
          </p:cNvSpPr>
          <p:nvPr/>
        </p:nvSpPr>
        <p:spPr bwMode="auto">
          <a:xfrm>
            <a:off x="1625688" y="4512338"/>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zh-CN" altLang="en-US" sz="1200">
                <a:solidFill>
                  <a:srgbClr val="445469"/>
                </a:solidFill>
                <a:latin typeface="+mn-lt"/>
                <a:ea typeface="+mn-ea"/>
                <a:cs typeface="+mn-ea"/>
                <a:sym typeface="+mn-lt"/>
              </a:rPr>
              <a:t>Click here to edit the content and freely stretch the text box size to your needs.</a:t>
            </a:r>
            <a:endParaRPr lang="en-US" altLang="zh-CN" sz="1200">
              <a:solidFill>
                <a:srgbClr val="445469"/>
              </a:solidFill>
              <a:latin typeface="+mn-lt"/>
              <a:ea typeface="+mn-ea"/>
              <a:cs typeface="+mn-ea"/>
              <a:sym typeface="+mn-lt"/>
            </a:endParaRPr>
          </a:p>
        </p:txBody>
      </p:sp>
      <p:sp>
        <p:nvSpPr>
          <p:cNvPr id="83" name="TextBox 13"/>
          <p:cNvSpPr txBox="1">
            <a:spLocks noChangeArrowheads="1"/>
          </p:cNvSpPr>
          <p:nvPr/>
        </p:nvSpPr>
        <p:spPr bwMode="auto">
          <a:xfrm>
            <a:off x="3554500" y="4163088"/>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1600" b="1">
                <a:solidFill>
                  <a:srgbClr val="445469"/>
                </a:solidFill>
                <a:latin typeface="+mn-lt"/>
                <a:ea typeface="+mn-ea"/>
                <a:cs typeface="+mn-ea"/>
                <a:sym typeface="+mn-lt"/>
              </a:rPr>
              <a:t>Keywords.</a:t>
            </a:r>
            <a:endParaRPr lang="en-US" altLang="zh-CN" sz="1600" b="1">
              <a:solidFill>
                <a:srgbClr val="445469"/>
              </a:solidFill>
              <a:latin typeface="+mn-lt"/>
              <a:ea typeface="+mn-ea"/>
              <a:cs typeface="+mn-ea"/>
              <a:sym typeface="+mn-lt"/>
            </a:endParaRPr>
          </a:p>
        </p:txBody>
      </p:sp>
      <p:sp>
        <p:nvSpPr>
          <p:cNvPr id="84" name="TextBox 13"/>
          <p:cNvSpPr txBox="1">
            <a:spLocks noChangeArrowheads="1"/>
          </p:cNvSpPr>
          <p:nvPr/>
        </p:nvSpPr>
        <p:spPr bwMode="auto">
          <a:xfrm>
            <a:off x="4105363" y="4512338"/>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zh-CN" altLang="en-US" sz="1200">
                <a:solidFill>
                  <a:srgbClr val="445469"/>
                </a:solidFill>
                <a:latin typeface="+mn-lt"/>
                <a:ea typeface="+mn-ea"/>
                <a:cs typeface="+mn-ea"/>
                <a:sym typeface="+mn-lt"/>
              </a:rPr>
              <a:t>Click here to edit the content and freely stretch the text box size to your needs.</a:t>
            </a:r>
            <a:endParaRPr lang="en-US" altLang="zh-CN" sz="1200">
              <a:solidFill>
                <a:srgbClr val="445469"/>
              </a:solidFill>
              <a:latin typeface="+mn-lt"/>
              <a:ea typeface="+mn-ea"/>
              <a:cs typeface="+mn-ea"/>
              <a:sym typeface="+mn-lt"/>
            </a:endParaRPr>
          </a:p>
        </p:txBody>
      </p:sp>
      <p:sp>
        <p:nvSpPr>
          <p:cNvPr id="85" name="TextBox 13"/>
          <p:cNvSpPr txBox="1">
            <a:spLocks noChangeArrowheads="1"/>
          </p:cNvSpPr>
          <p:nvPr/>
        </p:nvSpPr>
        <p:spPr bwMode="auto">
          <a:xfrm>
            <a:off x="6069100" y="4163088"/>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1600" b="1">
                <a:solidFill>
                  <a:srgbClr val="445469"/>
                </a:solidFill>
                <a:latin typeface="+mn-lt"/>
                <a:ea typeface="+mn-ea"/>
                <a:cs typeface="+mn-ea"/>
                <a:sym typeface="+mn-lt"/>
              </a:rPr>
              <a:t>Keywords.</a:t>
            </a:r>
            <a:endParaRPr lang="en-US" altLang="zh-CN" sz="1600" b="1">
              <a:solidFill>
                <a:srgbClr val="445469"/>
              </a:solidFill>
              <a:latin typeface="+mn-lt"/>
              <a:ea typeface="+mn-ea"/>
              <a:cs typeface="+mn-ea"/>
              <a:sym typeface="+mn-lt"/>
            </a:endParaRPr>
          </a:p>
        </p:txBody>
      </p:sp>
      <p:sp>
        <p:nvSpPr>
          <p:cNvPr id="86" name="TextBox 13"/>
          <p:cNvSpPr txBox="1">
            <a:spLocks noChangeArrowheads="1"/>
          </p:cNvSpPr>
          <p:nvPr/>
        </p:nvSpPr>
        <p:spPr bwMode="auto">
          <a:xfrm>
            <a:off x="6619963" y="4512338"/>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zh-CN" altLang="en-US" sz="1200">
                <a:solidFill>
                  <a:srgbClr val="445469"/>
                </a:solidFill>
                <a:latin typeface="+mn-lt"/>
                <a:ea typeface="+mn-ea"/>
                <a:cs typeface="+mn-ea"/>
                <a:sym typeface="+mn-lt"/>
              </a:rPr>
              <a:t>Click here to edit the content and freely stretch the text box size to your needs.</a:t>
            </a:r>
            <a:endParaRPr lang="en-US" altLang="zh-CN" sz="1200">
              <a:solidFill>
                <a:srgbClr val="445469"/>
              </a:solidFill>
              <a:latin typeface="+mn-lt"/>
              <a:ea typeface="+mn-ea"/>
              <a:cs typeface="+mn-ea"/>
              <a:sym typeface="+mn-lt"/>
            </a:endParaRPr>
          </a:p>
        </p:txBody>
      </p:sp>
      <p:sp>
        <p:nvSpPr>
          <p:cNvPr id="87" name="TextBox 13"/>
          <p:cNvSpPr txBox="1">
            <a:spLocks noChangeArrowheads="1"/>
          </p:cNvSpPr>
          <p:nvPr/>
        </p:nvSpPr>
        <p:spPr bwMode="auto">
          <a:xfrm>
            <a:off x="8540838" y="41630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1600" b="1">
                <a:solidFill>
                  <a:srgbClr val="445469"/>
                </a:solidFill>
                <a:latin typeface="+mn-lt"/>
                <a:ea typeface="+mn-ea"/>
                <a:cs typeface="+mn-ea"/>
                <a:sym typeface="+mn-lt"/>
              </a:rPr>
              <a:t>Keywords.</a:t>
            </a:r>
            <a:endParaRPr lang="en-US" altLang="zh-CN" sz="1600" b="1">
              <a:solidFill>
                <a:srgbClr val="445469"/>
              </a:solidFill>
              <a:latin typeface="+mn-lt"/>
              <a:ea typeface="+mn-ea"/>
              <a:cs typeface="+mn-ea"/>
              <a:sym typeface="+mn-lt"/>
            </a:endParaRPr>
          </a:p>
        </p:txBody>
      </p:sp>
      <p:sp>
        <p:nvSpPr>
          <p:cNvPr id="88" name="TextBox 13"/>
          <p:cNvSpPr txBox="1">
            <a:spLocks noChangeArrowheads="1"/>
          </p:cNvSpPr>
          <p:nvPr/>
        </p:nvSpPr>
        <p:spPr bwMode="auto">
          <a:xfrm>
            <a:off x="9090113" y="4512338"/>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spcBef>
                <a:spcPct val="20000"/>
              </a:spcBef>
            </a:pPr>
            <a:r>
              <a:rPr lang="zh-CN" altLang="en-US" sz="1200">
                <a:solidFill>
                  <a:srgbClr val="445469"/>
                </a:solidFill>
                <a:latin typeface="+mn-lt"/>
                <a:ea typeface="+mn-ea"/>
                <a:cs typeface="+mn-ea"/>
                <a:sym typeface="+mn-lt"/>
              </a:rPr>
              <a:t>Click here to edit the content and freely stretch the text box size to your needs.</a:t>
            </a:r>
            <a:endParaRPr lang="en-US" altLang="zh-CN" sz="1200">
              <a:solidFill>
                <a:srgbClr val="445469"/>
              </a:solidFill>
              <a:latin typeface="+mn-lt"/>
              <a:ea typeface="+mn-ea"/>
              <a:cs typeface="+mn-ea"/>
              <a:sym typeface="+mn-lt"/>
            </a:endParaRPr>
          </a:p>
        </p:txBody>
      </p:sp>
    </p:spTree>
    <p:extLst>
      <p:ext uri="{BB962C8B-B14F-4D97-AF65-F5344CB8AC3E}">
        <p14:creationId xmlns:p14="http://schemas.microsoft.com/office/powerpoint/2010/main" val="360000877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1+#ppt_w/2"/>
                                          </p:val>
                                        </p:tav>
                                        <p:tav tm="100000">
                                          <p:val>
                                            <p:strVal val="#ppt_x"/>
                                          </p:val>
                                        </p:tav>
                                      </p:tavLst>
                                    </p:anim>
                                    <p:anim calcmode="lin" valueType="num">
                                      <p:cBhvr additive="base">
                                        <p:cTn id="19"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500" fill="hold"/>
                                        <p:tgtEl>
                                          <p:spTgt spid="73"/>
                                        </p:tgtEl>
                                        <p:attrNameLst>
                                          <p:attrName>ppt_x</p:attrName>
                                        </p:attrNameLst>
                                      </p:cBhvr>
                                      <p:tavLst>
                                        <p:tav tm="0">
                                          <p:val>
                                            <p:strVal val="#ppt_x"/>
                                          </p:val>
                                        </p:tav>
                                        <p:tav tm="100000">
                                          <p:val>
                                            <p:strVal val="#ppt_x"/>
                                          </p:val>
                                        </p:tav>
                                      </p:tavLst>
                                    </p:anim>
                                    <p:anim calcmode="lin" valueType="num">
                                      <p:cBhvr additive="base">
                                        <p:cTn id="29" dur="500" fill="hold"/>
                                        <p:tgtEl>
                                          <p:spTgt spid="7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ppt_x"/>
                                          </p:val>
                                        </p:tav>
                                        <p:tav tm="100000">
                                          <p:val>
                                            <p:strVal val="#ppt_x"/>
                                          </p:val>
                                        </p:tav>
                                      </p:tavLst>
                                    </p:anim>
                                    <p:anim calcmode="lin" valueType="num">
                                      <p:cBhvr additive="base">
                                        <p:cTn id="33" dur="500" fill="hold"/>
                                        <p:tgtEl>
                                          <p:spTgt spid="7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2"/>
                                        </p:tgtEl>
                                        <p:attrNameLst>
                                          <p:attrName>style.visibility</p:attrName>
                                        </p:attrNameLst>
                                      </p:cBhvr>
                                      <p:to>
                                        <p:strVal val="visible"/>
                                      </p:to>
                                    </p:set>
                                    <p:anim calcmode="lin" valueType="num">
                                      <p:cBhvr additive="base">
                                        <p:cTn id="40" dur="500" fill="hold"/>
                                        <p:tgtEl>
                                          <p:spTgt spid="82"/>
                                        </p:tgtEl>
                                        <p:attrNameLst>
                                          <p:attrName>ppt_x</p:attrName>
                                        </p:attrNameLst>
                                      </p:cBhvr>
                                      <p:tavLst>
                                        <p:tav tm="0">
                                          <p:val>
                                            <p:strVal val="#ppt_x"/>
                                          </p:val>
                                        </p:tav>
                                        <p:tav tm="100000">
                                          <p:val>
                                            <p:strVal val="#ppt_x"/>
                                          </p:val>
                                        </p:tav>
                                      </p:tavLst>
                                    </p:anim>
                                    <p:anim calcmode="lin" valueType="num">
                                      <p:cBhvr additive="base">
                                        <p:cTn id="41"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ppt_x"/>
                                          </p:val>
                                        </p:tav>
                                        <p:tav tm="100000">
                                          <p:val>
                                            <p:strVal val="#ppt_x"/>
                                          </p:val>
                                        </p:tav>
                                      </p:tavLst>
                                    </p:anim>
                                    <p:anim calcmode="lin" valueType="num">
                                      <p:cBhvr additive="base">
                                        <p:cTn id="47" dur="500" fill="hold"/>
                                        <p:tgtEl>
                                          <p:spTgt spid="7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additive="base">
                                        <p:cTn id="50" dur="500" fill="hold"/>
                                        <p:tgtEl>
                                          <p:spTgt spid="74"/>
                                        </p:tgtEl>
                                        <p:attrNameLst>
                                          <p:attrName>ppt_x</p:attrName>
                                        </p:attrNameLst>
                                      </p:cBhvr>
                                      <p:tavLst>
                                        <p:tav tm="0">
                                          <p:val>
                                            <p:strVal val="#ppt_x"/>
                                          </p:val>
                                        </p:tav>
                                        <p:tav tm="100000">
                                          <p:val>
                                            <p:strVal val="#ppt_x"/>
                                          </p:val>
                                        </p:tav>
                                      </p:tavLst>
                                    </p:anim>
                                    <p:anim calcmode="lin" valueType="num">
                                      <p:cBhvr additive="base">
                                        <p:cTn id="51" dur="500" fill="hold"/>
                                        <p:tgtEl>
                                          <p:spTgt spid="7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 calcmode="lin" valueType="num">
                                      <p:cBhvr additive="base">
                                        <p:cTn id="54" dur="500" fill="hold"/>
                                        <p:tgtEl>
                                          <p:spTgt spid="78"/>
                                        </p:tgtEl>
                                        <p:attrNameLst>
                                          <p:attrName>ppt_x</p:attrName>
                                        </p:attrNameLst>
                                      </p:cBhvr>
                                      <p:tavLst>
                                        <p:tav tm="0">
                                          <p:val>
                                            <p:strVal val="#ppt_x"/>
                                          </p:val>
                                        </p:tav>
                                        <p:tav tm="100000">
                                          <p:val>
                                            <p:strVal val="#ppt_x"/>
                                          </p:val>
                                        </p:tav>
                                      </p:tavLst>
                                    </p:anim>
                                    <p:anim calcmode="lin" valueType="num">
                                      <p:cBhvr additive="base">
                                        <p:cTn id="55" dur="500" fill="hold"/>
                                        <p:tgtEl>
                                          <p:spTgt spid="78"/>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fill="hold"/>
                                        <p:tgtEl>
                                          <p:spTgt spid="84"/>
                                        </p:tgtEl>
                                        <p:attrNameLst>
                                          <p:attrName>ppt_x</p:attrName>
                                        </p:attrNameLst>
                                      </p:cBhvr>
                                      <p:tavLst>
                                        <p:tav tm="0">
                                          <p:val>
                                            <p:strVal val="#ppt_x"/>
                                          </p:val>
                                        </p:tav>
                                        <p:tav tm="100000">
                                          <p:val>
                                            <p:strVal val="#ppt_x"/>
                                          </p:val>
                                        </p:tav>
                                      </p:tavLst>
                                    </p:anim>
                                    <p:anim calcmode="lin" valueType="num">
                                      <p:cBhvr additive="base">
                                        <p:cTn id="5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additive="base">
                                        <p:cTn id="64" dur="500" fill="hold"/>
                                        <p:tgtEl>
                                          <p:spTgt spid="69"/>
                                        </p:tgtEl>
                                        <p:attrNameLst>
                                          <p:attrName>ppt_x</p:attrName>
                                        </p:attrNameLst>
                                      </p:cBhvr>
                                      <p:tavLst>
                                        <p:tav tm="0">
                                          <p:val>
                                            <p:strVal val="#ppt_x"/>
                                          </p:val>
                                        </p:tav>
                                        <p:tav tm="100000">
                                          <p:val>
                                            <p:strVal val="#ppt_x"/>
                                          </p:val>
                                        </p:tav>
                                      </p:tavLst>
                                    </p:anim>
                                    <p:anim calcmode="lin" valueType="num">
                                      <p:cBhvr additive="base">
                                        <p:cTn id="65" dur="500" fill="hold"/>
                                        <p:tgtEl>
                                          <p:spTgt spid="6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 calcmode="lin" valueType="num">
                                      <p:cBhvr additive="base">
                                        <p:cTn id="68" dur="500" fill="hold"/>
                                        <p:tgtEl>
                                          <p:spTgt spid="75"/>
                                        </p:tgtEl>
                                        <p:attrNameLst>
                                          <p:attrName>ppt_x</p:attrName>
                                        </p:attrNameLst>
                                      </p:cBhvr>
                                      <p:tavLst>
                                        <p:tav tm="0">
                                          <p:val>
                                            <p:strVal val="#ppt_x"/>
                                          </p:val>
                                        </p:tav>
                                        <p:tav tm="100000">
                                          <p:val>
                                            <p:strVal val="#ppt_x"/>
                                          </p:val>
                                        </p:tav>
                                      </p:tavLst>
                                    </p:anim>
                                    <p:anim calcmode="lin" valueType="num">
                                      <p:cBhvr additive="base">
                                        <p:cTn id="69" dur="500" fill="hold"/>
                                        <p:tgtEl>
                                          <p:spTgt spid="7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ppt_x"/>
                                          </p:val>
                                        </p:tav>
                                        <p:tav tm="100000">
                                          <p:val>
                                            <p:strVal val="#ppt_x"/>
                                          </p:val>
                                        </p:tav>
                                      </p:tavLst>
                                    </p:anim>
                                    <p:anim calcmode="lin" valueType="num">
                                      <p:cBhvr additive="base">
                                        <p:cTn id="73" dur="500" fill="hold"/>
                                        <p:tgtEl>
                                          <p:spTgt spid="7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additive="base">
                                        <p:cTn id="76" dur="500" fill="hold"/>
                                        <p:tgtEl>
                                          <p:spTgt spid="85"/>
                                        </p:tgtEl>
                                        <p:attrNameLst>
                                          <p:attrName>ppt_x</p:attrName>
                                        </p:attrNameLst>
                                      </p:cBhvr>
                                      <p:tavLst>
                                        <p:tav tm="0">
                                          <p:val>
                                            <p:strVal val="#ppt_x"/>
                                          </p:val>
                                        </p:tav>
                                        <p:tav tm="100000">
                                          <p:val>
                                            <p:strVal val="#ppt_x"/>
                                          </p:val>
                                        </p:tav>
                                      </p:tavLst>
                                    </p:anim>
                                    <p:anim calcmode="lin" valueType="num">
                                      <p:cBhvr additive="base">
                                        <p:cTn id="77" dur="500" fill="hold"/>
                                        <p:tgtEl>
                                          <p:spTgt spid="8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 calcmode="lin" valueType="num">
                                      <p:cBhvr additive="base">
                                        <p:cTn id="80" dur="500" fill="hold"/>
                                        <p:tgtEl>
                                          <p:spTgt spid="86"/>
                                        </p:tgtEl>
                                        <p:attrNameLst>
                                          <p:attrName>ppt_x</p:attrName>
                                        </p:attrNameLst>
                                      </p:cBhvr>
                                      <p:tavLst>
                                        <p:tav tm="0">
                                          <p:val>
                                            <p:strVal val="#ppt_x"/>
                                          </p:val>
                                        </p:tav>
                                        <p:tav tm="100000">
                                          <p:val>
                                            <p:strVal val="#ppt_x"/>
                                          </p:val>
                                        </p:tav>
                                      </p:tavLst>
                                    </p:anim>
                                    <p:anim calcmode="lin" valueType="num">
                                      <p:cBhvr additive="base">
                                        <p:cTn id="81"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500" fill="hold"/>
                                        <p:tgtEl>
                                          <p:spTgt spid="68"/>
                                        </p:tgtEl>
                                        <p:attrNameLst>
                                          <p:attrName>ppt_x</p:attrName>
                                        </p:attrNameLst>
                                      </p:cBhvr>
                                      <p:tavLst>
                                        <p:tav tm="0">
                                          <p:val>
                                            <p:strVal val="#ppt_x"/>
                                          </p:val>
                                        </p:tav>
                                        <p:tav tm="100000">
                                          <p:val>
                                            <p:strVal val="#ppt_x"/>
                                          </p:val>
                                        </p:tav>
                                      </p:tavLst>
                                    </p:anim>
                                    <p:anim calcmode="lin" valueType="num">
                                      <p:cBhvr additive="base">
                                        <p:cTn id="87" dur="500" fill="hold"/>
                                        <p:tgtEl>
                                          <p:spTgt spid="6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 calcmode="lin" valueType="num">
                                      <p:cBhvr additive="base">
                                        <p:cTn id="90" dur="500" fill="hold"/>
                                        <p:tgtEl>
                                          <p:spTgt spid="76"/>
                                        </p:tgtEl>
                                        <p:attrNameLst>
                                          <p:attrName>ppt_x</p:attrName>
                                        </p:attrNameLst>
                                      </p:cBhvr>
                                      <p:tavLst>
                                        <p:tav tm="0">
                                          <p:val>
                                            <p:strVal val="#ppt_x"/>
                                          </p:val>
                                        </p:tav>
                                        <p:tav tm="100000">
                                          <p:val>
                                            <p:strVal val="#ppt_x"/>
                                          </p:val>
                                        </p:tav>
                                      </p:tavLst>
                                    </p:anim>
                                    <p:anim calcmode="lin" valueType="num">
                                      <p:cBhvr additive="base">
                                        <p:cTn id="91" dur="500" fill="hold"/>
                                        <p:tgtEl>
                                          <p:spTgt spid="76"/>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500" fill="hold"/>
                                        <p:tgtEl>
                                          <p:spTgt spid="80"/>
                                        </p:tgtEl>
                                        <p:attrNameLst>
                                          <p:attrName>ppt_x</p:attrName>
                                        </p:attrNameLst>
                                      </p:cBhvr>
                                      <p:tavLst>
                                        <p:tav tm="0">
                                          <p:val>
                                            <p:strVal val="#ppt_x"/>
                                          </p:val>
                                        </p:tav>
                                        <p:tav tm="100000">
                                          <p:val>
                                            <p:strVal val="#ppt_x"/>
                                          </p:val>
                                        </p:tav>
                                      </p:tavLst>
                                    </p:anim>
                                    <p:anim calcmode="lin" valueType="num">
                                      <p:cBhvr additive="base">
                                        <p:cTn id="95" dur="500" fill="hold"/>
                                        <p:tgtEl>
                                          <p:spTgt spid="80"/>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500" fill="hold"/>
                                        <p:tgtEl>
                                          <p:spTgt spid="87"/>
                                        </p:tgtEl>
                                        <p:attrNameLst>
                                          <p:attrName>ppt_x</p:attrName>
                                        </p:attrNameLst>
                                      </p:cBhvr>
                                      <p:tavLst>
                                        <p:tav tm="0">
                                          <p:val>
                                            <p:strVal val="#ppt_x"/>
                                          </p:val>
                                        </p:tav>
                                        <p:tav tm="100000">
                                          <p:val>
                                            <p:strVal val="#ppt_x"/>
                                          </p:val>
                                        </p:tav>
                                      </p:tavLst>
                                    </p:anim>
                                    <p:anim calcmode="lin" valueType="num">
                                      <p:cBhvr additive="base">
                                        <p:cTn id="99" dur="50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500" fill="hold"/>
                                        <p:tgtEl>
                                          <p:spTgt spid="88"/>
                                        </p:tgtEl>
                                        <p:attrNameLst>
                                          <p:attrName>ppt_x</p:attrName>
                                        </p:attrNameLst>
                                      </p:cBhvr>
                                      <p:tavLst>
                                        <p:tav tm="0">
                                          <p:val>
                                            <p:strVal val="#ppt_x"/>
                                          </p:val>
                                        </p:tav>
                                        <p:tav tm="100000">
                                          <p:val>
                                            <p:strVal val="#ppt_x"/>
                                          </p:val>
                                        </p:tav>
                                      </p:tavLst>
                                    </p:anim>
                                    <p:anim calcmode="lin" valueType="num">
                                      <p:cBhvr additive="base">
                                        <p:cTn id="10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68" grpId="0" animBg="1"/>
      <p:bldP spid="69" grpId="0" animBg="1"/>
      <p:bldP spid="70" grpId="0" animBg="1"/>
      <p:bldP spid="71" grpId="0" animBg="1"/>
      <p:bldP spid="73" grpId="0" animBg="1"/>
      <p:bldP spid="74" grpId="0" animBg="1"/>
      <p:bldP spid="75" grpId="0" animBg="1"/>
      <p:bldP spid="76" grpId="0" animBg="1"/>
      <p:bldP spid="77" grpId="0"/>
      <p:bldP spid="78" grpId="0"/>
      <p:bldP spid="79" grpId="0"/>
      <p:bldP spid="80" grpId="0"/>
      <p:bldP spid="81" grpId="0"/>
      <p:bldP spid="82"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sp>
        <p:nvSpPr>
          <p:cNvPr id="38" name="椭圆 1"/>
          <p:cNvSpPr/>
          <p:nvPr/>
        </p:nvSpPr>
        <p:spPr>
          <a:xfrm>
            <a:off x="2869863" y="1736775"/>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EDCC85"/>
            </a:solidFill>
            <a:prstDash val="solid"/>
          </a:ln>
          <a:effectLst/>
        </p:spPr>
        <p:txBody>
          <a:bodyPr anchor="ctr"/>
          <a:lstStyle/>
          <a:p>
            <a:pPr algn="ctr">
              <a:defRPr/>
            </a:pPr>
            <a:r>
              <a:rPr lang="zh-CN" altLang="en-US" sz="3600" kern="0" dirty="0">
                <a:solidFill>
                  <a:srgbClr val="ED7D31"/>
                </a:solidFill>
                <a:cs typeface="+mn-ea"/>
                <a:sym typeface="+mn-lt"/>
              </a:rPr>
              <a:t>Title.</a:t>
            </a:r>
            <a:endParaRPr lang="en-US" sz="3600" kern="0" dirty="0">
              <a:solidFill>
                <a:srgbClr val="ED7D31"/>
              </a:solidFill>
              <a:cs typeface="+mn-ea"/>
              <a:sym typeface="+mn-lt"/>
            </a:endParaRPr>
          </a:p>
        </p:txBody>
      </p:sp>
      <p:sp>
        <p:nvSpPr>
          <p:cNvPr id="39" name="圆角矩形 7"/>
          <p:cNvSpPr>
            <a:spLocks noChangeArrowheads="1"/>
          </p:cNvSpPr>
          <p:nvPr/>
        </p:nvSpPr>
        <p:spPr bwMode="auto">
          <a:xfrm>
            <a:off x="3366750" y="4018013"/>
            <a:ext cx="858838" cy="177800"/>
          </a:xfrm>
          <a:prstGeom prst="roundRect">
            <a:avLst>
              <a:gd name="adj" fmla="val 50000"/>
            </a:avLst>
          </a:prstGeom>
          <a:solidFill>
            <a:srgbClr val="618D7E"/>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endParaRPr lang="en-US" altLang="zh-CN" sz="1300" kern="0">
              <a:solidFill>
                <a:srgbClr val="3C72A4"/>
              </a:solidFill>
              <a:latin typeface="+mn-lt"/>
              <a:ea typeface="+mn-ea"/>
              <a:cs typeface="+mn-ea"/>
              <a:sym typeface="+mn-lt"/>
            </a:endParaRPr>
          </a:p>
        </p:txBody>
      </p:sp>
      <p:sp>
        <p:nvSpPr>
          <p:cNvPr id="40" name="圆角矩形 8"/>
          <p:cNvSpPr>
            <a:spLocks noChangeArrowheads="1"/>
          </p:cNvSpPr>
          <p:nvPr/>
        </p:nvSpPr>
        <p:spPr bwMode="auto">
          <a:xfrm>
            <a:off x="3441363" y="4273600"/>
            <a:ext cx="709612" cy="179388"/>
          </a:xfrm>
          <a:prstGeom prst="roundRect">
            <a:avLst>
              <a:gd name="adj" fmla="val 50000"/>
            </a:avLst>
          </a:prstGeom>
          <a:solidFill>
            <a:srgbClr val="618D7E"/>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endParaRPr lang="en-US" altLang="zh-CN" sz="1300" kern="0">
              <a:solidFill>
                <a:srgbClr val="3C72A4"/>
              </a:solidFill>
              <a:latin typeface="+mn-lt"/>
              <a:ea typeface="+mn-ea"/>
              <a:cs typeface="+mn-ea"/>
              <a:sym typeface="+mn-lt"/>
            </a:endParaRPr>
          </a:p>
        </p:txBody>
      </p:sp>
      <p:sp>
        <p:nvSpPr>
          <p:cNvPr id="41" name="圆角矩形 9"/>
          <p:cNvSpPr>
            <a:spLocks noChangeArrowheads="1"/>
          </p:cNvSpPr>
          <p:nvPr/>
        </p:nvSpPr>
        <p:spPr bwMode="auto">
          <a:xfrm>
            <a:off x="3366750" y="4530775"/>
            <a:ext cx="858838" cy="177800"/>
          </a:xfrm>
          <a:prstGeom prst="roundRect">
            <a:avLst>
              <a:gd name="adj" fmla="val 50000"/>
            </a:avLst>
          </a:prstGeom>
          <a:solidFill>
            <a:srgbClr val="618D7E"/>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endParaRPr lang="en-US" altLang="zh-CN" sz="1300" kern="0">
              <a:solidFill>
                <a:srgbClr val="3C72A4"/>
              </a:solidFill>
              <a:latin typeface="+mn-lt"/>
              <a:ea typeface="+mn-ea"/>
              <a:cs typeface="+mn-ea"/>
              <a:sym typeface="+mn-lt"/>
            </a:endParaRPr>
          </a:p>
        </p:txBody>
      </p:sp>
      <p:sp>
        <p:nvSpPr>
          <p:cNvPr id="42" name="圆角矩形 10"/>
          <p:cNvSpPr>
            <a:spLocks noChangeArrowheads="1"/>
          </p:cNvSpPr>
          <p:nvPr/>
        </p:nvSpPr>
        <p:spPr bwMode="auto">
          <a:xfrm>
            <a:off x="3525500" y="4787950"/>
            <a:ext cx="541338" cy="134938"/>
          </a:xfrm>
          <a:prstGeom prst="roundRect">
            <a:avLst>
              <a:gd name="adj" fmla="val 50000"/>
            </a:avLst>
          </a:prstGeom>
          <a:solidFill>
            <a:srgbClr val="618D7E"/>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endParaRPr lang="en-US" altLang="zh-CN" sz="1300" kern="0">
              <a:solidFill>
                <a:srgbClr val="FFFFFF"/>
              </a:solidFill>
              <a:latin typeface="+mn-lt"/>
              <a:ea typeface="+mn-ea"/>
              <a:cs typeface="+mn-ea"/>
              <a:sym typeface="+mn-lt"/>
            </a:endParaRPr>
          </a:p>
        </p:txBody>
      </p:sp>
      <p:sp>
        <p:nvSpPr>
          <p:cNvPr id="43" name="椭圆 32"/>
          <p:cNvSpPr>
            <a:spLocks noChangeArrowheads="1"/>
          </p:cNvSpPr>
          <p:nvPr/>
        </p:nvSpPr>
        <p:spPr bwMode="auto">
          <a:xfrm>
            <a:off x="1557000" y="1682800"/>
            <a:ext cx="485775" cy="485775"/>
          </a:xfrm>
          <a:prstGeom prst="ellipse">
            <a:avLst/>
          </a:prstGeom>
          <a:noFill/>
          <a:ln w="57150" algn="ctr">
            <a:solidFill>
              <a:srgbClr val="B5BC6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en-US" altLang="zh-CN" sz="2000" kern="0" dirty="0">
                <a:solidFill>
                  <a:srgbClr val="3E3A39"/>
                </a:solidFill>
                <a:latin typeface="+mn-lt"/>
                <a:ea typeface="+mn-ea"/>
                <a:cs typeface="+mn-ea"/>
                <a:sym typeface="+mn-lt"/>
              </a:rPr>
              <a:t>01</a:t>
            </a:r>
          </a:p>
        </p:txBody>
      </p:sp>
      <p:cxnSp>
        <p:nvCxnSpPr>
          <p:cNvPr id="44" name="直接连接符 33"/>
          <p:cNvCxnSpPr>
            <a:cxnSpLocks noChangeShapeType="1"/>
          </p:cNvCxnSpPr>
          <p:nvPr/>
        </p:nvCxnSpPr>
        <p:spPr bwMode="auto">
          <a:xfrm>
            <a:off x="2114213" y="1987600"/>
            <a:ext cx="647700" cy="271463"/>
          </a:xfrm>
          <a:prstGeom prst="line">
            <a:avLst/>
          </a:prstGeom>
          <a:noFill/>
          <a:ln w="38100" algn="ctr">
            <a:solidFill>
              <a:srgbClr val="618D7E"/>
            </a:solidFill>
            <a:round/>
            <a:headEnd/>
            <a:tailEnd/>
          </a:ln>
          <a:extLst>
            <a:ext uri="{909E8E84-426E-40DD-AFC4-6F175D3DCCD1}">
              <a14:hiddenFill xmlns:a14="http://schemas.microsoft.com/office/drawing/2010/main">
                <a:noFill/>
              </a14:hiddenFill>
            </a:ext>
          </a:extLst>
        </p:spPr>
      </p:cxnSp>
      <p:sp>
        <p:nvSpPr>
          <p:cNvPr id="45" name="椭圆 34"/>
          <p:cNvSpPr>
            <a:spLocks noChangeArrowheads="1"/>
          </p:cNvSpPr>
          <p:nvPr/>
        </p:nvSpPr>
        <p:spPr bwMode="auto">
          <a:xfrm>
            <a:off x="5541625" y="1682800"/>
            <a:ext cx="485775" cy="485775"/>
          </a:xfrm>
          <a:prstGeom prst="ellipse">
            <a:avLst/>
          </a:prstGeom>
          <a:noFill/>
          <a:ln w="57150" algn="ctr">
            <a:solidFill>
              <a:srgbClr val="B5BC6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spcBef>
                <a:spcPct val="0"/>
              </a:spcBef>
            </a:pPr>
            <a:r>
              <a:rPr lang="en-US" altLang="zh-CN" sz="2000" kern="0" dirty="0">
                <a:solidFill>
                  <a:srgbClr val="3E3A39"/>
                </a:solidFill>
                <a:cs typeface="+mn-ea"/>
                <a:sym typeface="+mn-lt"/>
              </a:rPr>
              <a:t>02</a:t>
            </a:r>
          </a:p>
        </p:txBody>
      </p:sp>
      <p:cxnSp>
        <p:nvCxnSpPr>
          <p:cNvPr id="46" name="直接连接符 35"/>
          <p:cNvCxnSpPr>
            <a:cxnSpLocks noChangeShapeType="1"/>
          </p:cNvCxnSpPr>
          <p:nvPr/>
        </p:nvCxnSpPr>
        <p:spPr bwMode="auto">
          <a:xfrm rot="8309691">
            <a:off x="4827250" y="1973313"/>
            <a:ext cx="647700" cy="269875"/>
          </a:xfrm>
          <a:prstGeom prst="line">
            <a:avLst/>
          </a:prstGeom>
          <a:noFill/>
          <a:ln w="38100" algn="ctr">
            <a:solidFill>
              <a:srgbClr val="618D7E"/>
            </a:solidFill>
            <a:round/>
            <a:headEnd/>
            <a:tailEnd/>
          </a:ln>
          <a:extLst>
            <a:ext uri="{909E8E84-426E-40DD-AFC4-6F175D3DCCD1}">
              <a14:hiddenFill xmlns:a14="http://schemas.microsoft.com/office/drawing/2010/main">
                <a:noFill/>
              </a14:hiddenFill>
            </a:ext>
          </a:extLst>
        </p:spPr>
      </p:cxnSp>
      <p:sp>
        <p:nvSpPr>
          <p:cNvPr id="47" name="椭圆 36"/>
          <p:cNvSpPr>
            <a:spLocks noChangeArrowheads="1"/>
          </p:cNvSpPr>
          <p:nvPr/>
        </p:nvSpPr>
        <p:spPr bwMode="auto">
          <a:xfrm>
            <a:off x="2188825" y="4270425"/>
            <a:ext cx="485775" cy="485775"/>
          </a:xfrm>
          <a:prstGeom prst="ellipse">
            <a:avLst/>
          </a:prstGeom>
          <a:noFill/>
          <a:ln w="57150" algn="ctr">
            <a:solidFill>
              <a:srgbClr val="B5BC6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spcBef>
                <a:spcPct val="0"/>
              </a:spcBef>
            </a:pPr>
            <a:r>
              <a:rPr lang="en-US" altLang="zh-CN" sz="2000" kern="0" dirty="0">
                <a:solidFill>
                  <a:srgbClr val="3E3A39"/>
                </a:solidFill>
                <a:cs typeface="+mn-ea"/>
                <a:sym typeface="+mn-lt"/>
              </a:rPr>
              <a:t>03</a:t>
            </a:r>
          </a:p>
        </p:txBody>
      </p:sp>
      <p:cxnSp>
        <p:nvCxnSpPr>
          <p:cNvPr id="48" name="直接连接符 37"/>
          <p:cNvCxnSpPr>
            <a:cxnSpLocks noChangeShapeType="1"/>
          </p:cNvCxnSpPr>
          <p:nvPr/>
        </p:nvCxnSpPr>
        <p:spPr bwMode="auto">
          <a:xfrm rot="-3781756">
            <a:off x="2587288" y="3951337"/>
            <a:ext cx="647700" cy="269875"/>
          </a:xfrm>
          <a:prstGeom prst="line">
            <a:avLst/>
          </a:prstGeom>
          <a:noFill/>
          <a:ln w="38100" algn="ctr">
            <a:solidFill>
              <a:srgbClr val="618D7E"/>
            </a:solidFill>
            <a:round/>
            <a:headEnd/>
            <a:tailEnd/>
          </a:ln>
          <a:extLst>
            <a:ext uri="{909E8E84-426E-40DD-AFC4-6F175D3DCCD1}">
              <a14:hiddenFill xmlns:a14="http://schemas.microsoft.com/office/drawing/2010/main">
                <a:noFill/>
              </a14:hiddenFill>
            </a:ext>
          </a:extLst>
        </p:spPr>
      </p:cxnSp>
      <p:sp>
        <p:nvSpPr>
          <p:cNvPr id="49" name="椭圆 38"/>
          <p:cNvSpPr>
            <a:spLocks noChangeArrowheads="1"/>
          </p:cNvSpPr>
          <p:nvPr/>
        </p:nvSpPr>
        <p:spPr bwMode="auto">
          <a:xfrm>
            <a:off x="4943138" y="4270425"/>
            <a:ext cx="485775" cy="485775"/>
          </a:xfrm>
          <a:prstGeom prst="ellipse">
            <a:avLst/>
          </a:prstGeom>
          <a:noFill/>
          <a:ln w="57150" algn="ctr">
            <a:solidFill>
              <a:srgbClr val="B5BC6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spcBef>
                <a:spcPct val="0"/>
              </a:spcBef>
            </a:pPr>
            <a:r>
              <a:rPr lang="en-US" altLang="zh-CN" sz="2000" kern="0" dirty="0">
                <a:solidFill>
                  <a:srgbClr val="3E3A39"/>
                </a:solidFill>
                <a:cs typeface="+mn-ea"/>
                <a:sym typeface="+mn-lt"/>
              </a:rPr>
              <a:t>04</a:t>
            </a:r>
          </a:p>
        </p:txBody>
      </p:sp>
      <p:cxnSp>
        <p:nvCxnSpPr>
          <p:cNvPr id="50" name="直接连接符 39"/>
          <p:cNvCxnSpPr>
            <a:cxnSpLocks noChangeShapeType="1"/>
          </p:cNvCxnSpPr>
          <p:nvPr/>
        </p:nvCxnSpPr>
        <p:spPr bwMode="auto">
          <a:xfrm flipH="1" flipV="1">
            <a:off x="4411325" y="3857675"/>
            <a:ext cx="557213" cy="438150"/>
          </a:xfrm>
          <a:prstGeom prst="line">
            <a:avLst/>
          </a:prstGeom>
          <a:noFill/>
          <a:ln w="38100" algn="ctr">
            <a:solidFill>
              <a:srgbClr val="618D7E"/>
            </a:solidFill>
            <a:round/>
            <a:headEnd/>
            <a:tailEnd/>
          </a:ln>
          <a:extLst>
            <a:ext uri="{909E8E84-426E-40DD-AFC4-6F175D3DCCD1}">
              <a14:hiddenFill xmlns:a14="http://schemas.microsoft.com/office/drawing/2010/main">
                <a:noFill/>
              </a14:hiddenFill>
            </a:ext>
          </a:extLst>
        </p:spPr>
      </p:cxnSp>
      <p:sp>
        <p:nvSpPr>
          <p:cNvPr id="51" name="TextBox 45"/>
          <p:cNvSpPr txBox="1">
            <a:spLocks noChangeArrowheads="1"/>
          </p:cNvSpPr>
          <p:nvPr/>
        </p:nvSpPr>
        <p:spPr bwMode="auto">
          <a:xfrm flipH="1">
            <a:off x="436223" y="2259063"/>
            <a:ext cx="232109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80000"/>
              </a:lnSpc>
              <a:spcBef>
                <a:spcPct val="0"/>
              </a:spcBef>
              <a:buFontTx/>
              <a:buNone/>
            </a:pPr>
            <a:r>
              <a:rPr lang="zh-CN" altLang="en-US" sz="1800" dirty="0">
                <a:solidFill>
                  <a:prstClr val="black"/>
                </a:solidFill>
                <a:latin typeface="+mn-lt"/>
                <a:ea typeface="+mn-ea"/>
                <a:cs typeface="+mn-ea"/>
                <a:sym typeface="+mn-lt"/>
              </a:rPr>
              <a:t>Standard.</a:t>
            </a:r>
            <a:r>
              <a:rPr lang="en-US" altLang="zh-CN" sz="1800" dirty="0">
                <a:solidFill>
                  <a:prstClr val="black"/>
                </a:solidFill>
                <a:latin typeface="+mn-lt"/>
                <a:ea typeface="+mn-ea"/>
                <a:cs typeface="+mn-ea"/>
                <a:sym typeface="+mn-lt"/>
              </a:rPr>
              <a:t> </a:t>
            </a:r>
            <a:r>
              <a:rPr lang="zh-CN" altLang="en-US" sz="1800" dirty="0">
                <a:solidFill>
                  <a:prstClr val="black"/>
                </a:solidFill>
                <a:latin typeface="+mn-lt"/>
                <a:ea typeface="+mn-ea"/>
                <a:cs typeface="+mn-ea"/>
                <a:sym typeface="+mn-lt"/>
              </a:rPr>
              <a:t>Problem</a:t>
            </a:r>
          </a:p>
        </p:txBody>
      </p:sp>
      <p:sp>
        <p:nvSpPr>
          <p:cNvPr id="52" name="TextBox 46"/>
          <p:cNvSpPr txBox="1"/>
          <p:nvPr/>
        </p:nvSpPr>
        <p:spPr>
          <a:xfrm>
            <a:off x="907713" y="2568625"/>
            <a:ext cx="1849601" cy="905248"/>
          </a:xfrm>
          <a:prstGeom prst="rect">
            <a:avLst/>
          </a:prstGeom>
          <a:noFill/>
        </p:spPr>
        <p:txBody>
          <a:bodyPr wrap="square">
            <a:spAutoFit/>
          </a:bodyPr>
          <a:lstStyle/>
          <a:p>
            <a:pPr>
              <a:lnSpc>
                <a:spcPct val="130000"/>
              </a:lnSpc>
              <a:defRPr/>
            </a:pPr>
            <a:r>
              <a:rPr lang="zh-CN" altLang="en-US" sz="1400" dirty="0">
                <a:solidFill>
                  <a:srgbClr val="4E4E4E"/>
                </a:solidFill>
                <a:cs typeface="+mn-ea"/>
                <a:sym typeface="+mn-lt"/>
              </a:rPr>
              <a:t>Add text Add text Add text Add text Add text.</a:t>
            </a:r>
            <a:endParaRPr lang="en-US" altLang="zh-CN" sz="1400" kern="0" dirty="0">
              <a:solidFill>
                <a:prstClr val="black">
                  <a:lumMod val="50000"/>
                  <a:lumOff val="50000"/>
                </a:prstClr>
              </a:solidFill>
              <a:cs typeface="+mn-ea"/>
              <a:sym typeface="+mn-lt"/>
            </a:endParaRPr>
          </a:p>
        </p:txBody>
      </p:sp>
      <p:sp>
        <p:nvSpPr>
          <p:cNvPr id="53" name="TextBox 47"/>
          <p:cNvSpPr txBox="1">
            <a:spLocks noChangeArrowheads="1"/>
          </p:cNvSpPr>
          <p:nvPr/>
        </p:nvSpPr>
        <p:spPr bwMode="auto">
          <a:xfrm flipH="1">
            <a:off x="4639270" y="2297573"/>
            <a:ext cx="2534509" cy="31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80000"/>
              </a:lnSpc>
              <a:spcBef>
                <a:spcPct val="0"/>
              </a:spcBef>
              <a:buFontTx/>
              <a:buNone/>
            </a:pPr>
            <a:r>
              <a:rPr lang="zh-CN" altLang="en-US" sz="1800" dirty="0">
                <a:solidFill>
                  <a:prstClr val="black"/>
                </a:solidFill>
                <a:latin typeface="+mn-lt"/>
                <a:ea typeface="+mn-ea"/>
                <a:cs typeface="+mn-ea"/>
                <a:sym typeface="+mn-lt"/>
              </a:rPr>
              <a:t>Standard</a:t>
            </a:r>
            <a:r>
              <a:rPr lang="en-US" altLang="zh-CN" sz="1800" dirty="0">
                <a:solidFill>
                  <a:prstClr val="black"/>
                </a:solidFill>
                <a:latin typeface="+mn-lt"/>
                <a:ea typeface="+mn-ea"/>
                <a:cs typeface="+mn-ea"/>
                <a:sym typeface="+mn-lt"/>
              </a:rPr>
              <a:t> </a:t>
            </a:r>
            <a:r>
              <a:rPr lang="zh-CN" altLang="en-US" sz="1800" dirty="0">
                <a:solidFill>
                  <a:prstClr val="black"/>
                </a:solidFill>
                <a:latin typeface="+mn-lt"/>
                <a:ea typeface="+mn-ea"/>
                <a:cs typeface="+mn-ea"/>
                <a:sym typeface="+mn-lt"/>
              </a:rPr>
              <a:t>Problem.</a:t>
            </a:r>
          </a:p>
        </p:txBody>
      </p:sp>
      <p:sp>
        <p:nvSpPr>
          <p:cNvPr id="54" name="TextBox 48"/>
          <p:cNvSpPr txBox="1"/>
          <p:nvPr/>
        </p:nvSpPr>
        <p:spPr>
          <a:xfrm>
            <a:off x="4927263" y="2568625"/>
            <a:ext cx="1716087" cy="625171"/>
          </a:xfrm>
          <a:prstGeom prst="rect">
            <a:avLst/>
          </a:prstGeom>
          <a:noFill/>
        </p:spPr>
        <p:txBody>
          <a:bodyPr>
            <a:spAutoFit/>
          </a:bodyPr>
          <a:lstStyle/>
          <a:p>
            <a:pPr>
              <a:lnSpc>
                <a:spcPct val="130000"/>
              </a:lnSpc>
              <a:defRPr/>
            </a:pPr>
            <a:r>
              <a:rPr lang="zh-CN" altLang="en-US" sz="1400" dirty="0">
                <a:solidFill>
                  <a:srgbClr val="4E4E4E"/>
                </a:solidFill>
                <a:cs typeface="+mn-ea"/>
                <a:sym typeface="+mn-lt"/>
              </a:rPr>
              <a:t>Add text Add text Add text Add text Add text.</a:t>
            </a:r>
            <a:endParaRPr lang="en-US" altLang="zh-CN" sz="1400" kern="0" dirty="0">
              <a:solidFill>
                <a:prstClr val="black">
                  <a:lumMod val="50000"/>
                  <a:lumOff val="50000"/>
                </a:prstClr>
              </a:solidFill>
              <a:cs typeface="+mn-ea"/>
              <a:sym typeface="+mn-lt"/>
            </a:endParaRPr>
          </a:p>
        </p:txBody>
      </p:sp>
      <p:sp>
        <p:nvSpPr>
          <p:cNvPr id="55" name="TextBox 49"/>
          <p:cNvSpPr txBox="1">
            <a:spLocks noChangeArrowheads="1"/>
          </p:cNvSpPr>
          <p:nvPr/>
        </p:nvSpPr>
        <p:spPr bwMode="auto">
          <a:xfrm flipH="1">
            <a:off x="1228184" y="4886375"/>
            <a:ext cx="229731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80000"/>
              </a:lnSpc>
              <a:spcBef>
                <a:spcPct val="0"/>
              </a:spcBef>
              <a:buFontTx/>
              <a:buNone/>
            </a:pPr>
            <a:r>
              <a:rPr lang="zh-CN" altLang="en-US" sz="1800" dirty="0">
                <a:solidFill>
                  <a:prstClr val="black"/>
                </a:solidFill>
                <a:latin typeface="+mn-lt"/>
                <a:ea typeface="+mn-ea"/>
                <a:cs typeface="+mn-ea"/>
                <a:sym typeface="+mn-lt"/>
              </a:rPr>
              <a:t>Standard</a:t>
            </a:r>
            <a:r>
              <a:rPr lang="en-US" altLang="zh-CN" sz="1800" dirty="0">
                <a:solidFill>
                  <a:prstClr val="black"/>
                </a:solidFill>
                <a:latin typeface="+mn-lt"/>
                <a:ea typeface="+mn-ea"/>
                <a:cs typeface="+mn-ea"/>
                <a:sym typeface="+mn-lt"/>
              </a:rPr>
              <a:t> </a:t>
            </a:r>
            <a:r>
              <a:rPr lang="zh-CN" altLang="en-US" sz="1800" dirty="0">
                <a:solidFill>
                  <a:prstClr val="black"/>
                </a:solidFill>
                <a:latin typeface="+mn-lt"/>
                <a:ea typeface="+mn-ea"/>
                <a:cs typeface="+mn-ea"/>
                <a:sym typeface="+mn-lt"/>
              </a:rPr>
              <a:t>Problem.</a:t>
            </a:r>
          </a:p>
        </p:txBody>
      </p:sp>
      <p:sp>
        <p:nvSpPr>
          <p:cNvPr id="56" name="TextBox 50"/>
          <p:cNvSpPr txBox="1"/>
          <p:nvPr/>
        </p:nvSpPr>
        <p:spPr>
          <a:xfrm>
            <a:off x="1574463" y="5145138"/>
            <a:ext cx="1716087" cy="625171"/>
          </a:xfrm>
          <a:prstGeom prst="rect">
            <a:avLst/>
          </a:prstGeom>
          <a:noFill/>
        </p:spPr>
        <p:txBody>
          <a:bodyPr>
            <a:spAutoFit/>
          </a:bodyPr>
          <a:lstStyle/>
          <a:p>
            <a:pPr>
              <a:lnSpc>
                <a:spcPct val="130000"/>
              </a:lnSpc>
              <a:defRPr/>
            </a:pPr>
            <a:r>
              <a:rPr lang="zh-CN" altLang="en-US" sz="1400" dirty="0">
                <a:solidFill>
                  <a:srgbClr val="4E4E4E"/>
                </a:solidFill>
                <a:cs typeface="+mn-ea"/>
                <a:sym typeface="+mn-lt"/>
              </a:rPr>
              <a:t>Add text Add text Add text Add text Add text.</a:t>
            </a:r>
            <a:endParaRPr lang="en-US" altLang="zh-CN" sz="1400" kern="0" dirty="0">
              <a:solidFill>
                <a:prstClr val="black">
                  <a:lumMod val="50000"/>
                  <a:lumOff val="50000"/>
                </a:prstClr>
              </a:solidFill>
              <a:cs typeface="+mn-ea"/>
              <a:sym typeface="+mn-lt"/>
            </a:endParaRPr>
          </a:p>
        </p:txBody>
      </p:sp>
      <p:sp>
        <p:nvSpPr>
          <p:cNvPr id="57" name="TextBox 51"/>
          <p:cNvSpPr txBox="1">
            <a:spLocks noChangeArrowheads="1"/>
          </p:cNvSpPr>
          <p:nvPr/>
        </p:nvSpPr>
        <p:spPr bwMode="auto">
          <a:xfrm flipH="1">
            <a:off x="4298512" y="4886375"/>
            <a:ext cx="22973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80000"/>
              </a:lnSpc>
              <a:spcBef>
                <a:spcPct val="0"/>
              </a:spcBef>
              <a:buFontTx/>
              <a:buNone/>
            </a:pPr>
            <a:r>
              <a:rPr lang="zh-CN" altLang="en-US" sz="1800" dirty="0">
                <a:solidFill>
                  <a:prstClr val="black"/>
                </a:solidFill>
                <a:latin typeface="+mn-lt"/>
                <a:ea typeface="+mn-ea"/>
                <a:cs typeface="+mn-ea"/>
                <a:sym typeface="+mn-lt"/>
              </a:rPr>
              <a:t>Standard</a:t>
            </a:r>
            <a:r>
              <a:rPr lang="en-US" altLang="zh-CN" sz="1800" dirty="0">
                <a:solidFill>
                  <a:prstClr val="black"/>
                </a:solidFill>
                <a:latin typeface="+mn-lt"/>
                <a:ea typeface="+mn-ea"/>
                <a:cs typeface="+mn-ea"/>
                <a:sym typeface="+mn-lt"/>
              </a:rPr>
              <a:t> </a:t>
            </a:r>
            <a:r>
              <a:rPr lang="zh-CN" altLang="en-US" sz="1800" dirty="0">
                <a:solidFill>
                  <a:prstClr val="black"/>
                </a:solidFill>
                <a:latin typeface="+mn-lt"/>
                <a:ea typeface="+mn-ea"/>
                <a:cs typeface="+mn-ea"/>
                <a:sym typeface="+mn-lt"/>
              </a:rPr>
              <a:t>Problem</a:t>
            </a:r>
          </a:p>
        </p:txBody>
      </p:sp>
      <p:sp>
        <p:nvSpPr>
          <p:cNvPr id="58" name="TextBox 52"/>
          <p:cNvSpPr txBox="1"/>
          <p:nvPr/>
        </p:nvSpPr>
        <p:spPr>
          <a:xfrm>
            <a:off x="4328775" y="5145138"/>
            <a:ext cx="1716088" cy="625171"/>
          </a:xfrm>
          <a:prstGeom prst="rect">
            <a:avLst/>
          </a:prstGeom>
          <a:noFill/>
        </p:spPr>
        <p:txBody>
          <a:bodyPr>
            <a:spAutoFit/>
          </a:bodyPr>
          <a:lstStyle/>
          <a:p>
            <a:pPr>
              <a:lnSpc>
                <a:spcPct val="130000"/>
              </a:lnSpc>
              <a:defRPr/>
            </a:pPr>
            <a:r>
              <a:rPr lang="zh-CN" altLang="en-US" sz="1400" dirty="0">
                <a:solidFill>
                  <a:srgbClr val="4E4E4E"/>
                </a:solidFill>
                <a:cs typeface="+mn-ea"/>
                <a:sym typeface="+mn-lt"/>
              </a:rPr>
              <a:t>Add text Add text Add text Add text Add text.</a:t>
            </a:r>
            <a:endParaRPr lang="en-US" altLang="zh-CN" sz="1400" kern="0" dirty="0">
              <a:solidFill>
                <a:prstClr val="black">
                  <a:lumMod val="50000"/>
                  <a:lumOff val="50000"/>
                </a:prstClr>
              </a:solidFill>
              <a:cs typeface="+mn-ea"/>
              <a:sym typeface="+mn-lt"/>
            </a:endParaRPr>
          </a:p>
        </p:txBody>
      </p:sp>
      <p:sp>
        <p:nvSpPr>
          <p:cNvPr id="59" name="椭圆 58"/>
          <p:cNvSpPr/>
          <p:nvPr/>
        </p:nvSpPr>
        <p:spPr>
          <a:xfrm>
            <a:off x="8610563" y="5275313"/>
            <a:ext cx="1677987" cy="606425"/>
          </a:xfrm>
          <a:prstGeom prst="ellipse">
            <a:avLst/>
          </a:prstGeom>
          <a:solidFill>
            <a:sysClr val="window" lastClr="FFFFFF"/>
          </a:solidFill>
          <a:ln w="12700" cap="flat" cmpd="sng" algn="ctr">
            <a:noFill/>
            <a:prstDash val="solid"/>
            <a:miter lim="800000"/>
          </a:ln>
          <a:effectLst/>
        </p:spPr>
        <p:txBody>
          <a:bodyPr anchor="ctr"/>
          <a:lstStyle/>
          <a:p>
            <a:pPr algn="ctr">
              <a:defRPr/>
            </a:pPr>
            <a:endParaRPr lang="zh-CN" altLang="en-US" sz="1600" kern="0">
              <a:solidFill>
                <a:srgbClr val="FFFFFF"/>
              </a:solidFill>
              <a:cs typeface="+mn-ea"/>
              <a:sym typeface="+mn-lt"/>
            </a:endParaRPr>
          </a:p>
        </p:txBody>
      </p:sp>
      <p:sp>
        <p:nvSpPr>
          <p:cNvPr id="60" name="圆角矩形 28"/>
          <p:cNvSpPr/>
          <p:nvPr/>
        </p:nvSpPr>
        <p:spPr>
          <a:xfrm>
            <a:off x="9397963" y="2130475"/>
            <a:ext cx="107950" cy="3446463"/>
          </a:xfrm>
          <a:prstGeom prst="roundRect">
            <a:avLst>
              <a:gd name="adj" fmla="val 50000"/>
            </a:avLst>
          </a:prstGeom>
          <a:solidFill>
            <a:sysClr val="window" lastClr="FFFFFF">
              <a:lumMod val="50000"/>
            </a:sysClr>
          </a:solidFill>
          <a:ln w="12700" cap="flat" cmpd="sng" algn="ctr">
            <a:noFill/>
            <a:prstDash val="solid"/>
            <a:miter lim="800000"/>
          </a:ln>
          <a:effectLst/>
        </p:spPr>
        <p:txBody>
          <a:bodyPr anchor="ctr"/>
          <a:lstStyle/>
          <a:p>
            <a:pPr algn="ctr">
              <a:defRPr/>
            </a:pPr>
            <a:endParaRPr lang="zh-CN" altLang="en-US" sz="1600" kern="0">
              <a:solidFill>
                <a:srgbClr val="FFFFFF"/>
              </a:solidFill>
              <a:cs typeface="+mn-ea"/>
              <a:sym typeface="+mn-lt"/>
            </a:endParaRPr>
          </a:p>
        </p:txBody>
      </p:sp>
      <p:sp>
        <p:nvSpPr>
          <p:cNvPr id="61" name="五边形 29"/>
          <p:cNvSpPr/>
          <p:nvPr/>
        </p:nvSpPr>
        <p:spPr>
          <a:xfrm rot="201853">
            <a:off x="9175713" y="2435275"/>
            <a:ext cx="1319212" cy="403225"/>
          </a:xfrm>
          <a:prstGeom prst="homePlate">
            <a:avLst/>
          </a:prstGeom>
          <a:solidFill>
            <a:srgbClr val="EDCC85"/>
          </a:solidFill>
          <a:ln w="12700" cap="flat" cmpd="sng" algn="ctr">
            <a:noFill/>
            <a:prstDash val="solid"/>
            <a:miter lim="800000"/>
          </a:ln>
          <a:effectLst>
            <a:outerShdw dist="38100" dir="3000000" algn="tl" rotWithShape="0">
              <a:srgbClr val="63866A">
                <a:lumMod val="75000"/>
              </a:srgbClr>
            </a:outerShdw>
          </a:effectLst>
        </p:spPr>
        <p:txBody>
          <a:bodyPr anchor="ctr"/>
          <a:lstStyle/>
          <a:p>
            <a:pPr algn="ctr">
              <a:defRPr/>
            </a:pPr>
            <a:r>
              <a:rPr lang="zh-CN" altLang="en-US" sz="1600" kern="0" dirty="0">
                <a:solidFill>
                  <a:srgbClr val="FFFFFF"/>
                </a:solidFill>
                <a:cs typeface="+mn-ea"/>
                <a:sym typeface="+mn-lt"/>
              </a:rPr>
              <a:t>Title.</a:t>
            </a:r>
          </a:p>
        </p:txBody>
      </p:sp>
      <p:sp>
        <p:nvSpPr>
          <p:cNvPr id="63" name="五边形 31"/>
          <p:cNvSpPr/>
          <p:nvPr/>
        </p:nvSpPr>
        <p:spPr>
          <a:xfrm rot="21347357" flipH="1">
            <a:off x="8397838" y="3122663"/>
            <a:ext cx="1319212" cy="403225"/>
          </a:xfrm>
          <a:prstGeom prst="homePlate">
            <a:avLst/>
          </a:prstGeom>
          <a:solidFill>
            <a:srgbClr val="618D7E"/>
          </a:solidFill>
          <a:ln w="12700" cap="flat" cmpd="sng" algn="ctr">
            <a:noFill/>
            <a:prstDash val="solid"/>
            <a:miter lim="800000"/>
          </a:ln>
          <a:effectLst>
            <a:outerShdw dist="38100" dir="7800000" algn="tl" rotWithShape="0">
              <a:srgbClr val="ED7D31">
                <a:lumMod val="75000"/>
              </a:srgbClr>
            </a:outerShdw>
          </a:effectLst>
        </p:spPr>
        <p:txBody>
          <a:bodyPr anchor="ctr"/>
          <a:lstStyle/>
          <a:p>
            <a:pPr algn="ctr">
              <a:defRPr/>
            </a:pPr>
            <a:r>
              <a:rPr lang="zh-CN" altLang="en-US" sz="1600" kern="0" dirty="0">
                <a:solidFill>
                  <a:srgbClr val="FFFFFF"/>
                </a:solidFill>
                <a:cs typeface="+mn-ea"/>
                <a:sym typeface="+mn-lt"/>
              </a:rPr>
              <a:t>Title.</a:t>
            </a:r>
          </a:p>
        </p:txBody>
      </p:sp>
      <p:sp>
        <p:nvSpPr>
          <p:cNvPr id="65" name="五边形 33"/>
          <p:cNvSpPr/>
          <p:nvPr/>
        </p:nvSpPr>
        <p:spPr>
          <a:xfrm rot="201853">
            <a:off x="9175713" y="3884663"/>
            <a:ext cx="1319212" cy="403225"/>
          </a:xfrm>
          <a:prstGeom prst="homePlate">
            <a:avLst/>
          </a:prstGeom>
          <a:solidFill>
            <a:srgbClr val="B5BC61"/>
          </a:solidFill>
          <a:ln w="12700" cap="flat" cmpd="sng" algn="ctr">
            <a:noFill/>
            <a:prstDash val="solid"/>
            <a:miter lim="800000"/>
          </a:ln>
          <a:effectLst>
            <a:outerShdw dist="38100" dir="3000000" algn="tl" rotWithShape="0">
              <a:srgbClr val="7F6000">
                <a:lumMod val="75000"/>
              </a:srgbClr>
            </a:outerShdw>
          </a:effectLst>
        </p:spPr>
        <p:txBody>
          <a:bodyPr anchor="ctr"/>
          <a:lstStyle/>
          <a:p>
            <a:pPr algn="ctr">
              <a:defRPr/>
            </a:pPr>
            <a:r>
              <a:rPr lang="zh-CN" altLang="en-US" sz="1600" kern="0" dirty="0">
                <a:solidFill>
                  <a:srgbClr val="FFFFFF"/>
                </a:solidFill>
                <a:cs typeface="+mn-ea"/>
                <a:sym typeface="+mn-lt"/>
              </a:rPr>
              <a:t>Title.</a:t>
            </a:r>
          </a:p>
        </p:txBody>
      </p:sp>
      <p:sp>
        <p:nvSpPr>
          <p:cNvPr id="67" name="五边形 35"/>
          <p:cNvSpPr/>
          <p:nvPr/>
        </p:nvSpPr>
        <p:spPr>
          <a:xfrm rot="21347357" flipH="1">
            <a:off x="8397838" y="4586338"/>
            <a:ext cx="1319212" cy="403225"/>
          </a:xfrm>
          <a:prstGeom prst="homePlate">
            <a:avLst/>
          </a:prstGeom>
          <a:solidFill>
            <a:srgbClr val="618D7E"/>
          </a:solidFill>
          <a:ln w="12700" cap="flat" cmpd="sng" algn="ctr">
            <a:noFill/>
            <a:prstDash val="solid"/>
            <a:miter lim="800000"/>
          </a:ln>
          <a:effectLst>
            <a:outerShdw dist="38100" dir="7800000" algn="tl" rotWithShape="0">
              <a:srgbClr val="5E719B">
                <a:lumMod val="60000"/>
                <a:lumOff val="40000"/>
              </a:srgbClr>
            </a:outerShdw>
          </a:effectLst>
        </p:spPr>
        <p:txBody>
          <a:bodyPr anchor="ctr"/>
          <a:lstStyle/>
          <a:p>
            <a:pPr algn="ctr">
              <a:defRPr/>
            </a:pPr>
            <a:r>
              <a:rPr lang="zh-CN" altLang="en-US" sz="1600" kern="0" dirty="0">
                <a:solidFill>
                  <a:srgbClr val="FFFFFF"/>
                </a:solidFill>
                <a:cs typeface="+mn-ea"/>
                <a:sym typeface="+mn-lt"/>
              </a:rPr>
              <a:t>Title.</a:t>
            </a:r>
          </a:p>
        </p:txBody>
      </p:sp>
      <p:cxnSp>
        <p:nvCxnSpPr>
          <p:cNvPr id="69" name="直接连接符 68"/>
          <p:cNvCxnSpPr/>
          <p:nvPr/>
        </p:nvCxnSpPr>
        <p:spPr>
          <a:xfrm>
            <a:off x="6827500" y="1582788"/>
            <a:ext cx="0" cy="4775200"/>
          </a:xfrm>
          <a:prstGeom prst="line">
            <a:avLst/>
          </a:prstGeom>
          <a:noFill/>
          <a:ln w="6350" cap="flat" cmpd="sng" algn="ctr">
            <a:solidFill>
              <a:srgbClr val="002003"/>
            </a:solidFill>
            <a:prstDash val="solid"/>
            <a:miter lim="800000"/>
          </a:ln>
          <a:effectLst/>
        </p:spPr>
      </p:cxn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4="http://schemas.microsoft.com/office/drawing/2010/main"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11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22" presetClass="entr" presetSubtype="2" fill="hold" nodeType="withEffect">
                                  <p:stCondLst>
                                    <p:cond delay="160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300"/>
                                        <p:tgtEl>
                                          <p:spTgt spid="44"/>
                                        </p:tgtEl>
                                      </p:cBhvr>
                                    </p:animEffect>
                                  </p:childTnLst>
                                </p:cTn>
                              </p:par>
                              <p:par>
                                <p:cTn id="32" presetID="22" presetClass="entr" presetSubtype="8" fill="hold" nodeType="withEffect">
                                  <p:stCondLst>
                                    <p:cond delay="160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300"/>
                                        <p:tgtEl>
                                          <p:spTgt spid="46"/>
                                        </p:tgtEl>
                                      </p:cBhvr>
                                    </p:animEffect>
                                  </p:childTnLst>
                                </p:cTn>
                              </p:par>
                              <p:par>
                                <p:cTn id="35" presetID="22" presetClass="entr" presetSubtype="2" fill="hold" nodeType="withEffect">
                                  <p:stCondLst>
                                    <p:cond delay="1600"/>
                                  </p:stCondLst>
                                  <p:childTnLst>
                                    <p:set>
                                      <p:cBhvr>
                                        <p:cTn id="36" dur="1" fill="hold">
                                          <p:stCondLst>
                                            <p:cond delay="0"/>
                                          </p:stCondLst>
                                        </p:cTn>
                                        <p:tgtEl>
                                          <p:spTgt spid="48"/>
                                        </p:tgtEl>
                                        <p:attrNameLst>
                                          <p:attrName>style.visibility</p:attrName>
                                        </p:attrNameLst>
                                      </p:cBhvr>
                                      <p:to>
                                        <p:strVal val="visible"/>
                                      </p:to>
                                    </p:set>
                                    <p:animEffect transition="in" filter="wipe(right)">
                                      <p:cBhvr>
                                        <p:cTn id="37" dur="300"/>
                                        <p:tgtEl>
                                          <p:spTgt spid="48"/>
                                        </p:tgtEl>
                                      </p:cBhvr>
                                    </p:animEffect>
                                  </p:childTnLst>
                                </p:cTn>
                              </p:par>
                              <p:par>
                                <p:cTn id="38" presetID="22" presetClass="entr" presetSubtype="8" fill="hold" nodeType="withEffect">
                                  <p:stCondLst>
                                    <p:cond delay="160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300"/>
                                        <p:tgtEl>
                                          <p:spTgt spid="50"/>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19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grpId="0" nodeType="withEffect">
                                  <p:stCondLst>
                                    <p:cond delay="19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19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190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grpId="0" nodeType="withEffect">
                                  <p:stCondLst>
                                    <p:cond delay="190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grpId="0" nodeType="withEffect">
                                  <p:stCondLst>
                                    <p:cond delay="190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190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grpId="0" nodeType="withEffect">
                                  <p:stCondLst>
                                    <p:cond delay="190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par>
                                <p:cTn id="71" presetID="10" presetClass="entr" presetSubtype="0" fill="hold" grpId="0" nodeType="withEffect">
                                  <p:stCondLst>
                                    <p:cond delay="190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par>
                                <p:cTn id="74" presetID="10" presetClass="entr" presetSubtype="0" fill="hold" grpId="0" nodeType="withEffect">
                                  <p:stCondLst>
                                    <p:cond delay="190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8" grpId="0" animBg="1"/>
      <p:bldP spid="39" grpId="0" animBg="1"/>
      <p:bldP spid="40" grpId="0" animBg="1"/>
      <p:bldP spid="41" grpId="0" animBg="1"/>
      <p:bldP spid="42" grpId="0" animBg="1"/>
      <p:bldP spid="43" grpId="0" animBg="1"/>
      <p:bldP spid="45" grpId="0" animBg="1"/>
      <p:bldP spid="47" grpId="0" animBg="1"/>
      <p:bldP spid="49" grpId="0" animBg="1"/>
      <p:bldP spid="51" grpId="0"/>
      <p:bldP spid="52" grpId="0"/>
      <p:bldP spid="53" grpId="0"/>
      <p:bldP spid="54" grpId="0"/>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grpSp>
        <p:nvGrpSpPr>
          <p:cNvPr id="39" name="Group 2"/>
          <p:cNvGrpSpPr/>
          <p:nvPr/>
        </p:nvGrpSpPr>
        <p:grpSpPr>
          <a:xfrm>
            <a:off x="1733765" y="2706431"/>
            <a:ext cx="8595332" cy="2148833"/>
            <a:chOff x="1800265" y="3002790"/>
            <a:chExt cx="8595332" cy="2148833"/>
          </a:xfrm>
        </p:grpSpPr>
        <p:sp>
          <p:nvSpPr>
            <p:cNvPr id="40" name="Arc 5"/>
            <p:cNvSpPr/>
            <p:nvPr/>
          </p:nvSpPr>
          <p:spPr>
            <a:xfrm>
              <a:off x="1800265" y="3002790"/>
              <a:ext cx="2148833" cy="2148833"/>
            </a:xfrm>
            <a:prstGeom prst="arc">
              <a:avLst>
                <a:gd name="adj1" fmla="val 10802931"/>
                <a:gd name="adj2" fmla="val 5806"/>
              </a:avLst>
            </a:prstGeom>
            <a:noFill/>
            <a:ln w="254000" cap="flat" cmpd="sng" algn="ctr">
              <a:solidFill>
                <a:srgbClr val="618D7E">
                  <a:alpha val="5000"/>
                </a:srgbClr>
              </a:solidFill>
              <a:prstDash val="solid"/>
              <a:miter lim="800000"/>
            </a:ln>
            <a:effectLst/>
          </p:spPr>
          <p:txBody>
            <a:bodyPr rtlCol="0" anchor="ctr"/>
            <a:lstStyle/>
            <a:p>
              <a:pPr algn="ctr">
                <a:defRPr/>
              </a:pPr>
              <a:endParaRPr lang="en-US" kern="0">
                <a:solidFill>
                  <a:prstClr val="black"/>
                </a:solidFill>
                <a:cs typeface="+mn-ea"/>
                <a:sym typeface="+mn-lt"/>
              </a:endParaRPr>
            </a:p>
          </p:txBody>
        </p:sp>
        <p:sp>
          <p:nvSpPr>
            <p:cNvPr id="41" name="Arc 8"/>
            <p:cNvSpPr/>
            <p:nvPr/>
          </p:nvSpPr>
          <p:spPr>
            <a:xfrm>
              <a:off x="3949098" y="3002790"/>
              <a:ext cx="2148833" cy="2148833"/>
            </a:xfrm>
            <a:prstGeom prst="arc">
              <a:avLst>
                <a:gd name="adj1" fmla="val 15698"/>
                <a:gd name="adj2" fmla="val 10801070"/>
              </a:avLst>
            </a:prstGeom>
            <a:noFill/>
            <a:ln w="254000" cap="flat" cmpd="sng" algn="ctr">
              <a:solidFill>
                <a:srgbClr val="618D7E">
                  <a:alpha val="5000"/>
                </a:srgbClr>
              </a:solidFill>
              <a:prstDash val="solid"/>
              <a:miter lim="800000"/>
            </a:ln>
            <a:effectLst/>
          </p:spPr>
          <p:txBody>
            <a:bodyPr rtlCol="0" anchor="ctr"/>
            <a:lstStyle/>
            <a:p>
              <a:pPr algn="ctr">
                <a:defRPr/>
              </a:pPr>
              <a:endParaRPr lang="en-US" kern="0">
                <a:solidFill>
                  <a:prstClr val="black"/>
                </a:solidFill>
                <a:cs typeface="+mn-ea"/>
                <a:sym typeface="+mn-lt"/>
              </a:endParaRPr>
            </a:p>
          </p:txBody>
        </p:sp>
        <p:sp>
          <p:nvSpPr>
            <p:cNvPr id="42" name="Arc 12"/>
            <p:cNvSpPr/>
            <p:nvPr/>
          </p:nvSpPr>
          <p:spPr>
            <a:xfrm>
              <a:off x="6097931" y="3002790"/>
              <a:ext cx="2148833" cy="2148833"/>
            </a:xfrm>
            <a:prstGeom prst="arc">
              <a:avLst>
                <a:gd name="adj1" fmla="val 10802931"/>
                <a:gd name="adj2" fmla="val 5806"/>
              </a:avLst>
            </a:prstGeom>
            <a:noFill/>
            <a:ln w="254000" cap="flat" cmpd="sng" algn="ctr">
              <a:solidFill>
                <a:srgbClr val="618D7E">
                  <a:alpha val="5000"/>
                </a:srgbClr>
              </a:solidFill>
              <a:prstDash val="solid"/>
              <a:miter lim="800000"/>
            </a:ln>
            <a:effectLst/>
          </p:spPr>
          <p:txBody>
            <a:bodyPr rtlCol="0" anchor="ctr"/>
            <a:lstStyle/>
            <a:p>
              <a:pPr algn="ctr">
                <a:defRPr/>
              </a:pPr>
              <a:endParaRPr lang="en-US" kern="0">
                <a:solidFill>
                  <a:prstClr val="black"/>
                </a:solidFill>
                <a:cs typeface="+mn-ea"/>
                <a:sym typeface="+mn-lt"/>
              </a:endParaRPr>
            </a:p>
          </p:txBody>
        </p:sp>
        <p:sp>
          <p:nvSpPr>
            <p:cNvPr id="43" name="Arc 14"/>
            <p:cNvSpPr/>
            <p:nvPr/>
          </p:nvSpPr>
          <p:spPr>
            <a:xfrm>
              <a:off x="8246764" y="3002790"/>
              <a:ext cx="2148833" cy="2148833"/>
            </a:xfrm>
            <a:prstGeom prst="arc">
              <a:avLst>
                <a:gd name="adj1" fmla="val 15698"/>
                <a:gd name="adj2" fmla="val 10801070"/>
              </a:avLst>
            </a:prstGeom>
            <a:noFill/>
            <a:ln w="254000" cap="flat" cmpd="sng" algn="ctr">
              <a:solidFill>
                <a:srgbClr val="618D7E">
                  <a:alpha val="5000"/>
                </a:srgbClr>
              </a:solidFill>
              <a:prstDash val="solid"/>
              <a:miter lim="800000"/>
            </a:ln>
            <a:effectLst/>
          </p:spPr>
          <p:txBody>
            <a:bodyPr rtlCol="0" anchor="ctr"/>
            <a:lstStyle/>
            <a:p>
              <a:pPr algn="ctr">
                <a:defRPr/>
              </a:pPr>
              <a:endParaRPr lang="en-US" kern="0">
                <a:solidFill>
                  <a:prstClr val="black"/>
                </a:solidFill>
                <a:cs typeface="+mn-ea"/>
                <a:sym typeface="+mn-lt"/>
              </a:endParaRPr>
            </a:p>
          </p:txBody>
        </p:sp>
      </p:grpSp>
      <p:sp>
        <p:nvSpPr>
          <p:cNvPr id="44" name="Arc 4"/>
          <p:cNvSpPr/>
          <p:nvPr/>
        </p:nvSpPr>
        <p:spPr>
          <a:xfrm>
            <a:off x="1733765" y="2706431"/>
            <a:ext cx="2148833" cy="2148833"/>
          </a:xfrm>
          <a:prstGeom prst="arc">
            <a:avLst>
              <a:gd name="adj1" fmla="val 15698"/>
              <a:gd name="adj2" fmla="val 10801070"/>
            </a:avLst>
          </a:prstGeom>
          <a:noFill/>
          <a:ln w="254000" cap="flat" cmpd="sng" algn="ctr">
            <a:solidFill>
              <a:srgbClr val="B5BC61"/>
            </a:solidFill>
            <a:prstDash val="solid"/>
            <a:miter lim="800000"/>
          </a:ln>
          <a:effectLst/>
        </p:spPr>
        <p:txBody>
          <a:bodyPr rtlCol="0" anchor="ctr"/>
          <a:lstStyle/>
          <a:p>
            <a:pPr algn="ctr">
              <a:defRPr/>
            </a:pPr>
            <a:endParaRPr lang="en-US" kern="0">
              <a:solidFill>
                <a:prstClr val="black"/>
              </a:solidFill>
              <a:cs typeface="+mn-ea"/>
              <a:sym typeface="+mn-lt"/>
            </a:endParaRPr>
          </a:p>
        </p:txBody>
      </p:sp>
      <p:sp>
        <p:nvSpPr>
          <p:cNvPr id="45" name="Arc 9"/>
          <p:cNvSpPr/>
          <p:nvPr/>
        </p:nvSpPr>
        <p:spPr>
          <a:xfrm>
            <a:off x="3882598" y="2716056"/>
            <a:ext cx="2148833" cy="2148833"/>
          </a:xfrm>
          <a:prstGeom prst="arc">
            <a:avLst>
              <a:gd name="adj1" fmla="val 10802931"/>
              <a:gd name="adj2" fmla="val 5806"/>
            </a:avLst>
          </a:prstGeom>
          <a:noFill/>
          <a:ln w="254000" cap="flat" cmpd="sng" algn="ctr">
            <a:solidFill>
              <a:srgbClr val="618D7E"/>
            </a:solidFill>
            <a:prstDash val="solid"/>
            <a:miter lim="800000"/>
          </a:ln>
          <a:effectLst/>
        </p:spPr>
        <p:txBody>
          <a:bodyPr rtlCol="0" anchor="ctr"/>
          <a:lstStyle/>
          <a:p>
            <a:pPr algn="ctr">
              <a:defRPr/>
            </a:pPr>
            <a:endParaRPr lang="en-US" kern="0">
              <a:solidFill>
                <a:prstClr val="black"/>
              </a:solidFill>
              <a:cs typeface="+mn-ea"/>
              <a:sym typeface="+mn-lt"/>
            </a:endParaRPr>
          </a:p>
        </p:txBody>
      </p:sp>
      <p:sp>
        <p:nvSpPr>
          <p:cNvPr id="46" name="Arc 11"/>
          <p:cNvSpPr/>
          <p:nvPr/>
        </p:nvSpPr>
        <p:spPr>
          <a:xfrm>
            <a:off x="6031431" y="2706431"/>
            <a:ext cx="2148833" cy="2148833"/>
          </a:xfrm>
          <a:prstGeom prst="arc">
            <a:avLst>
              <a:gd name="adj1" fmla="val 15698"/>
              <a:gd name="adj2" fmla="val 10801070"/>
            </a:avLst>
          </a:prstGeom>
          <a:noFill/>
          <a:ln w="254000" cap="flat" cmpd="sng" algn="ctr">
            <a:solidFill>
              <a:srgbClr val="B5BC61"/>
            </a:solidFill>
            <a:prstDash val="solid"/>
            <a:miter lim="800000"/>
          </a:ln>
          <a:effectLst/>
        </p:spPr>
        <p:txBody>
          <a:bodyPr rtlCol="0" anchor="ctr"/>
          <a:lstStyle/>
          <a:p>
            <a:pPr algn="ctr">
              <a:defRPr/>
            </a:pPr>
            <a:endParaRPr lang="en-US" kern="0">
              <a:solidFill>
                <a:prstClr val="black"/>
              </a:solidFill>
              <a:cs typeface="+mn-ea"/>
              <a:sym typeface="+mn-lt"/>
            </a:endParaRPr>
          </a:p>
        </p:txBody>
      </p:sp>
      <p:sp>
        <p:nvSpPr>
          <p:cNvPr id="47" name="Arc 15"/>
          <p:cNvSpPr/>
          <p:nvPr/>
        </p:nvSpPr>
        <p:spPr>
          <a:xfrm>
            <a:off x="8180264" y="2713574"/>
            <a:ext cx="2148833" cy="2148833"/>
          </a:xfrm>
          <a:prstGeom prst="arc">
            <a:avLst>
              <a:gd name="adj1" fmla="val 10802931"/>
              <a:gd name="adj2" fmla="val 5806"/>
            </a:avLst>
          </a:prstGeom>
          <a:noFill/>
          <a:ln w="254000" cap="flat" cmpd="sng" algn="ctr">
            <a:solidFill>
              <a:srgbClr val="618D7E"/>
            </a:solidFill>
            <a:prstDash val="solid"/>
            <a:miter lim="800000"/>
          </a:ln>
          <a:effectLst/>
        </p:spPr>
        <p:txBody>
          <a:bodyPr rtlCol="0" anchor="ctr"/>
          <a:lstStyle/>
          <a:p>
            <a:pPr algn="ctr">
              <a:defRPr/>
            </a:pPr>
            <a:endParaRPr lang="en-US" kern="0">
              <a:solidFill>
                <a:prstClr val="black"/>
              </a:solidFill>
              <a:cs typeface="+mn-ea"/>
              <a:sym typeface="+mn-lt"/>
            </a:endParaRPr>
          </a:p>
        </p:txBody>
      </p:sp>
      <p:sp>
        <p:nvSpPr>
          <p:cNvPr id="48" name="Oval Callout 16"/>
          <p:cNvSpPr/>
          <p:nvPr/>
        </p:nvSpPr>
        <p:spPr>
          <a:xfrm rot="10800000">
            <a:off x="2076164" y="3071224"/>
            <a:ext cx="1469802" cy="1441690"/>
          </a:xfrm>
          <a:prstGeom prst="wedgeEllipseCallout">
            <a:avLst>
              <a:gd name="adj1" fmla="val -2474"/>
              <a:gd name="adj2" fmla="val 79053"/>
            </a:avLst>
          </a:prstGeom>
          <a:solidFill>
            <a:srgbClr val="B5BC61"/>
          </a:solidFill>
          <a:ln w="12700" cap="flat" cmpd="sng" algn="ctr">
            <a:noFill/>
            <a:prstDash val="solid"/>
            <a:miter lim="800000"/>
          </a:ln>
          <a:effectLst/>
        </p:spPr>
        <p:txBody>
          <a:bodyPr rtlCol="0" anchor="ctr"/>
          <a:lstStyle/>
          <a:p>
            <a:pPr algn="ctr">
              <a:defRPr/>
            </a:pPr>
            <a:endParaRPr lang="en-US" kern="0" dirty="0">
              <a:solidFill>
                <a:prstClr val="white"/>
              </a:solidFill>
              <a:cs typeface="+mn-ea"/>
              <a:sym typeface="+mn-lt"/>
            </a:endParaRPr>
          </a:p>
        </p:txBody>
      </p:sp>
      <p:sp>
        <p:nvSpPr>
          <p:cNvPr id="49" name="Oval 19"/>
          <p:cNvSpPr/>
          <p:nvPr/>
        </p:nvSpPr>
        <p:spPr>
          <a:xfrm rot="10800000">
            <a:off x="2539944" y="1964319"/>
            <a:ext cx="587127" cy="587129"/>
          </a:xfrm>
          <a:prstGeom prst="ellipse">
            <a:avLst/>
          </a:prstGeom>
          <a:solidFill>
            <a:srgbClr val="B5BC61"/>
          </a:solidFill>
          <a:ln w="12700" cap="flat" cmpd="sng" algn="ctr">
            <a:noFill/>
            <a:prstDash val="solid"/>
            <a:miter lim="800000"/>
          </a:ln>
          <a:effectLst/>
        </p:spPr>
        <p:txBody>
          <a:bodyPr rtlCol="0" anchor="ctr"/>
          <a:lstStyle/>
          <a:p>
            <a:pPr algn="ctr">
              <a:defRPr/>
            </a:pPr>
            <a:endParaRPr lang="en-US" kern="0">
              <a:solidFill>
                <a:prstClr val="white"/>
              </a:solidFill>
              <a:cs typeface="+mn-ea"/>
              <a:sym typeface="+mn-lt"/>
            </a:endParaRPr>
          </a:p>
        </p:txBody>
      </p:sp>
      <p:sp>
        <p:nvSpPr>
          <p:cNvPr id="50" name="Oval Callout 20"/>
          <p:cNvSpPr/>
          <p:nvPr/>
        </p:nvSpPr>
        <p:spPr>
          <a:xfrm>
            <a:off x="4241827" y="3050366"/>
            <a:ext cx="1469802" cy="1441690"/>
          </a:xfrm>
          <a:prstGeom prst="wedgeEllipseCallout">
            <a:avLst>
              <a:gd name="adj1" fmla="val -2474"/>
              <a:gd name="adj2" fmla="val 79053"/>
            </a:avLst>
          </a:prstGeom>
          <a:solidFill>
            <a:srgbClr val="618D7E"/>
          </a:solidFill>
          <a:ln w="12700" cap="flat" cmpd="sng" algn="ctr">
            <a:noFill/>
            <a:prstDash val="solid"/>
            <a:miter lim="800000"/>
          </a:ln>
          <a:effectLst/>
        </p:spPr>
        <p:txBody>
          <a:bodyPr rtlCol="0" anchor="ctr"/>
          <a:lstStyle/>
          <a:p>
            <a:pPr algn="ctr">
              <a:defRPr/>
            </a:pPr>
            <a:endParaRPr lang="en-US" kern="0">
              <a:solidFill>
                <a:prstClr val="white"/>
              </a:solidFill>
              <a:cs typeface="+mn-ea"/>
              <a:sym typeface="+mn-lt"/>
            </a:endParaRPr>
          </a:p>
        </p:txBody>
      </p:sp>
      <p:sp>
        <p:nvSpPr>
          <p:cNvPr id="51" name="Oval 21"/>
          <p:cNvSpPr/>
          <p:nvPr/>
        </p:nvSpPr>
        <p:spPr>
          <a:xfrm>
            <a:off x="4660722" y="5054330"/>
            <a:ext cx="587127" cy="587129"/>
          </a:xfrm>
          <a:prstGeom prst="ellipse">
            <a:avLst/>
          </a:prstGeom>
          <a:solidFill>
            <a:srgbClr val="618D7E"/>
          </a:solidFill>
          <a:ln w="12700" cap="flat" cmpd="sng" algn="ctr">
            <a:noFill/>
            <a:prstDash val="solid"/>
            <a:miter lim="800000"/>
          </a:ln>
          <a:effectLst/>
        </p:spPr>
        <p:txBody>
          <a:bodyPr rtlCol="0" anchor="ctr"/>
          <a:lstStyle/>
          <a:p>
            <a:pPr algn="ctr">
              <a:defRPr/>
            </a:pPr>
            <a:endParaRPr lang="en-US" kern="0">
              <a:solidFill>
                <a:prstClr val="white"/>
              </a:solidFill>
              <a:cs typeface="+mn-ea"/>
              <a:sym typeface="+mn-lt"/>
            </a:endParaRPr>
          </a:p>
        </p:txBody>
      </p:sp>
      <p:sp>
        <p:nvSpPr>
          <p:cNvPr id="52" name="Oval Callout 23"/>
          <p:cNvSpPr/>
          <p:nvPr/>
        </p:nvSpPr>
        <p:spPr>
          <a:xfrm rot="10800000">
            <a:off x="6373830" y="3071224"/>
            <a:ext cx="1469802" cy="1441690"/>
          </a:xfrm>
          <a:prstGeom prst="wedgeEllipseCallout">
            <a:avLst>
              <a:gd name="adj1" fmla="val -2474"/>
              <a:gd name="adj2" fmla="val 79053"/>
            </a:avLst>
          </a:prstGeom>
          <a:solidFill>
            <a:srgbClr val="B5BC61"/>
          </a:solidFill>
          <a:ln w="12700" cap="flat" cmpd="sng" algn="ctr">
            <a:noFill/>
            <a:prstDash val="solid"/>
            <a:miter lim="800000"/>
          </a:ln>
          <a:effectLst/>
        </p:spPr>
        <p:txBody>
          <a:bodyPr rtlCol="0" anchor="ctr"/>
          <a:lstStyle/>
          <a:p>
            <a:pPr algn="ctr">
              <a:defRPr/>
            </a:pPr>
            <a:endParaRPr lang="en-US" kern="0">
              <a:solidFill>
                <a:prstClr val="white"/>
              </a:solidFill>
              <a:cs typeface="+mn-ea"/>
              <a:sym typeface="+mn-lt"/>
            </a:endParaRPr>
          </a:p>
        </p:txBody>
      </p:sp>
      <p:sp>
        <p:nvSpPr>
          <p:cNvPr id="53" name="Oval 24"/>
          <p:cNvSpPr/>
          <p:nvPr/>
        </p:nvSpPr>
        <p:spPr>
          <a:xfrm rot="10800000">
            <a:off x="6837610" y="1921342"/>
            <a:ext cx="587127" cy="587129"/>
          </a:xfrm>
          <a:prstGeom prst="ellipse">
            <a:avLst/>
          </a:prstGeom>
          <a:solidFill>
            <a:srgbClr val="B5BC61"/>
          </a:solidFill>
          <a:ln w="12700" cap="flat" cmpd="sng" algn="ctr">
            <a:noFill/>
            <a:prstDash val="solid"/>
            <a:miter lim="800000"/>
          </a:ln>
          <a:effectLst/>
        </p:spPr>
        <p:txBody>
          <a:bodyPr rtlCol="0" anchor="ctr"/>
          <a:lstStyle/>
          <a:p>
            <a:pPr algn="ctr">
              <a:defRPr/>
            </a:pPr>
            <a:endParaRPr lang="en-US" kern="0">
              <a:solidFill>
                <a:prstClr val="white"/>
              </a:solidFill>
              <a:cs typeface="+mn-ea"/>
              <a:sym typeface="+mn-lt"/>
            </a:endParaRPr>
          </a:p>
        </p:txBody>
      </p:sp>
      <p:sp>
        <p:nvSpPr>
          <p:cNvPr id="54" name="Oval Callout 25"/>
          <p:cNvSpPr/>
          <p:nvPr/>
        </p:nvSpPr>
        <p:spPr>
          <a:xfrm>
            <a:off x="8539493" y="3050366"/>
            <a:ext cx="1469802" cy="1441690"/>
          </a:xfrm>
          <a:prstGeom prst="wedgeEllipseCallout">
            <a:avLst>
              <a:gd name="adj1" fmla="val -2474"/>
              <a:gd name="adj2" fmla="val 79053"/>
            </a:avLst>
          </a:prstGeom>
          <a:solidFill>
            <a:srgbClr val="618D7E"/>
          </a:solidFill>
          <a:ln w="12700" cap="flat" cmpd="sng" algn="ctr">
            <a:noFill/>
            <a:prstDash val="solid"/>
            <a:miter lim="800000"/>
          </a:ln>
          <a:effectLst/>
        </p:spPr>
        <p:txBody>
          <a:bodyPr rtlCol="0" anchor="ctr"/>
          <a:lstStyle/>
          <a:p>
            <a:pPr algn="ctr">
              <a:defRPr/>
            </a:pPr>
            <a:endParaRPr lang="en-US" kern="0">
              <a:solidFill>
                <a:prstClr val="white"/>
              </a:solidFill>
              <a:cs typeface="+mn-ea"/>
              <a:sym typeface="+mn-lt"/>
            </a:endParaRPr>
          </a:p>
        </p:txBody>
      </p:sp>
      <p:sp>
        <p:nvSpPr>
          <p:cNvPr id="55" name="Oval 26"/>
          <p:cNvSpPr/>
          <p:nvPr/>
        </p:nvSpPr>
        <p:spPr>
          <a:xfrm>
            <a:off x="8958388" y="5054330"/>
            <a:ext cx="587127" cy="587129"/>
          </a:xfrm>
          <a:prstGeom prst="ellipse">
            <a:avLst/>
          </a:prstGeom>
          <a:solidFill>
            <a:srgbClr val="618D7E"/>
          </a:solidFill>
          <a:ln w="12700" cap="flat" cmpd="sng" algn="ctr">
            <a:noFill/>
            <a:prstDash val="solid"/>
            <a:miter lim="800000"/>
          </a:ln>
          <a:effectLst/>
        </p:spPr>
        <p:txBody>
          <a:bodyPr rtlCol="0" anchor="ctr"/>
          <a:lstStyle/>
          <a:p>
            <a:pPr algn="ctr">
              <a:defRPr/>
            </a:pPr>
            <a:endParaRPr lang="en-US" kern="0">
              <a:solidFill>
                <a:prstClr val="white"/>
              </a:solidFill>
              <a:cs typeface="+mn-ea"/>
              <a:sym typeface="+mn-lt"/>
            </a:endParaRPr>
          </a:p>
        </p:txBody>
      </p:sp>
      <p:sp>
        <p:nvSpPr>
          <p:cNvPr id="56" name="TextBox 32"/>
          <p:cNvSpPr txBox="1"/>
          <p:nvPr/>
        </p:nvSpPr>
        <p:spPr>
          <a:xfrm>
            <a:off x="2209765" y="3878531"/>
            <a:ext cx="1181042" cy="256609"/>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cs typeface="+mn-ea"/>
                <a:sym typeface="+mn-lt"/>
              </a:rPr>
              <a:t>Click Edit.</a:t>
            </a:r>
            <a:endParaRPr lang="en-US" altLang="zh-CN" sz="1600" b="1" dirty="0">
              <a:solidFill>
                <a:prstClr val="white"/>
              </a:solidFill>
              <a:cs typeface="+mn-ea"/>
              <a:sym typeface="+mn-lt"/>
            </a:endParaRPr>
          </a:p>
        </p:txBody>
      </p:sp>
      <p:sp>
        <p:nvSpPr>
          <p:cNvPr id="57" name="TextBox 33"/>
          <p:cNvSpPr txBox="1"/>
          <p:nvPr/>
        </p:nvSpPr>
        <p:spPr>
          <a:xfrm>
            <a:off x="4385806" y="3878530"/>
            <a:ext cx="1181042" cy="256609"/>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cs typeface="+mn-ea"/>
                <a:sym typeface="+mn-lt"/>
              </a:rPr>
              <a:t>Click Edit.</a:t>
            </a:r>
            <a:endParaRPr lang="en-US" altLang="zh-CN" sz="1600" b="1" dirty="0">
              <a:solidFill>
                <a:prstClr val="white"/>
              </a:solidFill>
              <a:cs typeface="+mn-ea"/>
              <a:sym typeface="+mn-lt"/>
            </a:endParaRPr>
          </a:p>
        </p:txBody>
      </p:sp>
      <p:sp>
        <p:nvSpPr>
          <p:cNvPr id="58" name="TextBox 34"/>
          <p:cNvSpPr txBox="1"/>
          <p:nvPr/>
        </p:nvSpPr>
        <p:spPr>
          <a:xfrm>
            <a:off x="6550272" y="3878530"/>
            <a:ext cx="1181042" cy="256609"/>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cs typeface="+mn-ea"/>
                <a:sym typeface="+mn-lt"/>
              </a:rPr>
              <a:t>Click Edit.</a:t>
            </a:r>
            <a:endParaRPr lang="en-US" altLang="zh-CN" sz="1600" b="1" dirty="0">
              <a:solidFill>
                <a:prstClr val="white"/>
              </a:solidFill>
              <a:cs typeface="+mn-ea"/>
              <a:sym typeface="+mn-lt"/>
            </a:endParaRPr>
          </a:p>
        </p:txBody>
      </p:sp>
      <p:sp>
        <p:nvSpPr>
          <p:cNvPr id="59" name="TextBox 35"/>
          <p:cNvSpPr txBox="1"/>
          <p:nvPr/>
        </p:nvSpPr>
        <p:spPr>
          <a:xfrm>
            <a:off x="8726313" y="3878530"/>
            <a:ext cx="1181042" cy="256609"/>
          </a:xfrm>
          <a:prstGeom prst="rect">
            <a:avLst/>
          </a:prstGeom>
          <a:noFill/>
        </p:spPr>
        <p:txBody>
          <a:bodyPr wrap="square" numCol="1" spcCol="0" rtlCol="0" anchor="ctr">
            <a:spAutoFit/>
          </a:bodyPr>
          <a:lstStyle/>
          <a:p>
            <a:pPr algn="ctr">
              <a:lnSpc>
                <a:spcPts val="1200"/>
              </a:lnSpc>
            </a:pPr>
            <a:r>
              <a:rPr lang="zh-CN" altLang="en-US" sz="1600" b="1" dirty="0">
                <a:solidFill>
                  <a:prstClr val="white"/>
                </a:solidFill>
                <a:cs typeface="+mn-ea"/>
                <a:sym typeface="+mn-lt"/>
              </a:rPr>
              <a:t>Click Edit.</a:t>
            </a:r>
            <a:endParaRPr lang="en-US" altLang="zh-CN" sz="1600" b="1" dirty="0">
              <a:solidFill>
                <a:prstClr val="white"/>
              </a:solidFill>
              <a:cs typeface="+mn-ea"/>
              <a:sym typeface="+mn-lt"/>
            </a:endParaRPr>
          </a:p>
        </p:txBody>
      </p:sp>
      <p:sp>
        <p:nvSpPr>
          <p:cNvPr id="60" name="TextBox 36"/>
          <p:cNvSpPr txBox="1"/>
          <p:nvPr/>
        </p:nvSpPr>
        <p:spPr>
          <a:xfrm flipH="1">
            <a:off x="2638546" y="2018420"/>
            <a:ext cx="389922" cy="321306"/>
          </a:xfrm>
          <a:prstGeom prst="rect">
            <a:avLst/>
          </a:prstGeom>
          <a:noFill/>
        </p:spPr>
        <p:txBody>
          <a:bodyPr wrap="square" numCol="1" spcCol="457200" rtlCol="0">
            <a:spAutoFit/>
          </a:bodyPr>
          <a:lstStyle/>
          <a:p>
            <a:pPr algn="ctr">
              <a:lnSpc>
                <a:spcPts val="2000"/>
              </a:lnSpc>
            </a:pPr>
            <a:r>
              <a:rPr lang="en-US" sz="1200" dirty="0">
                <a:solidFill>
                  <a:srgbClr val="FEFEFE"/>
                </a:solidFill>
                <a:cs typeface="+mn-ea"/>
                <a:sym typeface="+mn-lt"/>
              </a:rPr>
              <a:t>01</a:t>
            </a:r>
          </a:p>
        </p:txBody>
      </p:sp>
      <p:sp>
        <p:nvSpPr>
          <p:cNvPr id="61" name="TextBox 37"/>
          <p:cNvSpPr txBox="1"/>
          <p:nvPr/>
        </p:nvSpPr>
        <p:spPr>
          <a:xfrm flipH="1">
            <a:off x="6932754" y="2018420"/>
            <a:ext cx="389922" cy="321306"/>
          </a:xfrm>
          <a:prstGeom prst="rect">
            <a:avLst/>
          </a:prstGeom>
          <a:noFill/>
        </p:spPr>
        <p:txBody>
          <a:bodyPr wrap="square" numCol="1" spcCol="457200" rtlCol="0">
            <a:spAutoFit/>
          </a:bodyPr>
          <a:lstStyle/>
          <a:p>
            <a:pPr algn="ctr">
              <a:lnSpc>
                <a:spcPts val="2000"/>
              </a:lnSpc>
            </a:pPr>
            <a:r>
              <a:rPr lang="en-US" sz="1200" dirty="0">
                <a:solidFill>
                  <a:srgbClr val="FEFEFE"/>
                </a:solidFill>
                <a:cs typeface="+mn-ea"/>
                <a:sym typeface="+mn-lt"/>
              </a:rPr>
              <a:t>03</a:t>
            </a:r>
          </a:p>
        </p:txBody>
      </p:sp>
      <p:sp>
        <p:nvSpPr>
          <p:cNvPr id="62" name="TextBox 38"/>
          <p:cNvSpPr txBox="1"/>
          <p:nvPr/>
        </p:nvSpPr>
        <p:spPr>
          <a:xfrm flipH="1">
            <a:off x="4747749" y="5166994"/>
            <a:ext cx="389922" cy="321306"/>
          </a:xfrm>
          <a:prstGeom prst="rect">
            <a:avLst/>
          </a:prstGeom>
          <a:noFill/>
        </p:spPr>
        <p:txBody>
          <a:bodyPr wrap="square" numCol="1" spcCol="457200" rtlCol="0">
            <a:spAutoFit/>
          </a:bodyPr>
          <a:lstStyle/>
          <a:p>
            <a:pPr algn="ctr">
              <a:lnSpc>
                <a:spcPts val="2000"/>
              </a:lnSpc>
            </a:pPr>
            <a:r>
              <a:rPr lang="en-US" sz="1200" dirty="0">
                <a:solidFill>
                  <a:srgbClr val="FEFEFE"/>
                </a:solidFill>
                <a:cs typeface="+mn-ea"/>
                <a:sym typeface="+mn-lt"/>
              </a:rPr>
              <a:t>02</a:t>
            </a:r>
          </a:p>
        </p:txBody>
      </p:sp>
      <p:sp>
        <p:nvSpPr>
          <p:cNvPr id="63" name="TextBox 39"/>
          <p:cNvSpPr txBox="1"/>
          <p:nvPr/>
        </p:nvSpPr>
        <p:spPr>
          <a:xfrm flipH="1">
            <a:off x="9041957" y="5166994"/>
            <a:ext cx="389922" cy="321306"/>
          </a:xfrm>
          <a:prstGeom prst="rect">
            <a:avLst/>
          </a:prstGeom>
          <a:noFill/>
        </p:spPr>
        <p:txBody>
          <a:bodyPr wrap="square" numCol="1" spcCol="457200" rtlCol="0">
            <a:spAutoFit/>
          </a:bodyPr>
          <a:lstStyle/>
          <a:p>
            <a:pPr algn="ctr">
              <a:lnSpc>
                <a:spcPts val="2000"/>
              </a:lnSpc>
            </a:pPr>
            <a:r>
              <a:rPr lang="en-US" sz="1200" dirty="0">
                <a:solidFill>
                  <a:srgbClr val="FEFEFE"/>
                </a:solidFill>
                <a:cs typeface="+mn-ea"/>
                <a:sym typeface="+mn-lt"/>
              </a:rPr>
              <a:t>04</a:t>
            </a:r>
          </a:p>
        </p:txBody>
      </p:sp>
      <p:sp>
        <p:nvSpPr>
          <p:cNvPr id="64" name="TextBox 40"/>
          <p:cNvSpPr txBox="1"/>
          <p:nvPr/>
        </p:nvSpPr>
        <p:spPr>
          <a:xfrm>
            <a:off x="3222215" y="1748915"/>
            <a:ext cx="3374356" cy="846001"/>
          </a:xfrm>
          <a:prstGeom prst="rect">
            <a:avLst/>
          </a:prstGeom>
          <a:noFill/>
        </p:spPr>
        <p:txBody>
          <a:bodyPr wrap="square" numCol="1" spcCol="457200" rtlCol="0">
            <a:spAutoFit/>
          </a:bodyPr>
          <a:lstStyle/>
          <a:p>
            <a:pPr>
              <a:lnSpc>
                <a:spcPct val="120000"/>
              </a:lnSpc>
              <a:spcBef>
                <a:spcPct val="20000"/>
              </a:spcBef>
            </a:pPr>
            <a:r>
              <a:rPr lang="zh-CN" altLang="en-US" sz="1400" dirty="0">
                <a:solidFill>
                  <a:srgbClr val="41393B"/>
                </a:solidFill>
                <a:cs typeface="+mn-ea"/>
                <a:sym typeface="+mn-lt"/>
              </a:rPr>
              <a:t>Click to enter a brief text content, the text content needs to be summarized and refined.</a:t>
            </a:r>
            <a:endParaRPr lang="en-US" altLang="zh-CN" sz="1400" dirty="0">
              <a:solidFill>
                <a:srgbClr val="41393B"/>
              </a:solidFill>
              <a:cs typeface="+mn-ea"/>
              <a:sym typeface="+mn-lt"/>
            </a:endParaRPr>
          </a:p>
        </p:txBody>
      </p:sp>
      <p:sp>
        <p:nvSpPr>
          <p:cNvPr id="65" name="Freeform 54"/>
          <p:cNvSpPr>
            <a:spLocks noChangeArrowheads="1"/>
          </p:cNvSpPr>
          <p:nvPr/>
        </p:nvSpPr>
        <p:spPr bwMode="auto">
          <a:xfrm>
            <a:off x="2577182" y="3322127"/>
            <a:ext cx="467765" cy="41395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rgbClr val="FFFFFF"/>
          </a:solidFill>
          <a:ln>
            <a:noFill/>
          </a:ln>
          <a:effectLst/>
        </p:spPr>
        <p:txBody>
          <a:bodyPr wrap="none" anchor="ctr"/>
          <a:lstStyle/>
          <a:p>
            <a:pPr defTabSz="535256"/>
            <a:endParaRPr lang="en-US" sz="2107">
              <a:solidFill>
                <a:prstClr val="black"/>
              </a:solidFill>
              <a:cs typeface="+mn-ea"/>
              <a:sym typeface="+mn-lt"/>
            </a:endParaRPr>
          </a:p>
        </p:txBody>
      </p:sp>
      <p:sp>
        <p:nvSpPr>
          <p:cNvPr id="66" name="Freeform 110"/>
          <p:cNvSpPr>
            <a:spLocks noChangeArrowheads="1"/>
          </p:cNvSpPr>
          <p:nvPr/>
        </p:nvSpPr>
        <p:spPr bwMode="auto">
          <a:xfrm>
            <a:off x="4756837" y="3380063"/>
            <a:ext cx="439782" cy="356018"/>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FFFFFF"/>
          </a:solidFill>
          <a:ln>
            <a:noFill/>
          </a:ln>
          <a:effectLst/>
        </p:spPr>
        <p:txBody>
          <a:bodyPr wrap="none" anchor="ctr"/>
          <a:lstStyle/>
          <a:p>
            <a:pPr defTabSz="535256"/>
            <a:endParaRPr lang="en-US" sz="2107">
              <a:solidFill>
                <a:prstClr val="black"/>
              </a:solidFill>
              <a:cs typeface="+mn-ea"/>
              <a:sym typeface="+mn-lt"/>
            </a:endParaRPr>
          </a:p>
        </p:txBody>
      </p:sp>
      <p:sp>
        <p:nvSpPr>
          <p:cNvPr id="67" name="Freeform 106"/>
          <p:cNvSpPr>
            <a:spLocks noChangeArrowheads="1"/>
          </p:cNvSpPr>
          <p:nvPr/>
        </p:nvSpPr>
        <p:spPr bwMode="auto">
          <a:xfrm>
            <a:off x="6965104" y="3328251"/>
            <a:ext cx="287252" cy="407830"/>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FFFFFF"/>
          </a:solidFill>
          <a:ln>
            <a:noFill/>
          </a:ln>
          <a:effectLst/>
        </p:spPr>
        <p:txBody>
          <a:bodyPr wrap="none" anchor="ctr"/>
          <a:lstStyle/>
          <a:p>
            <a:pPr defTabSz="535256"/>
            <a:endParaRPr lang="en-US" sz="2107">
              <a:solidFill>
                <a:prstClr val="black"/>
              </a:solidFill>
              <a:cs typeface="+mn-ea"/>
              <a:sym typeface="+mn-lt"/>
            </a:endParaRPr>
          </a:p>
        </p:txBody>
      </p:sp>
      <p:sp>
        <p:nvSpPr>
          <p:cNvPr id="68" name="Freeform 7"/>
          <p:cNvSpPr>
            <a:spLocks noChangeArrowheads="1"/>
          </p:cNvSpPr>
          <p:nvPr/>
        </p:nvSpPr>
        <p:spPr bwMode="auto">
          <a:xfrm>
            <a:off x="9093513" y="3320877"/>
            <a:ext cx="361763" cy="415204"/>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rgbClr val="FFFFFF"/>
          </a:solidFill>
          <a:ln>
            <a:noFill/>
          </a:ln>
          <a:effectLst/>
        </p:spPr>
        <p:txBody>
          <a:bodyPr wrap="none" anchor="ctr"/>
          <a:lstStyle/>
          <a:p>
            <a:pPr defTabSz="535256"/>
            <a:endParaRPr lang="en-US" sz="2107">
              <a:solidFill>
                <a:prstClr val="black"/>
              </a:solidFill>
              <a:cs typeface="+mn-ea"/>
              <a:sym typeface="+mn-lt"/>
            </a:endParaRPr>
          </a:p>
        </p:txBody>
      </p:sp>
      <p:sp>
        <p:nvSpPr>
          <p:cNvPr id="69" name="TextBox 40"/>
          <p:cNvSpPr txBox="1"/>
          <p:nvPr/>
        </p:nvSpPr>
        <p:spPr>
          <a:xfrm>
            <a:off x="7519881" y="1748916"/>
            <a:ext cx="3615395" cy="846001"/>
          </a:xfrm>
          <a:prstGeom prst="rect">
            <a:avLst/>
          </a:prstGeom>
          <a:noFill/>
        </p:spPr>
        <p:txBody>
          <a:bodyPr wrap="square" numCol="1" spcCol="457200" rtlCol="0">
            <a:spAutoFit/>
          </a:bodyPr>
          <a:lstStyle/>
          <a:p>
            <a:pPr>
              <a:lnSpc>
                <a:spcPct val="120000"/>
              </a:lnSpc>
              <a:spcBef>
                <a:spcPct val="20000"/>
              </a:spcBef>
            </a:pPr>
            <a:r>
              <a:rPr lang="zh-CN" altLang="en-US" sz="1400" dirty="0">
                <a:solidFill>
                  <a:srgbClr val="41393B"/>
                </a:solidFill>
                <a:cs typeface="+mn-ea"/>
                <a:sym typeface="+mn-lt"/>
              </a:rPr>
              <a:t>Click to enter a brief text content, the text content needs to be summarized and refined.</a:t>
            </a:r>
            <a:endParaRPr lang="en-US" altLang="zh-CN" sz="1400" dirty="0">
              <a:solidFill>
                <a:srgbClr val="41393B"/>
              </a:solidFill>
              <a:cs typeface="+mn-ea"/>
              <a:sym typeface="+mn-lt"/>
            </a:endParaRPr>
          </a:p>
        </p:txBody>
      </p:sp>
      <p:sp>
        <p:nvSpPr>
          <p:cNvPr id="70" name="TextBox 40"/>
          <p:cNvSpPr txBox="1"/>
          <p:nvPr/>
        </p:nvSpPr>
        <p:spPr>
          <a:xfrm>
            <a:off x="950184" y="5111090"/>
            <a:ext cx="3616106" cy="846001"/>
          </a:xfrm>
          <a:prstGeom prst="rect">
            <a:avLst/>
          </a:prstGeom>
          <a:noFill/>
        </p:spPr>
        <p:txBody>
          <a:bodyPr wrap="square" numCol="1" spcCol="457200" rtlCol="0">
            <a:spAutoFit/>
          </a:bodyPr>
          <a:lstStyle/>
          <a:p>
            <a:pPr algn="r">
              <a:lnSpc>
                <a:spcPct val="120000"/>
              </a:lnSpc>
              <a:spcBef>
                <a:spcPct val="20000"/>
              </a:spcBef>
            </a:pPr>
            <a:r>
              <a:rPr lang="zh-CN" altLang="en-US" sz="1400" dirty="0">
                <a:solidFill>
                  <a:srgbClr val="41393B"/>
                </a:solidFill>
                <a:cs typeface="+mn-ea"/>
                <a:sym typeface="+mn-lt"/>
              </a:rPr>
              <a:t>Click to enter a brief text content text content needs to be summarized and refined.</a:t>
            </a:r>
            <a:endParaRPr lang="en-US" altLang="zh-CN" sz="1400" dirty="0">
              <a:solidFill>
                <a:srgbClr val="41393B"/>
              </a:solidFill>
              <a:cs typeface="+mn-ea"/>
              <a:sym typeface="+mn-lt"/>
            </a:endParaRPr>
          </a:p>
        </p:txBody>
      </p:sp>
      <p:sp>
        <p:nvSpPr>
          <p:cNvPr id="71" name="TextBox 40"/>
          <p:cNvSpPr txBox="1"/>
          <p:nvPr/>
        </p:nvSpPr>
        <p:spPr>
          <a:xfrm>
            <a:off x="5196619" y="5111090"/>
            <a:ext cx="3661840" cy="846001"/>
          </a:xfrm>
          <a:prstGeom prst="rect">
            <a:avLst/>
          </a:prstGeom>
          <a:noFill/>
        </p:spPr>
        <p:txBody>
          <a:bodyPr wrap="square" numCol="1" spcCol="457200" rtlCol="0">
            <a:spAutoFit/>
          </a:bodyPr>
          <a:lstStyle/>
          <a:p>
            <a:pPr algn="r">
              <a:lnSpc>
                <a:spcPct val="120000"/>
              </a:lnSpc>
              <a:spcBef>
                <a:spcPct val="20000"/>
              </a:spcBef>
            </a:pPr>
            <a:r>
              <a:rPr lang="zh-CN" altLang="en-US" sz="1400" dirty="0">
                <a:solidFill>
                  <a:srgbClr val="41393B"/>
                </a:solidFill>
                <a:cs typeface="+mn-ea"/>
                <a:sym typeface="+mn-lt"/>
              </a:rPr>
              <a:t>Click to enter a brief text content text content needs to be summarized and refined.</a:t>
            </a:r>
            <a:endParaRPr lang="en-US" altLang="zh-CN" sz="1400" dirty="0">
              <a:solidFill>
                <a:srgbClr val="41393B"/>
              </a:solidFill>
              <a:cs typeface="+mn-ea"/>
              <a:sym typeface="+mn-lt"/>
            </a:endParaRP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ppt_x"/>
                                          </p:val>
                                        </p:tav>
                                        <p:tav tm="100000">
                                          <p:val>
                                            <p:strVal val="#ppt_x"/>
                                          </p:val>
                                        </p:tav>
                                      </p:tavLst>
                                    </p:anim>
                                    <p:anim calcmode="lin" valueType="num">
                                      <p:cBhvr additive="base">
                                        <p:cTn id="35" dur="500" fill="hold"/>
                                        <p:tgtEl>
                                          <p:spTgt spid="6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ppt_x"/>
                                          </p:val>
                                        </p:tav>
                                        <p:tav tm="100000">
                                          <p:val>
                                            <p:strVal val="#ppt_x"/>
                                          </p:val>
                                        </p:tav>
                                      </p:tavLst>
                                    </p:anim>
                                    <p:anim calcmode="lin" valueType="num">
                                      <p:cBhvr additive="base">
                                        <p:cTn id="39" dur="500" fill="hold"/>
                                        <p:tgtEl>
                                          <p:spTgt spid="6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ppt_x"/>
                                          </p:val>
                                        </p:tav>
                                        <p:tav tm="100000">
                                          <p:val>
                                            <p:strVal val="#ppt_x"/>
                                          </p:val>
                                        </p:tav>
                                      </p:tavLst>
                                    </p:anim>
                                    <p:anim calcmode="lin" valueType="num">
                                      <p:cBhvr additive="base">
                                        <p:cTn id="4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ppt_x"/>
                                          </p:val>
                                        </p:tav>
                                        <p:tav tm="100000">
                                          <p:val>
                                            <p:strVal val="#ppt_x"/>
                                          </p:val>
                                        </p:tav>
                                      </p:tavLst>
                                    </p:anim>
                                    <p:anim calcmode="lin" valueType="num">
                                      <p:cBhvr additive="base">
                                        <p:cTn id="53" dur="500" fill="hold"/>
                                        <p:tgtEl>
                                          <p:spTgt spid="5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additive="base">
                                        <p:cTn id="60" dur="500" fill="hold"/>
                                        <p:tgtEl>
                                          <p:spTgt spid="57"/>
                                        </p:tgtEl>
                                        <p:attrNameLst>
                                          <p:attrName>ppt_x</p:attrName>
                                        </p:attrNameLst>
                                      </p:cBhvr>
                                      <p:tavLst>
                                        <p:tav tm="0">
                                          <p:val>
                                            <p:strVal val="#ppt_x"/>
                                          </p:val>
                                        </p:tav>
                                        <p:tav tm="100000">
                                          <p:val>
                                            <p:strVal val="#ppt_x"/>
                                          </p:val>
                                        </p:tav>
                                      </p:tavLst>
                                    </p:anim>
                                    <p:anim calcmode="lin" valueType="num">
                                      <p:cBhvr additive="base">
                                        <p:cTn id="61" dur="500" fill="hold"/>
                                        <p:tgtEl>
                                          <p:spTgt spid="5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additive="base">
                                        <p:cTn id="64" dur="500" fill="hold"/>
                                        <p:tgtEl>
                                          <p:spTgt spid="62"/>
                                        </p:tgtEl>
                                        <p:attrNameLst>
                                          <p:attrName>ppt_x</p:attrName>
                                        </p:attrNameLst>
                                      </p:cBhvr>
                                      <p:tavLst>
                                        <p:tav tm="0">
                                          <p:val>
                                            <p:strVal val="#ppt_x"/>
                                          </p:val>
                                        </p:tav>
                                        <p:tav tm="100000">
                                          <p:val>
                                            <p:strVal val="#ppt_x"/>
                                          </p:val>
                                        </p:tav>
                                      </p:tavLst>
                                    </p:anim>
                                    <p:anim calcmode="lin" valueType="num">
                                      <p:cBhvr additive="base">
                                        <p:cTn id="65" dur="500" fill="hold"/>
                                        <p:tgtEl>
                                          <p:spTgt spid="6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additive="base">
                                        <p:cTn id="72" dur="500" fill="hold"/>
                                        <p:tgtEl>
                                          <p:spTgt spid="70"/>
                                        </p:tgtEl>
                                        <p:attrNameLst>
                                          <p:attrName>ppt_x</p:attrName>
                                        </p:attrNameLst>
                                      </p:cBhvr>
                                      <p:tavLst>
                                        <p:tav tm="0">
                                          <p:val>
                                            <p:strVal val="#ppt_x"/>
                                          </p:val>
                                        </p:tav>
                                        <p:tav tm="100000">
                                          <p:val>
                                            <p:strVal val="#ppt_x"/>
                                          </p:val>
                                        </p:tav>
                                      </p:tavLst>
                                    </p:anim>
                                    <p:anim calcmode="lin" valueType="num">
                                      <p:cBhvr additive="base">
                                        <p:cTn id="7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ppt_x"/>
                                          </p:val>
                                        </p:tav>
                                        <p:tav tm="100000">
                                          <p:val>
                                            <p:strVal val="#ppt_x"/>
                                          </p:val>
                                        </p:tav>
                                      </p:tavLst>
                                    </p:anim>
                                    <p:anim calcmode="lin" valueType="num">
                                      <p:cBhvr additive="base">
                                        <p:cTn id="79" dur="500" fill="hold"/>
                                        <p:tgtEl>
                                          <p:spTgt spid="46"/>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500" fill="hold"/>
                                        <p:tgtEl>
                                          <p:spTgt spid="52"/>
                                        </p:tgtEl>
                                        <p:attrNameLst>
                                          <p:attrName>ppt_x</p:attrName>
                                        </p:attrNameLst>
                                      </p:cBhvr>
                                      <p:tavLst>
                                        <p:tav tm="0">
                                          <p:val>
                                            <p:strVal val="#ppt_x"/>
                                          </p:val>
                                        </p:tav>
                                        <p:tav tm="100000">
                                          <p:val>
                                            <p:strVal val="#ppt_x"/>
                                          </p:val>
                                        </p:tav>
                                      </p:tavLst>
                                    </p:anim>
                                    <p:anim calcmode="lin" valueType="num">
                                      <p:cBhvr additive="base">
                                        <p:cTn id="83" dur="500" fill="hold"/>
                                        <p:tgtEl>
                                          <p:spTgt spid="52"/>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500" fill="hold"/>
                                        <p:tgtEl>
                                          <p:spTgt spid="67"/>
                                        </p:tgtEl>
                                        <p:attrNameLst>
                                          <p:attrName>ppt_x</p:attrName>
                                        </p:attrNameLst>
                                      </p:cBhvr>
                                      <p:tavLst>
                                        <p:tav tm="0">
                                          <p:val>
                                            <p:strVal val="#ppt_x"/>
                                          </p:val>
                                        </p:tav>
                                        <p:tav tm="100000">
                                          <p:val>
                                            <p:strVal val="#ppt_x"/>
                                          </p:val>
                                        </p:tav>
                                      </p:tavLst>
                                    </p:anim>
                                    <p:anim calcmode="lin" valueType="num">
                                      <p:cBhvr additive="base">
                                        <p:cTn id="99" dur="500" fill="hold"/>
                                        <p:tgtEl>
                                          <p:spTgt spid="6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 calcmode="lin" valueType="num">
                                      <p:cBhvr additive="base">
                                        <p:cTn id="102" dur="500" fill="hold"/>
                                        <p:tgtEl>
                                          <p:spTgt spid="69"/>
                                        </p:tgtEl>
                                        <p:attrNameLst>
                                          <p:attrName>ppt_x</p:attrName>
                                        </p:attrNameLst>
                                      </p:cBhvr>
                                      <p:tavLst>
                                        <p:tav tm="0">
                                          <p:val>
                                            <p:strVal val="#ppt_x"/>
                                          </p:val>
                                        </p:tav>
                                        <p:tav tm="100000">
                                          <p:val>
                                            <p:strVal val="#ppt_x"/>
                                          </p:val>
                                        </p:tav>
                                      </p:tavLst>
                                    </p:anim>
                                    <p:anim calcmode="lin" valueType="num">
                                      <p:cBhvr additive="base">
                                        <p:cTn id="10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additive="base">
                                        <p:cTn id="108" dur="500" fill="hold"/>
                                        <p:tgtEl>
                                          <p:spTgt spid="47"/>
                                        </p:tgtEl>
                                        <p:attrNameLst>
                                          <p:attrName>ppt_x</p:attrName>
                                        </p:attrNameLst>
                                      </p:cBhvr>
                                      <p:tavLst>
                                        <p:tav tm="0">
                                          <p:val>
                                            <p:strVal val="#ppt_x"/>
                                          </p:val>
                                        </p:tav>
                                        <p:tav tm="100000">
                                          <p:val>
                                            <p:strVal val="#ppt_x"/>
                                          </p:val>
                                        </p:tav>
                                      </p:tavLst>
                                    </p:anim>
                                    <p:anim calcmode="lin" valueType="num">
                                      <p:cBhvr additive="base">
                                        <p:cTn id="109" dur="500" fill="hold"/>
                                        <p:tgtEl>
                                          <p:spTgt spid="4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500" fill="hold"/>
                                        <p:tgtEl>
                                          <p:spTgt spid="54"/>
                                        </p:tgtEl>
                                        <p:attrNameLst>
                                          <p:attrName>ppt_x</p:attrName>
                                        </p:attrNameLst>
                                      </p:cBhvr>
                                      <p:tavLst>
                                        <p:tav tm="0">
                                          <p:val>
                                            <p:strVal val="#ppt_x"/>
                                          </p:val>
                                        </p:tav>
                                        <p:tav tm="100000">
                                          <p:val>
                                            <p:strVal val="#ppt_x"/>
                                          </p:val>
                                        </p:tav>
                                      </p:tavLst>
                                    </p:anim>
                                    <p:anim calcmode="lin" valueType="num">
                                      <p:cBhvr additive="base">
                                        <p:cTn id="113" dur="500" fill="hold"/>
                                        <p:tgtEl>
                                          <p:spTgt spid="54"/>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500" fill="hold"/>
                                        <p:tgtEl>
                                          <p:spTgt spid="55"/>
                                        </p:tgtEl>
                                        <p:attrNameLst>
                                          <p:attrName>ppt_x</p:attrName>
                                        </p:attrNameLst>
                                      </p:cBhvr>
                                      <p:tavLst>
                                        <p:tav tm="0">
                                          <p:val>
                                            <p:strVal val="#ppt_x"/>
                                          </p:val>
                                        </p:tav>
                                        <p:tav tm="100000">
                                          <p:val>
                                            <p:strVal val="#ppt_x"/>
                                          </p:val>
                                        </p:tav>
                                      </p:tavLst>
                                    </p:anim>
                                    <p:anim calcmode="lin" valueType="num">
                                      <p:cBhvr additive="base">
                                        <p:cTn id="117" dur="500" fill="hold"/>
                                        <p:tgtEl>
                                          <p:spTgt spid="55"/>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additive="base">
                                        <p:cTn id="120" dur="500" fill="hold"/>
                                        <p:tgtEl>
                                          <p:spTgt spid="59"/>
                                        </p:tgtEl>
                                        <p:attrNameLst>
                                          <p:attrName>ppt_x</p:attrName>
                                        </p:attrNameLst>
                                      </p:cBhvr>
                                      <p:tavLst>
                                        <p:tav tm="0">
                                          <p:val>
                                            <p:strVal val="#ppt_x"/>
                                          </p:val>
                                        </p:tav>
                                        <p:tav tm="100000">
                                          <p:val>
                                            <p:strVal val="#ppt_x"/>
                                          </p:val>
                                        </p:tav>
                                      </p:tavLst>
                                    </p:anim>
                                    <p:anim calcmode="lin" valueType="num">
                                      <p:cBhvr additive="base">
                                        <p:cTn id="121" dur="500" fill="hold"/>
                                        <p:tgtEl>
                                          <p:spTgt spid="5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 calcmode="lin" valueType="num">
                                      <p:cBhvr additive="base">
                                        <p:cTn id="124" dur="500" fill="hold"/>
                                        <p:tgtEl>
                                          <p:spTgt spid="63"/>
                                        </p:tgtEl>
                                        <p:attrNameLst>
                                          <p:attrName>ppt_x</p:attrName>
                                        </p:attrNameLst>
                                      </p:cBhvr>
                                      <p:tavLst>
                                        <p:tav tm="0">
                                          <p:val>
                                            <p:strVal val="#ppt_x"/>
                                          </p:val>
                                        </p:tav>
                                        <p:tav tm="100000">
                                          <p:val>
                                            <p:strVal val="#ppt_x"/>
                                          </p:val>
                                        </p:tav>
                                      </p:tavLst>
                                    </p:anim>
                                    <p:anim calcmode="lin" valueType="num">
                                      <p:cBhvr additive="base">
                                        <p:cTn id="125" dur="500" fill="hold"/>
                                        <p:tgtEl>
                                          <p:spTgt spid="63"/>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68"/>
                                        </p:tgtEl>
                                        <p:attrNameLst>
                                          <p:attrName>style.visibility</p:attrName>
                                        </p:attrNameLst>
                                      </p:cBhvr>
                                      <p:to>
                                        <p:strVal val="visible"/>
                                      </p:to>
                                    </p:set>
                                    <p:anim calcmode="lin" valueType="num">
                                      <p:cBhvr additive="base">
                                        <p:cTn id="128" dur="500" fill="hold"/>
                                        <p:tgtEl>
                                          <p:spTgt spid="68"/>
                                        </p:tgtEl>
                                        <p:attrNameLst>
                                          <p:attrName>ppt_x</p:attrName>
                                        </p:attrNameLst>
                                      </p:cBhvr>
                                      <p:tavLst>
                                        <p:tav tm="0">
                                          <p:val>
                                            <p:strVal val="#ppt_x"/>
                                          </p:val>
                                        </p:tav>
                                        <p:tav tm="100000">
                                          <p:val>
                                            <p:strVal val="#ppt_x"/>
                                          </p:val>
                                        </p:tav>
                                      </p:tavLst>
                                    </p:anim>
                                    <p:anim calcmode="lin" valueType="num">
                                      <p:cBhvr additive="base">
                                        <p:cTn id="129" dur="500" fill="hold"/>
                                        <p:tgtEl>
                                          <p:spTgt spid="68"/>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71"/>
                                        </p:tgtEl>
                                        <p:attrNameLst>
                                          <p:attrName>style.visibility</p:attrName>
                                        </p:attrNameLst>
                                      </p:cBhvr>
                                      <p:to>
                                        <p:strVal val="visible"/>
                                      </p:to>
                                    </p:set>
                                    <p:anim calcmode="lin" valueType="num">
                                      <p:cBhvr additive="base">
                                        <p:cTn id="132" dur="500" fill="hold"/>
                                        <p:tgtEl>
                                          <p:spTgt spid="71"/>
                                        </p:tgtEl>
                                        <p:attrNameLst>
                                          <p:attrName>ppt_x</p:attrName>
                                        </p:attrNameLst>
                                      </p:cBhvr>
                                      <p:tavLst>
                                        <p:tav tm="0">
                                          <p:val>
                                            <p:strVal val="#ppt_x"/>
                                          </p:val>
                                        </p:tav>
                                        <p:tav tm="100000">
                                          <p:val>
                                            <p:strVal val="#ppt_x"/>
                                          </p:val>
                                        </p:tav>
                                      </p:tavLst>
                                    </p:anim>
                                    <p:anim calcmode="lin" valueType="num">
                                      <p:cBhvr additive="base">
                                        <p:cTn id="13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30"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grpSp>
        <p:nvGrpSpPr>
          <p:cNvPr id="28" name="Group 22"/>
          <p:cNvGrpSpPr/>
          <p:nvPr/>
        </p:nvGrpSpPr>
        <p:grpSpPr>
          <a:xfrm>
            <a:off x="6428182" y="4034763"/>
            <a:ext cx="4192301" cy="1217066"/>
            <a:chOff x="6630373" y="3525073"/>
            <a:chExt cx="4192301" cy="1217066"/>
          </a:xfrm>
        </p:grpSpPr>
        <p:sp>
          <p:nvSpPr>
            <p:cNvPr id="31" name="Rectangle 23"/>
            <p:cNvSpPr/>
            <p:nvPr/>
          </p:nvSpPr>
          <p:spPr>
            <a:xfrm>
              <a:off x="6942646" y="3525073"/>
              <a:ext cx="3880028" cy="1217066"/>
            </a:xfrm>
            <a:prstGeom prst="rect">
              <a:avLst/>
            </a:prstGeom>
            <a:noFill/>
            <a:ln w="22225"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2" name="Rounded Rectangle 24"/>
            <p:cNvSpPr/>
            <p:nvPr/>
          </p:nvSpPr>
          <p:spPr>
            <a:xfrm rot="2700000">
              <a:off x="6630373" y="3821332"/>
              <a:ext cx="624548" cy="624548"/>
            </a:xfrm>
            <a:prstGeom prst="roundRect">
              <a:avLst>
                <a:gd name="adj" fmla="val 19652"/>
              </a:avLst>
            </a:prstGeom>
            <a:solidFill>
              <a:srgbClr val="9C9088"/>
            </a:solidFill>
            <a:ln w="12700"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sp>
        <p:nvSpPr>
          <p:cNvPr id="33" name="TextBox 47"/>
          <p:cNvSpPr txBox="1"/>
          <p:nvPr/>
        </p:nvSpPr>
        <p:spPr>
          <a:xfrm>
            <a:off x="7143979" y="4417225"/>
            <a:ext cx="3323074" cy="295145"/>
          </a:xfrm>
          <a:prstGeom prst="rect">
            <a:avLst/>
          </a:prstGeom>
          <a:noFill/>
        </p:spPr>
        <p:txBody>
          <a:bodyPr wrap="square" rtlCol="0">
            <a:spAutoFit/>
          </a:bodyPr>
          <a:lstStyle/>
          <a:p>
            <a:pPr>
              <a:lnSpc>
                <a:spcPct val="120000"/>
              </a:lnSpc>
              <a:spcBef>
                <a:spcPct val="20000"/>
              </a:spcBef>
            </a:pPr>
            <a:r>
              <a:rPr lang="zh-CN" altLang="en-US" sz="1200" dirty="0">
                <a:solidFill>
                  <a:prstClr val="black">
                    <a:lumMod val="75000"/>
                    <a:lumOff val="25000"/>
                  </a:prstClr>
                </a:solidFill>
                <a:cs typeface="+mn-ea"/>
                <a:sym typeface="+mn-lt"/>
              </a:rPr>
              <a:t>Click to enter a brief text content, the text content needs to be summarized and refined.</a:t>
            </a:r>
            <a:endParaRPr lang="id-ID" altLang="zh-CN" sz="1200" dirty="0">
              <a:solidFill>
                <a:prstClr val="black">
                  <a:lumMod val="75000"/>
                  <a:lumOff val="25000"/>
                </a:prstClr>
              </a:solidFill>
              <a:cs typeface="+mn-ea"/>
              <a:sym typeface="+mn-lt"/>
            </a:endParaRPr>
          </a:p>
        </p:txBody>
      </p:sp>
      <p:sp>
        <p:nvSpPr>
          <p:cNvPr id="34" name="TextBox 41"/>
          <p:cNvSpPr txBox="1"/>
          <p:nvPr/>
        </p:nvSpPr>
        <p:spPr>
          <a:xfrm>
            <a:off x="6265399" y="4258575"/>
            <a:ext cx="941699" cy="769441"/>
          </a:xfrm>
          <a:prstGeom prst="rect">
            <a:avLst/>
          </a:prstGeom>
          <a:solidFill>
            <a:srgbClr val="618D7E"/>
          </a:solidFill>
        </p:spPr>
        <p:txBody>
          <a:bodyPr wrap="square" rtlCol="0">
            <a:spAutoFit/>
          </a:bodyPr>
          <a:lstStyle/>
          <a:p>
            <a:pPr algn="ctr"/>
            <a:r>
              <a:rPr lang="en-US" altLang="zh-CN" sz="4400" b="1" dirty="0">
                <a:solidFill>
                  <a:prstClr val="white"/>
                </a:solidFill>
                <a:cs typeface="+mn-ea"/>
                <a:sym typeface="+mn-lt"/>
              </a:rPr>
              <a:t>4</a:t>
            </a:r>
            <a:endParaRPr lang="en-US" altLang="zh-CN" sz="2000" dirty="0">
              <a:solidFill>
                <a:prstClr val="white"/>
              </a:solidFill>
              <a:cs typeface="+mn-ea"/>
              <a:sym typeface="+mn-lt"/>
            </a:endParaRPr>
          </a:p>
        </p:txBody>
      </p:sp>
      <p:grpSp>
        <p:nvGrpSpPr>
          <p:cNvPr id="35" name="Group 1"/>
          <p:cNvGrpSpPr/>
          <p:nvPr/>
        </p:nvGrpSpPr>
        <p:grpSpPr>
          <a:xfrm>
            <a:off x="1723205" y="2577822"/>
            <a:ext cx="4192301" cy="1217066"/>
            <a:chOff x="6630373" y="2068132"/>
            <a:chExt cx="4192301" cy="1217066"/>
          </a:xfrm>
        </p:grpSpPr>
        <p:sp>
          <p:nvSpPr>
            <p:cNvPr id="36" name="Rectangle 2"/>
            <p:cNvSpPr/>
            <p:nvPr/>
          </p:nvSpPr>
          <p:spPr>
            <a:xfrm>
              <a:off x="6942646" y="2068132"/>
              <a:ext cx="3880028" cy="1217066"/>
            </a:xfrm>
            <a:prstGeom prst="rect">
              <a:avLst/>
            </a:prstGeom>
            <a:noFill/>
            <a:ln w="22225"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37" name="Rounded Rectangle 3"/>
            <p:cNvSpPr/>
            <p:nvPr/>
          </p:nvSpPr>
          <p:spPr>
            <a:xfrm rot="2700000">
              <a:off x="6630373" y="2364391"/>
              <a:ext cx="624548" cy="624548"/>
            </a:xfrm>
            <a:prstGeom prst="roundRect">
              <a:avLst>
                <a:gd name="adj" fmla="val 19652"/>
              </a:avLst>
            </a:prstGeom>
            <a:solidFill>
              <a:srgbClr val="82756C"/>
            </a:solidFill>
            <a:ln w="12700"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sp>
        <p:nvSpPr>
          <p:cNvPr id="38" name="Rectangle 38"/>
          <p:cNvSpPr/>
          <p:nvPr/>
        </p:nvSpPr>
        <p:spPr>
          <a:xfrm>
            <a:off x="2428793" y="2677578"/>
            <a:ext cx="3071675" cy="362792"/>
          </a:xfrm>
          <a:prstGeom prst="rect">
            <a:avLst/>
          </a:prstGeom>
        </p:spPr>
        <p:txBody>
          <a:bodyPr wrap="square">
            <a:spAutoFit/>
          </a:bodyPr>
          <a:lstStyle/>
          <a:p>
            <a:pPr>
              <a:lnSpc>
                <a:spcPct val="120000"/>
              </a:lnSpc>
              <a:spcBef>
                <a:spcPct val="20000"/>
              </a:spcBef>
            </a:pPr>
            <a:r>
              <a:rPr lang="zh-CN" altLang="en-US" sz="1600" b="1" dirty="0">
                <a:solidFill>
                  <a:srgbClr val="41393B"/>
                </a:solidFill>
                <a:cs typeface="+mn-ea"/>
                <a:sym typeface="+mn-lt"/>
              </a:rPr>
              <a:t>Click to enter the title.</a:t>
            </a:r>
            <a:endParaRPr lang="en-US" sz="1600" b="1" dirty="0">
              <a:solidFill>
                <a:srgbClr val="41393B"/>
              </a:solidFill>
              <a:cs typeface="+mn-ea"/>
              <a:sym typeface="+mn-lt"/>
            </a:endParaRPr>
          </a:p>
        </p:txBody>
      </p:sp>
      <p:sp>
        <p:nvSpPr>
          <p:cNvPr id="39" name="TextBox 39"/>
          <p:cNvSpPr txBox="1"/>
          <p:nvPr/>
        </p:nvSpPr>
        <p:spPr>
          <a:xfrm>
            <a:off x="1588776" y="2778367"/>
            <a:ext cx="941699" cy="769441"/>
          </a:xfrm>
          <a:prstGeom prst="rect">
            <a:avLst/>
          </a:prstGeom>
          <a:solidFill>
            <a:srgbClr val="618D7E"/>
          </a:solidFill>
        </p:spPr>
        <p:txBody>
          <a:bodyPr wrap="square" rtlCol="0">
            <a:spAutoFit/>
          </a:bodyPr>
          <a:lstStyle/>
          <a:p>
            <a:pPr algn="ctr"/>
            <a:r>
              <a:rPr lang="en-US" altLang="zh-CN" sz="4400" b="1" dirty="0">
                <a:solidFill>
                  <a:prstClr val="white"/>
                </a:solidFill>
                <a:cs typeface="+mn-ea"/>
                <a:sym typeface="+mn-lt"/>
              </a:rPr>
              <a:t>1</a:t>
            </a:r>
            <a:endParaRPr lang="en-US" altLang="zh-CN" sz="2000" dirty="0">
              <a:solidFill>
                <a:prstClr val="white"/>
              </a:solidFill>
              <a:cs typeface="+mn-ea"/>
              <a:sym typeface="+mn-lt"/>
            </a:endParaRPr>
          </a:p>
        </p:txBody>
      </p:sp>
      <p:sp>
        <p:nvSpPr>
          <p:cNvPr id="40" name="TextBox 43"/>
          <p:cNvSpPr txBox="1"/>
          <p:nvPr/>
        </p:nvSpPr>
        <p:spPr>
          <a:xfrm>
            <a:off x="2428793" y="2994083"/>
            <a:ext cx="3323074" cy="295145"/>
          </a:xfrm>
          <a:prstGeom prst="rect">
            <a:avLst/>
          </a:prstGeom>
          <a:noFill/>
        </p:spPr>
        <p:txBody>
          <a:bodyPr wrap="square" rtlCol="0">
            <a:spAutoFit/>
          </a:bodyPr>
          <a:lstStyle/>
          <a:p>
            <a:pPr>
              <a:lnSpc>
                <a:spcPct val="120000"/>
              </a:lnSpc>
              <a:spcBef>
                <a:spcPct val="20000"/>
              </a:spcBef>
            </a:pPr>
            <a:r>
              <a:rPr lang="zh-CN" altLang="en-US" sz="1200" dirty="0">
                <a:solidFill>
                  <a:prstClr val="black">
                    <a:lumMod val="75000"/>
                    <a:lumOff val="25000"/>
                  </a:prstClr>
                </a:solidFill>
                <a:cs typeface="+mn-ea"/>
                <a:sym typeface="+mn-lt"/>
              </a:rPr>
              <a:t>Click to enter a brief text content, the text content needs to be summarized and refined.</a:t>
            </a:r>
            <a:endParaRPr lang="id-ID" altLang="zh-CN" sz="1200" dirty="0">
              <a:solidFill>
                <a:prstClr val="black">
                  <a:lumMod val="75000"/>
                  <a:lumOff val="25000"/>
                </a:prstClr>
              </a:solidFill>
              <a:cs typeface="+mn-ea"/>
              <a:sym typeface="+mn-lt"/>
            </a:endParaRPr>
          </a:p>
        </p:txBody>
      </p:sp>
      <p:grpSp>
        <p:nvGrpSpPr>
          <p:cNvPr id="41" name="Group 8"/>
          <p:cNvGrpSpPr/>
          <p:nvPr/>
        </p:nvGrpSpPr>
        <p:grpSpPr>
          <a:xfrm>
            <a:off x="1749893" y="4034763"/>
            <a:ext cx="4192301" cy="1217066"/>
            <a:chOff x="6630373" y="3525073"/>
            <a:chExt cx="4192301" cy="1217066"/>
          </a:xfrm>
        </p:grpSpPr>
        <p:sp>
          <p:nvSpPr>
            <p:cNvPr id="42" name="Rectangle 9"/>
            <p:cNvSpPr/>
            <p:nvPr/>
          </p:nvSpPr>
          <p:spPr>
            <a:xfrm>
              <a:off x="6942646" y="3525073"/>
              <a:ext cx="3880028" cy="1217066"/>
            </a:xfrm>
            <a:prstGeom prst="rect">
              <a:avLst/>
            </a:prstGeom>
            <a:noFill/>
            <a:ln w="22225"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3" name="Rounded Rectangle 10"/>
            <p:cNvSpPr/>
            <p:nvPr/>
          </p:nvSpPr>
          <p:spPr>
            <a:xfrm rot="2700000">
              <a:off x="6630373" y="3821332"/>
              <a:ext cx="624548" cy="624548"/>
            </a:xfrm>
            <a:prstGeom prst="roundRect">
              <a:avLst>
                <a:gd name="adj" fmla="val 19652"/>
              </a:avLst>
            </a:prstGeom>
            <a:solidFill>
              <a:srgbClr val="9C9088"/>
            </a:solidFill>
            <a:ln w="12700"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sp>
        <p:nvSpPr>
          <p:cNvPr id="44" name="TextBox 42"/>
          <p:cNvSpPr txBox="1"/>
          <p:nvPr/>
        </p:nvSpPr>
        <p:spPr>
          <a:xfrm>
            <a:off x="1588777" y="4258575"/>
            <a:ext cx="941699" cy="769441"/>
          </a:xfrm>
          <a:prstGeom prst="rect">
            <a:avLst/>
          </a:prstGeom>
          <a:solidFill>
            <a:srgbClr val="618D7E"/>
          </a:solidFill>
        </p:spPr>
        <p:txBody>
          <a:bodyPr wrap="square" rtlCol="0">
            <a:spAutoFit/>
          </a:bodyPr>
          <a:lstStyle/>
          <a:p>
            <a:pPr algn="ctr"/>
            <a:r>
              <a:rPr lang="en-US" altLang="zh-CN" sz="4400" b="1" dirty="0">
                <a:solidFill>
                  <a:prstClr val="white"/>
                </a:solidFill>
                <a:cs typeface="+mn-ea"/>
                <a:sym typeface="+mn-lt"/>
              </a:rPr>
              <a:t>3</a:t>
            </a:r>
            <a:endParaRPr lang="en-US" altLang="zh-CN" sz="2000" dirty="0">
              <a:solidFill>
                <a:prstClr val="white"/>
              </a:solidFill>
              <a:cs typeface="+mn-ea"/>
              <a:sym typeface="+mn-lt"/>
            </a:endParaRPr>
          </a:p>
        </p:txBody>
      </p:sp>
      <p:sp>
        <p:nvSpPr>
          <p:cNvPr id="45" name="TextBox 45"/>
          <p:cNvSpPr txBox="1"/>
          <p:nvPr/>
        </p:nvSpPr>
        <p:spPr>
          <a:xfrm>
            <a:off x="2428793" y="4417225"/>
            <a:ext cx="3323074" cy="295145"/>
          </a:xfrm>
          <a:prstGeom prst="rect">
            <a:avLst/>
          </a:prstGeom>
          <a:noFill/>
        </p:spPr>
        <p:txBody>
          <a:bodyPr wrap="square" rtlCol="0">
            <a:spAutoFit/>
          </a:bodyPr>
          <a:lstStyle/>
          <a:p>
            <a:pPr>
              <a:lnSpc>
                <a:spcPct val="120000"/>
              </a:lnSpc>
              <a:spcBef>
                <a:spcPct val="20000"/>
              </a:spcBef>
            </a:pPr>
            <a:r>
              <a:rPr lang="zh-CN" altLang="en-US" sz="1200" dirty="0">
                <a:solidFill>
                  <a:prstClr val="black">
                    <a:lumMod val="75000"/>
                    <a:lumOff val="25000"/>
                  </a:prstClr>
                </a:solidFill>
                <a:cs typeface="+mn-ea"/>
                <a:sym typeface="+mn-lt"/>
              </a:rPr>
              <a:t>Click to enter a brief text content, the text content needs to be summarized and refined.</a:t>
            </a:r>
            <a:endParaRPr lang="id-ID" altLang="zh-CN" sz="1200" dirty="0">
              <a:solidFill>
                <a:prstClr val="black">
                  <a:lumMod val="75000"/>
                  <a:lumOff val="25000"/>
                </a:prstClr>
              </a:solidFill>
              <a:cs typeface="+mn-ea"/>
              <a:sym typeface="+mn-lt"/>
            </a:endParaRPr>
          </a:p>
        </p:txBody>
      </p:sp>
      <p:grpSp>
        <p:nvGrpSpPr>
          <p:cNvPr id="46" name="Group 15"/>
          <p:cNvGrpSpPr/>
          <p:nvPr/>
        </p:nvGrpSpPr>
        <p:grpSpPr>
          <a:xfrm>
            <a:off x="6428182" y="2577822"/>
            <a:ext cx="4192301" cy="1217066"/>
            <a:chOff x="6630373" y="2068132"/>
            <a:chExt cx="4192301" cy="1217066"/>
          </a:xfrm>
        </p:grpSpPr>
        <p:sp>
          <p:nvSpPr>
            <p:cNvPr id="47" name="Rectangle 16"/>
            <p:cNvSpPr/>
            <p:nvPr/>
          </p:nvSpPr>
          <p:spPr>
            <a:xfrm>
              <a:off x="6942646" y="2068132"/>
              <a:ext cx="3880028" cy="1217066"/>
            </a:xfrm>
            <a:prstGeom prst="rect">
              <a:avLst/>
            </a:prstGeom>
            <a:noFill/>
            <a:ln w="22225"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48" name="Rounded Rectangle 17"/>
            <p:cNvSpPr/>
            <p:nvPr/>
          </p:nvSpPr>
          <p:spPr>
            <a:xfrm rot="2700000">
              <a:off x="6630373" y="2364391"/>
              <a:ext cx="624548" cy="624548"/>
            </a:xfrm>
            <a:prstGeom prst="roundRect">
              <a:avLst>
                <a:gd name="adj" fmla="val 19652"/>
              </a:avLst>
            </a:prstGeom>
            <a:solidFill>
              <a:srgbClr val="82756C"/>
            </a:solidFill>
            <a:ln w="12700" cap="flat" cmpd="sng" algn="ctr">
              <a:solidFill>
                <a:srgbClr val="C7AD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grpSp>
      <p:sp>
        <p:nvSpPr>
          <p:cNvPr id="49" name="TextBox 40"/>
          <p:cNvSpPr txBox="1"/>
          <p:nvPr/>
        </p:nvSpPr>
        <p:spPr>
          <a:xfrm>
            <a:off x="6293551" y="2786579"/>
            <a:ext cx="941699" cy="769441"/>
          </a:xfrm>
          <a:prstGeom prst="rect">
            <a:avLst/>
          </a:prstGeom>
          <a:solidFill>
            <a:srgbClr val="618D7E"/>
          </a:solidFill>
        </p:spPr>
        <p:txBody>
          <a:bodyPr wrap="square" rtlCol="0">
            <a:spAutoFit/>
          </a:bodyPr>
          <a:lstStyle/>
          <a:p>
            <a:pPr algn="ctr"/>
            <a:r>
              <a:rPr lang="en-US" altLang="zh-CN" sz="4400" b="1" dirty="0">
                <a:solidFill>
                  <a:prstClr val="white"/>
                </a:solidFill>
                <a:cs typeface="+mn-ea"/>
                <a:sym typeface="+mn-lt"/>
              </a:rPr>
              <a:t>2</a:t>
            </a:r>
            <a:endParaRPr lang="en-US" altLang="zh-CN" sz="2000" dirty="0">
              <a:solidFill>
                <a:prstClr val="white"/>
              </a:solidFill>
              <a:cs typeface="+mn-ea"/>
              <a:sym typeface="+mn-lt"/>
            </a:endParaRPr>
          </a:p>
        </p:txBody>
      </p:sp>
      <p:sp>
        <p:nvSpPr>
          <p:cNvPr id="50" name="TextBox 49"/>
          <p:cNvSpPr txBox="1"/>
          <p:nvPr/>
        </p:nvSpPr>
        <p:spPr>
          <a:xfrm>
            <a:off x="7143979" y="2994235"/>
            <a:ext cx="3323074" cy="295145"/>
          </a:xfrm>
          <a:prstGeom prst="rect">
            <a:avLst/>
          </a:prstGeom>
          <a:noFill/>
        </p:spPr>
        <p:txBody>
          <a:bodyPr wrap="square" rtlCol="0">
            <a:spAutoFit/>
          </a:bodyPr>
          <a:lstStyle/>
          <a:p>
            <a:pPr>
              <a:lnSpc>
                <a:spcPct val="120000"/>
              </a:lnSpc>
              <a:spcBef>
                <a:spcPct val="20000"/>
              </a:spcBef>
            </a:pPr>
            <a:r>
              <a:rPr lang="zh-CN" altLang="en-US" sz="1200" dirty="0">
                <a:solidFill>
                  <a:prstClr val="black">
                    <a:lumMod val="75000"/>
                    <a:lumOff val="25000"/>
                  </a:prstClr>
                </a:solidFill>
                <a:cs typeface="+mn-ea"/>
                <a:sym typeface="+mn-lt"/>
              </a:rPr>
              <a:t>Click to enter a brief text content, the text content needs to be summarized and refined.</a:t>
            </a:r>
            <a:endParaRPr lang="id-ID" altLang="zh-CN" sz="1200" dirty="0">
              <a:solidFill>
                <a:prstClr val="black">
                  <a:lumMod val="75000"/>
                  <a:lumOff val="25000"/>
                </a:prstClr>
              </a:solidFill>
              <a:cs typeface="+mn-ea"/>
              <a:sym typeface="+mn-lt"/>
            </a:endParaRPr>
          </a:p>
        </p:txBody>
      </p:sp>
      <p:sp>
        <p:nvSpPr>
          <p:cNvPr id="51" name="Rectangle 38"/>
          <p:cNvSpPr/>
          <p:nvPr/>
        </p:nvSpPr>
        <p:spPr>
          <a:xfrm>
            <a:off x="7143979" y="2677578"/>
            <a:ext cx="3071675" cy="362792"/>
          </a:xfrm>
          <a:prstGeom prst="rect">
            <a:avLst/>
          </a:prstGeom>
        </p:spPr>
        <p:txBody>
          <a:bodyPr wrap="square">
            <a:spAutoFit/>
          </a:bodyPr>
          <a:lstStyle/>
          <a:p>
            <a:pPr>
              <a:lnSpc>
                <a:spcPct val="120000"/>
              </a:lnSpc>
              <a:spcBef>
                <a:spcPct val="20000"/>
              </a:spcBef>
            </a:pPr>
            <a:r>
              <a:rPr lang="zh-CN" altLang="en-US" sz="1600" b="1" dirty="0">
                <a:solidFill>
                  <a:srgbClr val="41393B"/>
                </a:solidFill>
                <a:cs typeface="+mn-ea"/>
                <a:sym typeface="+mn-lt"/>
              </a:rPr>
              <a:t>Click to enter the title.</a:t>
            </a:r>
            <a:endParaRPr lang="en-US" sz="1600" b="1" dirty="0">
              <a:solidFill>
                <a:srgbClr val="41393B"/>
              </a:solidFill>
              <a:cs typeface="+mn-ea"/>
              <a:sym typeface="+mn-lt"/>
            </a:endParaRPr>
          </a:p>
        </p:txBody>
      </p:sp>
      <p:sp>
        <p:nvSpPr>
          <p:cNvPr id="52" name="Rectangle 38"/>
          <p:cNvSpPr/>
          <p:nvPr/>
        </p:nvSpPr>
        <p:spPr>
          <a:xfrm>
            <a:off x="2428793" y="4135167"/>
            <a:ext cx="3071675" cy="362792"/>
          </a:xfrm>
          <a:prstGeom prst="rect">
            <a:avLst/>
          </a:prstGeom>
        </p:spPr>
        <p:txBody>
          <a:bodyPr wrap="square">
            <a:spAutoFit/>
          </a:bodyPr>
          <a:lstStyle/>
          <a:p>
            <a:pPr>
              <a:lnSpc>
                <a:spcPct val="120000"/>
              </a:lnSpc>
              <a:spcBef>
                <a:spcPct val="20000"/>
              </a:spcBef>
            </a:pPr>
            <a:r>
              <a:rPr lang="zh-CN" altLang="en-US" sz="1600" b="1" dirty="0">
                <a:solidFill>
                  <a:srgbClr val="41393B"/>
                </a:solidFill>
                <a:cs typeface="+mn-ea"/>
                <a:sym typeface="+mn-lt"/>
              </a:rPr>
              <a:t>Click to enter the title.</a:t>
            </a:r>
            <a:endParaRPr lang="en-US" sz="1600" b="1" dirty="0">
              <a:solidFill>
                <a:srgbClr val="41393B"/>
              </a:solidFill>
              <a:cs typeface="+mn-ea"/>
              <a:sym typeface="+mn-lt"/>
            </a:endParaRPr>
          </a:p>
        </p:txBody>
      </p:sp>
      <p:sp>
        <p:nvSpPr>
          <p:cNvPr id="53" name="Rectangle 38"/>
          <p:cNvSpPr/>
          <p:nvPr/>
        </p:nvSpPr>
        <p:spPr>
          <a:xfrm>
            <a:off x="7143979" y="4135167"/>
            <a:ext cx="3071675" cy="362792"/>
          </a:xfrm>
          <a:prstGeom prst="rect">
            <a:avLst/>
          </a:prstGeom>
        </p:spPr>
        <p:txBody>
          <a:bodyPr wrap="square">
            <a:spAutoFit/>
          </a:bodyPr>
          <a:lstStyle/>
          <a:p>
            <a:pPr>
              <a:lnSpc>
                <a:spcPct val="120000"/>
              </a:lnSpc>
              <a:spcBef>
                <a:spcPct val="20000"/>
              </a:spcBef>
            </a:pPr>
            <a:r>
              <a:rPr lang="zh-CN" altLang="en-US" sz="1600" b="1" dirty="0">
                <a:solidFill>
                  <a:srgbClr val="41393B"/>
                </a:solidFill>
                <a:cs typeface="+mn-ea"/>
                <a:sym typeface="+mn-lt"/>
              </a:rPr>
              <a:t>Click to enter the title.</a:t>
            </a:r>
            <a:endParaRPr lang="en-US" sz="1600" b="1" dirty="0">
              <a:solidFill>
                <a:srgbClr val="41393B"/>
              </a:solidFill>
              <a:cs typeface="+mn-ea"/>
              <a:sym typeface="+mn-lt"/>
            </a:endParaRPr>
          </a:p>
        </p:txBody>
      </p:sp>
    </p:spTree>
    <p:extLst>
      <p:ext uri="{BB962C8B-B14F-4D97-AF65-F5344CB8AC3E}">
        <p14:creationId xmlns:p14="http://schemas.microsoft.com/office/powerpoint/2010/main" val="13293748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a16="http://schemas.microsoft.com/office/drawing/2014/main"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Effect transition="in" filter="fade">
                                      <p:cBhvr>
                                        <p:cTn id="72" dur="500"/>
                                        <p:tgtEl>
                                          <p:spTgt spid="34"/>
                                        </p:tgtEl>
                                      </p:cBhvr>
                                    </p:animEffect>
                                  </p:childTnLst>
                                </p:cTn>
                              </p:par>
                              <p:par>
                                <p:cTn id="73" presetID="53" presetClass="entr" presetSubtype="16"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Effect transition="in" filter="fade">
                                      <p:cBhvr>
                                        <p:cTn id="77" dur="500"/>
                                        <p:tgtEl>
                                          <p:spTgt spid="4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p:cTn id="95" dur="500" fill="hold"/>
                                        <p:tgtEl>
                                          <p:spTgt spid="53"/>
                                        </p:tgtEl>
                                        <p:attrNameLst>
                                          <p:attrName>ppt_w</p:attrName>
                                        </p:attrNameLst>
                                      </p:cBhvr>
                                      <p:tavLst>
                                        <p:tav tm="0">
                                          <p:val>
                                            <p:fltVal val="0"/>
                                          </p:val>
                                        </p:tav>
                                        <p:tav tm="100000">
                                          <p:val>
                                            <p:strVal val="#ppt_w"/>
                                          </p:val>
                                        </p:tav>
                                      </p:tavLst>
                                    </p:anim>
                                    <p:anim calcmode="lin" valueType="num">
                                      <p:cBhvr>
                                        <p:cTn id="96" dur="500" fill="hold"/>
                                        <p:tgtEl>
                                          <p:spTgt spid="53"/>
                                        </p:tgtEl>
                                        <p:attrNameLst>
                                          <p:attrName>ppt_h</p:attrName>
                                        </p:attrNameLst>
                                      </p:cBhvr>
                                      <p:tavLst>
                                        <p:tav tm="0">
                                          <p:val>
                                            <p:fltVal val="0"/>
                                          </p:val>
                                        </p:tav>
                                        <p:tav tm="100000">
                                          <p:val>
                                            <p:strVal val="#ppt_h"/>
                                          </p:val>
                                        </p:tav>
                                      </p:tavLst>
                                    </p:anim>
                                    <p:animEffect transition="in" filter="fade">
                                      <p:cBhvr>
                                        <p:cTn id="9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4" grpId="0" animBg="1"/>
      <p:bldP spid="38" grpId="0"/>
      <p:bldP spid="39" grpId="0" animBg="1"/>
      <p:bldP spid="40" grpId="0"/>
      <p:bldP spid="44" grpId="0" animBg="1"/>
      <p:bldP spid="45" grpId="0"/>
      <p:bldP spid="49" grpId="0" animBg="1"/>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4FDA65FB-50B2-4B10-8A3B-61041E219EBB}"/>
              </a:ext>
            </a:extLst>
          </p:cNvPr>
          <p:cNvSpPr txBox="1">
            <a:spLocks/>
          </p:cNvSpPr>
          <p:nvPr/>
        </p:nvSpPr>
        <p:spPr>
          <a:xfrm>
            <a:off x="2336800" y="423128"/>
            <a:ext cx="7518400" cy="47136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rgbClr val="688F65"/>
                </a:solidFill>
                <a:latin typeface="+mn-lt"/>
                <a:ea typeface="+mn-ea"/>
                <a:cs typeface="+mn-ea"/>
                <a:sym typeface="+mn-lt"/>
              </a:rPr>
              <a:t>Click to add a title.</a:t>
            </a:r>
            <a:endParaRPr lang="en-US" altLang="zh-CN" dirty="0">
              <a:solidFill>
                <a:srgbClr val="688F65"/>
              </a:solidFill>
              <a:latin typeface="+mn-lt"/>
              <a:ea typeface="+mn-ea"/>
              <a:cs typeface="+mn-ea"/>
              <a:sym typeface="+mn-lt"/>
            </a:endParaRPr>
          </a:p>
        </p:txBody>
      </p:sp>
      <p:sp>
        <p:nvSpPr>
          <p:cNvPr id="4" name="Text Placeholder 7">
            <a:extLst>
              <a:ext uri="{FF2B5EF4-FFF2-40B4-BE49-F238E27FC236}">
                <a16:creationId xmlns:a16="http://schemas.microsoft.com/office/drawing/2014/main" id="{67127B12-DBC3-49AB-A7CA-28AF8E4DD404}"/>
              </a:ext>
            </a:extLst>
          </p:cNvPr>
          <p:cNvSpPr txBox="1">
            <a:spLocks/>
          </p:cNvSpPr>
          <p:nvPr/>
        </p:nvSpPr>
        <p:spPr>
          <a:xfrm>
            <a:off x="3352800" y="892450"/>
            <a:ext cx="5486400" cy="267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400" dirty="0">
                <a:solidFill>
                  <a:srgbClr val="829C6D"/>
                </a:solidFill>
                <a:cs typeface="+mn-ea"/>
                <a:sym typeface="+mn-lt"/>
              </a:rPr>
              <a:t>CLICK TO ADD CAPTION TEXT.</a:t>
            </a:r>
            <a:endParaRPr lang="zh-CN" altLang="en-US" sz="2400" dirty="0">
              <a:solidFill>
                <a:srgbClr val="829C6D"/>
              </a:solidFill>
              <a:cs typeface="+mn-ea"/>
              <a:sym typeface="+mn-lt"/>
            </a:endParaRPr>
          </a:p>
        </p:txBody>
      </p:sp>
      <p:grpSp>
        <p:nvGrpSpPr>
          <p:cNvPr id="30" name="组合 30"/>
          <p:cNvGrpSpPr/>
          <p:nvPr/>
        </p:nvGrpSpPr>
        <p:grpSpPr>
          <a:xfrm>
            <a:off x="1912620" y="2541905"/>
            <a:ext cx="1126490" cy="1070610"/>
            <a:chOff x="0" y="0"/>
            <a:chExt cx="831692" cy="792088"/>
          </a:xfrm>
          <a:solidFill>
            <a:srgbClr val="618D7E"/>
          </a:solidFill>
        </p:grpSpPr>
        <p:sp>
          <p:nvSpPr>
            <p:cNvPr id="31" name="正五边形 5"/>
            <p:cNvSpPr/>
            <p:nvPr/>
          </p:nvSpPr>
          <p:spPr>
            <a:xfrm>
              <a:off x="0" y="0"/>
              <a:ext cx="831692" cy="792088"/>
            </a:xfrm>
            <a:prstGeom prst="pentagon">
              <a:avLst/>
            </a:prstGeom>
            <a:grpFill/>
            <a:ln w="25400" cap="flat" cmpd="sng">
              <a:solidFill>
                <a:sysClr val="window" lastClr="FFFF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2" name="Freeform 72"/>
            <p:cNvSpPr>
              <a:spLocks noEditPoints="1"/>
            </p:cNvSpPr>
            <p:nvPr/>
          </p:nvSpPr>
          <p:spPr>
            <a:xfrm>
              <a:off x="194807" y="196084"/>
              <a:ext cx="485110" cy="485984"/>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w="9525">
              <a:solidFill>
                <a:sysClr val="window" lastClr="FFFF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grpSp>
      <p:grpSp>
        <p:nvGrpSpPr>
          <p:cNvPr id="33" name="组合 12"/>
          <p:cNvGrpSpPr/>
          <p:nvPr/>
        </p:nvGrpSpPr>
        <p:grpSpPr>
          <a:xfrm>
            <a:off x="8936355" y="4175760"/>
            <a:ext cx="1126490" cy="1070610"/>
            <a:chOff x="0" y="0"/>
            <a:chExt cx="831692" cy="792088"/>
          </a:xfrm>
          <a:solidFill>
            <a:srgbClr val="B5BC61"/>
          </a:solidFill>
        </p:grpSpPr>
        <p:sp>
          <p:nvSpPr>
            <p:cNvPr id="34" name="正五边形 10"/>
            <p:cNvSpPr/>
            <p:nvPr/>
          </p:nvSpPr>
          <p:spPr>
            <a:xfrm>
              <a:off x="0" y="0"/>
              <a:ext cx="831692" cy="792088"/>
            </a:xfrm>
            <a:prstGeom prst="pentagon">
              <a:avLst/>
            </a:prstGeom>
            <a:grpFill/>
            <a:ln w="25400" cap="flat" cmpd="sng">
              <a:solidFill>
                <a:sysClr val="window" lastClr="FFFF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5" name="Freeform 13"/>
            <p:cNvSpPr>
              <a:spLocks noEditPoints="1"/>
            </p:cNvSpPr>
            <p:nvPr/>
          </p:nvSpPr>
          <p:spPr>
            <a:xfrm>
              <a:off x="284457" y="207649"/>
              <a:ext cx="262778" cy="484369"/>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w="9525">
              <a:solidFill>
                <a:sysClr val="window" lastClr="FFFF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grpSp>
      <p:grpSp>
        <p:nvGrpSpPr>
          <p:cNvPr id="36" name="组合 16"/>
          <p:cNvGrpSpPr/>
          <p:nvPr/>
        </p:nvGrpSpPr>
        <p:grpSpPr>
          <a:xfrm>
            <a:off x="6595110" y="2600325"/>
            <a:ext cx="1126490" cy="1073150"/>
            <a:chOff x="0" y="0"/>
            <a:chExt cx="831692" cy="792088"/>
          </a:xfrm>
          <a:solidFill>
            <a:srgbClr val="618D7E"/>
          </a:solidFill>
        </p:grpSpPr>
        <p:sp>
          <p:nvSpPr>
            <p:cNvPr id="37" name="正五边形 9"/>
            <p:cNvSpPr/>
            <p:nvPr/>
          </p:nvSpPr>
          <p:spPr>
            <a:xfrm>
              <a:off x="0" y="0"/>
              <a:ext cx="831692" cy="792088"/>
            </a:xfrm>
            <a:prstGeom prst="pentagon">
              <a:avLst/>
            </a:prstGeom>
            <a:grpFill/>
            <a:ln w="25400" cap="flat" cmpd="sng">
              <a:solidFill>
                <a:sysClr val="window" lastClr="FFFF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38" name="Freeform 78"/>
            <p:cNvSpPr>
              <a:spLocks noEditPoints="1"/>
            </p:cNvSpPr>
            <p:nvPr/>
          </p:nvSpPr>
          <p:spPr>
            <a:xfrm>
              <a:off x="221768" y="250987"/>
              <a:ext cx="409671" cy="40956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grpFill/>
            <a:ln w="9525">
              <a:solidFill>
                <a:sysClr val="window" lastClr="FFFF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grpSp>
      <p:grpSp>
        <p:nvGrpSpPr>
          <p:cNvPr id="39" name="组合 17"/>
          <p:cNvGrpSpPr/>
          <p:nvPr/>
        </p:nvGrpSpPr>
        <p:grpSpPr>
          <a:xfrm>
            <a:off x="4237990" y="4175760"/>
            <a:ext cx="1126490" cy="1070610"/>
            <a:chOff x="0" y="0"/>
            <a:chExt cx="831692" cy="792088"/>
          </a:xfrm>
          <a:solidFill>
            <a:srgbClr val="B5BC61"/>
          </a:solidFill>
        </p:grpSpPr>
        <p:sp>
          <p:nvSpPr>
            <p:cNvPr id="40" name="正五边形 8"/>
            <p:cNvSpPr/>
            <p:nvPr/>
          </p:nvSpPr>
          <p:spPr>
            <a:xfrm>
              <a:off x="0" y="0"/>
              <a:ext cx="831692" cy="792088"/>
            </a:xfrm>
            <a:prstGeom prst="pentagon">
              <a:avLst/>
            </a:prstGeom>
            <a:grpFill/>
            <a:ln w="25400" cap="flat" cmpd="sng">
              <a:solidFill>
                <a:sysClr val="window" lastClr="FFFFFF"/>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41" name="Freeform 77"/>
            <p:cNvSpPr>
              <a:spLocks noEditPoints="1"/>
            </p:cNvSpPr>
            <p:nvPr/>
          </p:nvSpPr>
          <p:spPr>
            <a:xfrm>
              <a:off x="172291" y="282760"/>
              <a:ext cx="487109" cy="33414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grpFill/>
            <a:ln w="9525">
              <a:solidFill>
                <a:sysClr val="window" lastClr="FFFF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grpSp>
      <p:cxnSp>
        <p:nvCxnSpPr>
          <p:cNvPr id="42" name="直接连接符 19"/>
          <p:cNvCxnSpPr/>
          <p:nvPr/>
        </p:nvCxnSpPr>
        <p:spPr>
          <a:xfrm>
            <a:off x="2824480" y="3612515"/>
            <a:ext cx="1413510" cy="972185"/>
          </a:xfrm>
          <a:prstGeom prst="line">
            <a:avLst/>
          </a:prstGeom>
          <a:ln w="9525" cap="flat" cmpd="sng">
            <a:solidFill>
              <a:srgbClr val="A67346"/>
            </a:solidFill>
            <a:prstDash val="dash"/>
            <a:headEnd type="none" w="med" len="med"/>
            <a:tailEnd type="none" w="med" len="med"/>
          </a:ln>
        </p:spPr>
      </p:cxnSp>
      <p:cxnSp>
        <p:nvCxnSpPr>
          <p:cNvPr id="43" name="直接连接符 21"/>
          <p:cNvCxnSpPr/>
          <p:nvPr/>
        </p:nvCxnSpPr>
        <p:spPr>
          <a:xfrm flipH="1">
            <a:off x="5364480" y="3672840"/>
            <a:ext cx="1445895" cy="911225"/>
          </a:xfrm>
          <a:prstGeom prst="line">
            <a:avLst/>
          </a:prstGeom>
          <a:ln w="9525" cap="flat" cmpd="sng">
            <a:solidFill>
              <a:srgbClr val="3E8F84"/>
            </a:solidFill>
            <a:prstDash val="dash"/>
            <a:headEnd type="none" w="med" len="med"/>
            <a:tailEnd type="none" w="med" len="med"/>
          </a:ln>
        </p:spPr>
      </p:cxnSp>
      <p:cxnSp>
        <p:nvCxnSpPr>
          <p:cNvPr id="44" name="直接连接符 24"/>
          <p:cNvCxnSpPr/>
          <p:nvPr/>
        </p:nvCxnSpPr>
        <p:spPr>
          <a:xfrm flipH="1" flipV="1">
            <a:off x="7506335" y="3672840"/>
            <a:ext cx="1429385" cy="911225"/>
          </a:xfrm>
          <a:prstGeom prst="line">
            <a:avLst/>
          </a:prstGeom>
          <a:ln w="9525" cap="flat" cmpd="sng">
            <a:solidFill>
              <a:srgbClr val="3E8F84"/>
            </a:solidFill>
            <a:prstDash val="dash"/>
            <a:headEnd type="none" w="med" len="med"/>
            <a:tailEnd type="none" w="med" len="med"/>
          </a:ln>
        </p:spPr>
      </p:cxnSp>
      <p:sp>
        <p:nvSpPr>
          <p:cNvPr id="45" name="文本框 20"/>
          <p:cNvSpPr txBox="1"/>
          <p:nvPr/>
        </p:nvSpPr>
        <p:spPr>
          <a:xfrm>
            <a:off x="924560" y="4341495"/>
            <a:ext cx="290576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0" dirty="0">
                <a:solidFill>
                  <a:prstClr val="black">
                    <a:lumMod val="65000"/>
                    <a:lumOff val="35000"/>
                  </a:prstClr>
                </a:solidFill>
                <a:cs typeface="+mn-ea"/>
                <a:sym typeface="+mn-lt"/>
              </a:rPr>
              <a:t>Enter your description here, enter your description here.</a:t>
            </a:r>
          </a:p>
        </p:txBody>
      </p:sp>
      <p:sp>
        <p:nvSpPr>
          <p:cNvPr id="46" name="文本框 21"/>
          <p:cNvSpPr txBox="1"/>
          <p:nvPr/>
        </p:nvSpPr>
        <p:spPr>
          <a:xfrm>
            <a:off x="5735955" y="4341495"/>
            <a:ext cx="290576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0" dirty="0">
                <a:solidFill>
                  <a:prstClr val="black">
                    <a:lumMod val="65000"/>
                    <a:lumOff val="35000"/>
                  </a:prstClr>
                </a:solidFill>
                <a:cs typeface="+mn-ea"/>
                <a:sym typeface="+mn-lt"/>
              </a:rPr>
              <a:t>Enter your description here, enter your description here.</a:t>
            </a:r>
          </a:p>
        </p:txBody>
      </p:sp>
      <p:sp>
        <p:nvSpPr>
          <p:cNvPr id="47" name="文本框 22"/>
          <p:cNvSpPr txBox="1"/>
          <p:nvPr/>
        </p:nvSpPr>
        <p:spPr>
          <a:xfrm>
            <a:off x="8170545" y="3104515"/>
            <a:ext cx="290576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0" dirty="0">
                <a:solidFill>
                  <a:prstClr val="black">
                    <a:lumMod val="65000"/>
                    <a:lumOff val="35000"/>
                  </a:prstClr>
                </a:solidFill>
                <a:cs typeface="+mn-ea"/>
                <a:sym typeface="+mn-lt"/>
              </a:rPr>
              <a:t>Enter your description here, enter your description here.</a:t>
            </a:r>
          </a:p>
        </p:txBody>
      </p:sp>
      <p:sp>
        <p:nvSpPr>
          <p:cNvPr id="48" name="文本框 23"/>
          <p:cNvSpPr txBox="1"/>
          <p:nvPr/>
        </p:nvSpPr>
        <p:spPr>
          <a:xfrm>
            <a:off x="3333750" y="3048000"/>
            <a:ext cx="290576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kern="0" dirty="0">
                <a:solidFill>
                  <a:prstClr val="black">
                    <a:lumMod val="65000"/>
                    <a:lumOff val="35000"/>
                  </a:prstClr>
                </a:solidFill>
                <a:cs typeface="+mn-ea"/>
                <a:sym typeface="+mn-lt"/>
              </a:rPr>
              <a:t>Enter your description here, enter your description here.</a:t>
            </a:r>
          </a:p>
        </p:txBody>
      </p:sp>
    </p:spTree>
    <p:extLst>
      <p:ext uri="{BB962C8B-B14F-4D97-AF65-F5344CB8AC3E}">
        <p14:creationId xmlns:p14="http://schemas.microsoft.com/office/powerpoint/2010/main" val="40938986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a16="http://schemas.microsoft.com/office/drawing/2014/main"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3"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ppt_x"/>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ppt_x"/>
                                          </p:val>
                                        </p:tav>
                                        <p:tav tm="100000">
                                          <p:val>
                                            <p:strVal val="#ppt_x"/>
                                          </p:val>
                                        </p:tav>
                                      </p:tavLst>
                                    </p:anim>
                                    <p:anim calcmode="lin" valueType="num">
                                      <p:cBhvr additive="base">
                                        <p:cTn id="5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ppt_x"/>
                                          </p:val>
                                        </p:tav>
                                        <p:tav tm="100000">
                                          <p:val>
                                            <p:strVal val="#ppt_x"/>
                                          </p:val>
                                        </p:tav>
                                      </p:tavLst>
                                    </p:anim>
                                    <p:anim calcmode="lin" valueType="num">
                                      <p:cBhvr additive="base">
                                        <p:cTn id="65" dur="500" fill="hold"/>
                                        <p:tgtEl>
                                          <p:spTgt spid="3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500" fill="hold"/>
                                        <p:tgtEl>
                                          <p:spTgt spid="47"/>
                                        </p:tgtEl>
                                        <p:attrNameLst>
                                          <p:attrName>ppt_x</p:attrName>
                                        </p:attrNameLst>
                                      </p:cBhvr>
                                      <p:tavLst>
                                        <p:tav tm="0">
                                          <p:val>
                                            <p:strVal val="#ppt_x"/>
                                          </p:val>
                                        </p:tav>
                                        <p:tav tm="100000">
                                          <p:val>
                                            <p:strVal val="#ppt_x"/>
                                          </p:val>
                                        </p:tav>
                                      </p:tavLst>
                                    </p:anim>
                                    <p:anim calcmode="lin" valueType="num">
                                      <p:cBhvr additive="base">
                                        <p:cTn id="6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5" grpId="0"/>
      <p:bldP spid="46" grpId="0"/>
      <p:bldP spid="47"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MH_CONTENTSID" val="433"/>
  <p:tag name="MH_SECTIONID" val="434,435,436,437,"/>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ISPRING_SCORM_ENDPOINT" val="&lt;endpoint&gt;&lt;enable&gt;0&lt;/enable&gt;&lt;lrs&gt;http://&lt;/lrs&gt;&lt;auth&gt;0&lt;/auth&gt;&lt;login&gt;&lt;/login&gt;&lt;password&gt;&lt;/password&gt;&lt;key&gt;&lt;/key&gt;&lt;name&gt;&lt;/name&gt;&lt;email&gt;&lt;/email&gt;&lt;/endpoint&gt;&#10;"/>
  <p:tag name="ISPRING_PRESENTATION_TITLE" val="绿色淡雅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ENTRY"/>
  <p:tag name="ID" val="626773"/>
  <p:tag name="MH_ORDER" val="3"/>
  <p:tag name="PA" val="v3.2.0"/>
</p:tagLst>
</file>

<file path=ppt/tags/tag11.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NUMBER"/>
  <p:tag name="ID" val="626773"/>
  <p:tag name="MH_ORDER" val="4"/>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ENTRY"/>
  <p:tag name="ID" val="626773"/>
  <p:tag name="MH_ORDER" val="4"/>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Desc"/>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OTHERS"/>
  <p:tag name="ID" val="626773"/>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8"/>
</p:tagLst>
</file>

<file path=ppt/tags/tag22.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0"/>
</p:tagLst>
</file>

<file path=ppt/tags/tag24.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2"/>
</p:tagLst>
</file>

<file path=ppt/tags/tag26.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3"/>
</p:tagLst>
</file>

<file path=ppt/tags/tag28.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4"/>
</p:tagLst>
</file>

<file path=ppt/tags/tag29.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5"/>
</p:tagLst>
</file>

<file path=ppt/tags/tag3.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OTHERS"/>
  <p:tag name="ID" val="626773"/>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6"/>
</p:tagLst>
</file>

<file path=ppt/tags/tag31.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OTHERS"/>
  <p:tag name="ID" val="626773"/>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NUMBER"/>
  <p:tag name="ID" val="626773"/>
  <p:tag name="MH_ORDER" val="1"/>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ENTRY"/>
  <p:tag name="ID" val="626773"/>
  <p:tag name="MH_ORDER" val="1"/>
  <p:tag name="PA" val="v3.2.0"/>
</p:tagLst>
</file>

<file path=ppt/tags/tag7.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NUMBER"/>
  <p:tag name="ID" val="626773"/>
  <p:tag name="MH_ORDER" val="2"/>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ENTRY"/>
  <p:tag name="ID" val="626773"/>
  <p:tag name="MH_ORDER" val="2"/>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0619121427"/>
  <p:tag name="MH_LIBRARY" val="CONTENTS"/>
  <p:tag name="MH_TYPE" val="NUMBER"/>
  <p:tag name="ID" val="626773"/>
  <p:tag name="MH_ORDER" val="3"/>
  <p:tag name="PA" val="v3.2.0"/>
</p:tagLst>
</file>

<file path=ppt/theme/theme1.xml><?xml version="1.0" encoding="utf-8"?>
<a:theme xmlns:a="http://schemas.openxmlformats.org/drawingml/2006/main" name="www.jpppt.com">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t1ocdhkr">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2.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3.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4.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ppt/theme/themeOverride5.xml><?xml version="1.0" encoding="utf-8"?>
<a:themeOverride xmlns:a="http://schemas.openxmlformats.org/drawingml/2006/main">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1036</TotalTime>
  <Words>2352</Words>
  <Application>Microsoft Office PowerPoint</Application>
  <PresentationFormat>宽屏</PresentationFormat>
  <Paragraphs>348</Paragraphs>
  <Slides>33</Slides>
  <Notes>26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33</vt:i4>
      </vt:variant>
    </vt:vector>
  </HeadingPairs>
  <TitlesOfParts>
    <vt:vector size="38" baseType="lpstr">
      <vt:lpstr>等线</vt:lpstr>
      <vt:lpstr>微软雅黑</vt:lpstr>
      <vt:lpstr>Arial</vt:lpstr>
      <vt:lpstr>Calibri</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27</cp:revision>
  <dcterms:created xsi:type="dcterms:W3CDTF">2017-05-12T01:42:55Z</dcterms:created>
  <dcterms:modified xsi:type="dcterms:W3CDTF">2020-10-19T08:16:59Z</dcterms:modified>
</cp:coreProperties>
</file>