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76" r:id="rId20"/>
    <p:sldId id="262" r:id="rId21"/>
    <p:sldId id="277" r:id="rId22"/>
    <p:sldId id="278" r:id="rId23"/>
    <p:sldId id="279" r:id="rId24"/>
    <p:sldId id="280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1431-A74F-411B-8DF3-B03FB9D8E59E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375D9-3B1D-44E9-8B03-F1CD3D7AF6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4A605-C544-469F-A10C-598084E03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46A305-B092-4FC9-A039-20F99F706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A54313-109A-450D-A5DB-E47725E1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5657C7-8745-4DC1-8C16-B25E69AE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81F108-606A-4CF0-88D1-0AB15C88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9DFF1-034B-4303-A5EA-129D6AB7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9DE02A-F640-4E22-A162-F6FA6F249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E85570-3B15-41F6-92A7-83CD552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4116EC-CAA5-4138-BDBE-C551AB7A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56C9D-79AC-4992-9E2B-9827C9C8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8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BFC5AF-D491-4F0E-B41B-10CCAAA1A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21FC64-87CB-48C6-9D1E-596961D4E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93272-4846-4A33-9EE2-FDDD2923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D3C336-D441-4ADD-B7FA-B694BD43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BFDEAE-415A-4A57-BA6E-1783BE14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8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E256D-4F84-4B20-9731-50DF6A23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30ABE9-CE6D-4A73-B3EA-B15C99E48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757668-4E44-4ACB-B95F-DD5AE8DC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EE7A1-31F3-4EBF-AC06-DC1FA458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5375A-9EB0-43C4-BED7-6839E436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67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8DCC6-CE21-4A8C-8F73-17EDD754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07DD2D-1544-4CB9-BB15-599FB9788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60BE1D-13E0-4B28-98AE-D332406A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BEA209-950D-463A-AB66-1A599211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26AE6-0A69-4ADE-B6DC-658AC012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2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98BBB1-A08A-489D-A055-FFCB1C53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BF708-3EAC-40A2-9DCD-ECBD68EF2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FDCF4C-D060-428A-AA28-35B73408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80D8D1-A6A4-439B-9C97-EB2CC3E3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3D1568-EA1A-490D-B49B-807FB894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06C485-0DA8-472E-83E3-170DD929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0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5E79C-6545-4F5F-BA01-F244A5C7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84A8DC-1CB6-4875-B493-3833D8D4B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DB1EAB-A285-4D80-BE15-301CB3051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5CF536-D21C-486F-BE1D-7F6DCD00A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77EEE5-00F7-43C4-B30B-3A81CFEF8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F2F085-AB60-4A0C-AA38-21B502D7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891993-5500-4A8B-A53E-62537EA2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999014-B664-4D8C-A8EF-938A6E02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43710" y="64311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50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B28DB-D541-4855-B089-109674F1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432EA3-0F04-435E-BB09-5C6EFA94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2AD5F5-8FC9-4F29-822F-98F4200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DF9B94-0558-41EE-8AD2-CDEE4580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26DEC6-94A3-42CD-8835-02F8A8C0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999F0E-4127-4BEB-AD1D-C485BE3D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E97716-6AB4-4679-BEDE-ACA99D9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75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608E7-3208-4C7C-ADC7-9C948E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D4CD9C-A7E1-425F-8358-358FCFB7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3B85F-1D89-4A11-9F72-B7069DF23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9F9B1-3CD7-4E4B-9102-50BC8774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26C97-E3B2-45D6-9F9D-976E33FC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FB7D87-513A-43E9-B13E-F6253A4E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6C047-C74B-4C61-A595-887CCE71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897A8-BE3E-495C-A478-5A5BA0435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A0D965-E2AA-417E-8007-88F0E2DF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DFA003-A996-4994-89D5-549C45D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458C5C-0F31-4615-9768-78DB1B3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745F62-8C7F-4C70-8FA9-EB32FE54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17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46B253-E491-4174-8020-ED6B77F5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EF5A24-9625-42A7-AB31-133A9660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2537DA-A807-454F-B90F-0B463EAEB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05F3-E95A-4090-8F42-242683783511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B7DD71-9B8D-4435-AC12-879125E4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CB63B9-B215-4D6F-9E9F-21AB9765A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75BE-618A-4B90-B994-E91CBE8818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44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6AF12D1-5310-4D55-859F-C5D1F5170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88748F-4189-441D-8944-242526B03061}"/>
              </a:ext>
            </a:extLst>
          </p:cNvPr>
          <p:cNvSpPr/>
          <p:nvPr/>
        </p:nvSpPr>
        <p:spPr>
          <a:xfrm rot="10800000">
            <a:off x="1408046" y="1153319"/>
            <a:ext cx="8352928" cy="422446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B47CE8-3F86-45AC-8AFB-4462C8504B91}"/>
              </a:ext>
            </a:extLst>
          </p:cNvPr>
          <p:cNvSpPr/>
          <p:nvPr/>
        </p:nvSpPr>
        <p:spPr>
          <a:xfrm rot="10800000">
            <a:off x="2304461" y="1741048"/>
            <a:ext cx="8352928" cy="4006327"/>
          </a:xfrm>
          <a:prstGeom prst="rect">
            <a:avLst/>
          </a:prstGeom>
          <a:solidFill>
            <a:srgbClr val="F1F0EC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CD8308F-2A5D-4BBE-8DFF-9ACE920D2468}"/>
              </a:ext>
            </a:extLst>
          </p:cNvPr>
          <p:cNvGrpSpPr/>
          <p:nvPr/>
        </p:nvGrpSpPr>
        <p:grpSpPr>
          <a:xfrm>
            <a:off x="5103527" y="3782309"/>
            <a:ext cx="501650" cy="1406363"/>
            <a:chOff x="16202" y="6901"/>
            <a:chExt cx="1081" cy="2418"/>
          </a:xfrm>
        </p:grpSpPr>
        <p:pic>
          <p:nvPicPr>
            <p:cNvPr id="13" name="图片 12" descr="印章">
              <a:extLst>
                <a:ext uri="{FF2B5EF4-FFF2-40B4-BE49-F238E27FC236}">
                  <a16:creationId xmlns:a16="http://schemas.microsoft.com/office/drawing/2014/main" id="{2285AB5C-447F-46C1-A866-118DA5D7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02" y="7020"/>
              <a:ext cx="1081" cy="2171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BE52D93-7D3A-4B2D-8E27-EA9102FD2890}"/>
                </a:ext>
              </a:extLst>
            </p:cNvPr>
            <p:cNvSpPr txBox="1"/>
            <p:nvPr/>
          </p:nvSpPr>
          <p:spPr>
            <a:xfrm>
              <a:off x="16278" y="6901"/>
              <a:ext cx="929" cy="24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Jpppt.com.</a:t>
              </a:r>
              <a:endPara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C19F4AD-CE21-4CC6-BA41-F9C55E447FA1}"/>
              </a:ext>
            </a:extLst>
          </p:cNvPr>
          <p:cNvSpPr txBox="1"/>
          <p:nvPr/>
        </p:nvSpPr>
        <p:spPr>
          <a:xfrm>
            <a:off x="6845868" y="2285711"/>
            <a:ext cx="1246495" cy="3092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046" y="657799"/>
            <a:ext cx="4548187" cy="35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E2EFC7-69E2-45EC-A53D-B5AE5D464B6B}"/>
              </a:ext>
            </a:extLst>
          </p:cNvPr>
          <p:cNvSpPr txBox="1"/>
          <p:nvPr/>
        </p:nvSpPr>
        <p:spPr>
          <a:xfrm>
            <a:off x="8676915" y="630422"/>
            <a:ext cx="794403" cy="4719990"/>
          </a:xfrm>
          <a:prstGeom prst="rect">
            <a:avLst/>
          </a:prstGeom>
          <a:solidFill>
            <a:srgbClr val="DDDAD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wrap="square" lIns="180000" tIns="180000" rIns="180000" bIns="180000" rtlCol="0">
            <a:spAutoFit/>
          </a:bodyPr>
          <a:lstStyle/>
          <a:p>
            <a:r>
              <a:rPr lang="en-US" altLang="zh-CN" sz="2800" b="1" dirty="0"/>
              <a:t>Free PowerPoint templates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92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78EC92-9043-4161-8955-D817E3BE540B}"/>
              </a:ext>
            </a:extLst>
          </p:cNvPr>
          <p:cNvSpPr/>
          <p:nvPr/>
        </p:nvSpPr>
        <p:spPr>
          <a:xfrm rot="10800000">
            <a:off x="796440" y="1334320"/>
            <a:ext cx="10491142" cy="418935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FBA30D-CE56-4DB9-B37B-15E7DEDC808D}"/>
              </a:ext>
            </a:extLst>
          </p:cNvPr>
          <p:cNvGrpSpPr/>
          <p:nvPr/>
        </p:nvGrpSpPr>
        <p:grpSpPr>
          <a:xfrm>
            <a:off x="4839" y="-2"/>
            <a:ext cx="3028036" cy="4316804"/>
            <a:chOff x="1881" y="-81928"/>
            <a:chExt cx="3542207" cy="504981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82759C9-B291-4A68-A9DF-B059A3609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81" y="-81928"/>
              <a:ext cx="3542207" cy="5049812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2C58B82F-9A21-4AFA-B59A-A10D6B67A8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116" y="2929669"/>
              <a:ext cx="973254" cy="6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26">
            <a:extLst>
              <a:ext uri="{FF2B5EF4-FFF2-40B4-BE49-F238E27FC236}">
                <a16:creationId xmlns:a16="http://schemas.microsoft.com/office/drawing/2014/main" id="{8C722C2D-FED6-49AE-A855-072A33D3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078" y="3530210"/>
            <a:ext cx="75350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1570DB-C3FD-4D00-A111-138B7A515593}"/>
              </a:ext>
            </a:extLst>
          </p:cNvPr>
          <p:cNvSpPr/>
          <p:nvPr/>
        </p:nvSpPr>
        <p:spPr bwMode="auto">
          <a:xfrm>
            <a:off x="1995676" y="2520787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Chapter Summary </a:t>
            </a:r>
          </a:p>
        </p:txBody>
      </p:sp>
    </p:spTree>
    <p:extLst>
      <p:ext uri="{BB962C8B-B14F-4D97-AF65-F5344CB8AC3E}">
        <p14:creationId xmlns:p14="http://schemas.microsoft.com/office/powerpoint/2010/main" val="28271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118">
            <a:extLst>
              <a:ext uri="{FF2B5EF4-FFF2-40B4-BE49-F238E27FC236}">
                <a16:creationId xmlns:a16="http://schemas.microsoft.com/office/drawing/2014/main" id="{5A4EBF5B-CF37-4D0B-AD68-E5165C16A073}"/>
              </a:ext>
            </a:extLst>
          </p:cNvPr>
          <p:cNvGrpSpPr>
            <a:grpSpLocks/>
          </p:cNvGrpSpPr>
          <p:nvPr/>
        </p:nvGrpSpPr>
        <p:grpSpPr bwMode="auto">
          <a:xfrm>
            <a:off x="1644140" y="1313830"/>
            <a:ext cx="8337109" cy="4651229"/>
            <a:chOff x="0" y="0"/>
            <a:chExt cx="6309387" cy="3337771"/>
          </a:xfrm>
          <a:solidFill>
            <a:schemeClr val="tx1"/>
          </a:solidFill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20707C5-6BF0-47B7-AA40-FF58E3270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579" y="110215"/>
              <a:ext cx="44689" cy="26301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"/>
                <a:gd name="T17" fmla="*/ 15 w 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9F12CB7-378B-4B48-BD69-DE9A3217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331" y="110215"/>
              <a:ext cx="90554" cy="48845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5"/>
                <a:gd name="T26" fmla="*/ 29 w 2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6110865-FB2D-445C-9470-3EE17ACF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703" y="112720"/>
              <a:ext cx="47041" cy="28806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0D11AF1-AC80-4B6B-BC81-C9A35E594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160" y="126497"/>
              <a:ext cx="58801" cy="32564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0"/>
                <a:gd name="T29" fmla="*/ 19 w 1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952F00AD-B370-45A7-90C5-9F332D7F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782" y="126497"/>
              <a:ext cx="47041" cy="15029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3AE37DDF-5897-406D-922E-F17AB4DC2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100" y="146536"/>
              <a:ext cx="55274" cy="22544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"/>
                <a:gd name="T14" fmla="*/ 18 w 1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F0DA1A1-C8AF-448B-821D-C9A2E0CBF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0" y="165323"/>
              <a:ext cx="24697" cy="17534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0B250D8A-7084-4DD0-B21E-AE861C40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083" y="162818"/>
              <a:ext cx="102315" cy="52603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F248E50-CF7E-441D-8BDE-F6D6DE0B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923" y="162818"/>
              <a:ext cx="41161" cy="30059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7301B66-5C1D-4D2C-8A60-7CFE11ACD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586" y="195382"/>
              <a:ext cx="102314" cy="60117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8"/>
                <a:gd name="T44" fmla="*/ 33 w 33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F721FFE8-8E29-4A01-A5D4-C3AB85A6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750" y="195382"/>
              <a:ext cx="102314" cy="5636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7"/>
                <a:gd name="T53" fmla="*/ 33 w 3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9E6B0FD4-5226-46AF-9DC1-29090D7E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830" y="236712"/>
              <a:ext cx="19992" cy="31312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DED3209-1B16-4667-BC43-D0ECD28A8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15" y="241722"/>
              <a:ext cx="56449" cy="36321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6242CA73-785D-4FB1-B9C9-B23063E6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110" y="249237"/>
              <a:ext cx="49393" cy="26302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8"/>
                <a:gd name="T26" fmla="*/ 16 w 1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0EA6F194-3656-46E1-874B-6EBF35C6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826" y="261761"/>
              <a:ext cx="28225" cy="16282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  <a:gd name="T6" fmla="*/ 0 60000 65536"/>
                <a:gd name="T7" fmla="*/ 0 60000 65536"/>
                <a:gd name="T8" fmla="*/ 0 60000 65536"/>
                <a:gd name="T9" fmla="*/ 0 w 9"/>
                <a:gd name="T10" fmla="*/ 0 h 5"/>
                <a:gd name="T11" fmla="*/ 9 w 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B7DC7FA5-D4DF-46FD-BE5E-9E3BB9B4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664" y="265519"/>
              <a:ext cx="15288" cy="17534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80655F7-D3AD-46A1-873F-B1561DC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62" y="291820"/>
              <a:ext cx="308119" cy="100196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30"/>
                <a:gd name="T110" fmla="*/ 100 w 100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30DFCEF-7919-4EE8-AF47-D2210447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482" y="288063"/>
              <a:ext cx="310471" cy="239217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72"/>
                <a:gd name="T173" fmla="*/ 100 w 10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C6695AB8-2FB4-4908-8F88-073C771E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92" y="301839"/>
              <a:ext cx="34104" cy="17534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4BFBD9BB-A666-4503-8687-FF799ED0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853" y="321879"/>
              <a:ext cx="95259" cy="80157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DD4CBC11-2C0F-480A-AB6A-2BEFD169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8" y="331898"/>
              <a:ext cx="24696" cy="20039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CC012DBD-2135-41B1-9CDB-4BB13E82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275" y="408298"/>
              <a:ext cx="107018" cy="964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29"/>
                <a:gd name="T62" fmla="*/ 35 w 35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FE669B5-8D05-49B9-B8DD-E58FD3F71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364" y="414560"/>
              <a:ext cx="68210" cy="33816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49698797-495C-4F04-BDB4-C1D454991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007" y="414560"/>
              <a:ext cx="43513" cy="20039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2A71250D-8F3B-47DE-8B6B-F95F039F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007" y="517260"/>
              <a:ext cx="34105" cy="26302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164F258E-48E3-484F-AB1B-81D8C815C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311" y="543562"/>
              <a:ext cx="50569" cy="31311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9BB109F-6AF4-4406-B441-6B1ADE2A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329" y="563601"/>
              <a:ext cx="30577" cy="31311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5F1F3B9C-B923-4B6F-B573-D95363D3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489" y="584892"/>
              <a:ext cx="30577" cy="22544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  <a:gd name="T6" fmla="*/ 0 60000 65536"/>
                <a:gd name="T7" fmla="*/ 0 60000 65536"/>
                <a:gd name="T8" fmla="*/ 0 60000 65536"/>
                <a:gd name="T9" fmla="*/ 0 w 10"/>
                <a:gd name="T10" fmla="*/ 0 h 7"/>
                <a:gd name="T11" fmla="*/ 10 w 10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D5DEC72D-FFFC-4637-AA2B-8FDD5480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814" y="599922"/>
              <a:ext cx="55273" cy="37573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EF81893B-7241-4DD5-991A-5F4AF51A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173" y="700118"/>
              <a:ext cx="63505" cy="33816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E0B4A674-9B81-44BB-8C74-A6A23B8D6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173" y="750216"/>
              <a:ext cx="29401" cy="17534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F901EBF5-1F3B-4A8A-8C41-B19119573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563" y="772760"/>
              <a:ext cx="34104" cy="20039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A4854F4A-04EC-4C8A-B35C-4A3D5CE16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420" y="792799"/>
              <a:ext cx="11760" cy="23797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F8C0CBFC-0FAF-4531-9581-97687EE4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777" y="989433"/>
              <a:ext cx="77618" cy="96438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46E968BB-351C-43CE-AA78-95373AC3F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1" y="993190"/>
              <a:ext cx="24697" cy="23797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ED5D3F66-89E6-4B1A-84EA-F89ADE33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35" y="1011977"/>
              <a:ext cx="28225" cy="46340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71A8E58D-C50B-4CD5-A4DB-1BE23EF24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647" y="993190"/>
              <a:ext cx="45865" cy="215421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22BB89B6-5335-4D58-9358-9D20D40CB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7" y="1016987"/>
              <a:ext cx="11760" cy="22544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59CDBD75-2828-436C-89A1-FDADBC31C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517" y="1092134"/>
              <a:ext cx="129363" cy="116477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5"/>
                <a:gd name="T71" fmla="*/ 42 w 4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66470EFF-30D2-4233-88B1-2C5F5D49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307" y="1128455"/>
              <a:ext cx="27049" cy="30059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736D1869-13E0-4673-8E36-4310693E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359" y="1246185"/>
              <a:ext cx="92907" cy="68885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1"/>
                <a:gd name="T32" fmla="*/ 30 w 3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C38A00D8-7D25-4E0A-99BA-E01F8C4C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243" y="1328846"/>
              <a:ext cx="176404" cy="162818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49"/>
                <a:gd name="T89" fmla="*/ 57 w 57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45331A07-DAD1-4C9A-9216-5B908787C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416" y="1338866"/>
              <a:ext cx="30577" cy="36321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4ABFC240-A112-48BC-A6E1-3E31CFAFE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507" y="1391469"/>
              <a:ext cx="45865" cy="37573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A73051CB-BA2E-4E5F-BE1B-87E6E0F1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138" y="1457849"/>
              <a:ext cx="34105" cy="17534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65C06991-FCB8-483A-AEAB-236D4F0D3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708" y="1487907"/>
              <a:ext cx="34104" cy="18786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9CAF0ADC-DC65-4536-A09A-97D148C8A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434" y="1487907"/>
              <a:ext cx="45865" cy="52603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A674076B-29F0-4068-98AC-6D6D183F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790" y="1674522"/>
              <a:ext cx="28225" cy="46341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5" name="Freeform 61">
              <a:extLst>
                <a:ext uri="{FF2B5EF4-FFF2-40B4-BE49-F238E27FC236}">
                  <a16:creationId xmlns:a16="http://schemas.microsoft.com/office/drawing/2014/main" id="{94B031B2-BFAE-421B-B50F-AFA20C67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330" y="1710843"/>
              <a:ext cx="176404" cy="76399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23"/>
                <a:gd name="T47" fmla="*/ 57 w 5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E341302E-E787-4C17-8D1F-6218EF3D1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135" y="1777222"/>
              <a:ext cx="75266" cy="43836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3"/>
                <a:gd name="T23" fmla="*/ 24 w 2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96DB384E-1906-45EA-87A6-08790680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338" y="1779727"/>
              <a:ext cx="37633" cy="30059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8" name="Freeform 64">
              <a:extLst>
                <a:ext uri="{FF2B5EF4-FFF2-40B4-BE49-F238E27FC236}">
                  <a16:creationId xmlns:a16="http://schemas.microsoft.com/office/drawing/2014/main" id="{FCD6CB58-9A8F-488D-9FC3-7F96AB3C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615" y="1789747"/>
              <a:ext cx="28225" cy="23797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id="{690B20AD-07EB-4503-9246-DF715EB3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525" y="1797261"/>
              <a:ext cx="34105" cy="23797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10F2FE6D-C471-4991-AE22-90CE98849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382" y="1809786"/>
              <a:ext cx="49393" cy="90176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7"/>
                <a:gd name="T32" fmla="*/ 16 w 1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10EB60AE-4C0B-4030-8FC0-29295C38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775" y="1886186"/>
              <a:ext cx="65858" cy="73894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64F1C3B0-91FE-4F93-8F39-14C1AC64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727" y="1916244"/>
              <a:ext cx="15288" cy="10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CAF679C2-66B7-4B15-B45F-3D014AFAA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895" y="1928769"/>
              <a:ext cx="37633" cy="57613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7"/>
                <a:gd name="T14" fmla="*/ 12 w 1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4" name="Freeform 70">
              <a:extLst>
                <a:ext uri="{FF2B5EF4-FFF2-40B4-BE49-F238E27FC236}">
                  <a16:creationId xmlns:a16="http://schemas.microsoft.com/office/drawing/2014/main" id="{FB12890C-77EA-4E39-950B-5FF630432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118" y="1976362"/>
              <a:ext cx="36457" cy="68884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1"/>
                <a:gd name="T26" fmla="*/ 12 w 1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68457FC6-C8DE-473F-B373-FCE48F839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000" y="1980119"/>
              <a:ext cx="47041" cy="75147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3"/>
                <a:gd name="T35" fmla="*/ 15 w 15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6" name="Freeform 72">
              <a:extLst>
                <a:ext uri="{FF2B5EF4-FFF2-40B4-BE49-F238E27FC236}">
                  <a16:creationId xmlns:a16="http://schemas.microsoft.com/office/drawing/2014/main" id="{FA3DA459-8AB1-49B2-9793-1D60C354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895" y="1996401"/>
              <a:ext cx="34104" cy="32564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7" name="Freeform 73">
              <a:extLst>
                <a:ext uri="{FF2B5EF4-FFF2-40B4-BE49-F238E27FC236}">
                  <a16:creationId xmlns:a16="http://schemas.microsoft.com/office/drawing/2014/main" id="{52E9CB60-E314-4631-837E-581E6F0C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30" y="2115383"/>
              <a:ext cx="21168" cy="47593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B9BC4835-B1D6-4B13-A3DB-F106C1E0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438" y="2129160"/>
              <a:ext cx="85850" cy="30059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9"/>
                <a:gd name="T17" fmla="*/ 28 w 2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ABC3F008-0B4B-4785-993D-46C5E12C1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131" y="2165481"/>
              <a:ext cx="55273" cy="4007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2"/>
                <a:gd name="T32" fmla="*/ 18 w 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0" name="Freeform 76">
              <a:extLst>
                <a:ext uri="{FF2B5EF4-FFF2-40B4-BE49-F238E27FC236}">
                  <a16:creationId xmlns:a16="http://schemas.microsoft.com/office/drawing/2014/main" id="{577DA10F-75BF-475E-BE69-1E00C1E7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179" y="2184268"/>
              <a:ext cx="318704" cy="182857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55"/>
                <a:gd name="T131" fmla="*/ 103 w 103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1" name="Freeform 77">
              <a:extLst>
                <a:ext uri="{FF2B5EF4-FFF2-40B4-BE49-F238E27FC236}">
                  <a16:creationId xmlns:a16="http://schemas.microsoft.com/office/drawing/2014/main" id="{2236CF4F-6E8D-4B15-8C7C-1F0E1025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618" y="2209317"/>
              <a:ext cx="30577" cy="28806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D39B5FF5-0690-4EBE-93BF-05CAC562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105" y="2215579"/>
              <a:ext cx="21168" cy="12524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ADC78BD1-B5E3-477F-8417-52A9EACE8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658" y="2243133"/>
              <a:ext cx="65858" cy="48846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5"/>
                <a:gd name="T26" fmla="*/ 21 w 2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866104B5-BAAE-42F8-9019-2836B1D39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517" y="2315775"/>
              <a:ext cx="34104" cy="20039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  <a:gd name="T6" fmla="*/ 0 60000 65536"/>
                <a:gd name="T7" fmla="*/ 0 60000 65536"/>
                <a:gd name="T8" fmla="*/ 0 60000 65536"/>
                <a:gd name="T9" fmla="*/ 0 w 11"/>
                <a:gd name="T10" fmla="*/ 0 h 6"/>
                <a:gd name="T11" fmla="*/ 11 w 1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4F65532-CEAF-4D83-845E-6EABDFA8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438" y="2315775"/>
              <a:ext cx="32929" cy="12524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85A4F45-E56E-4628-9258-E96DB2B9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120" y="2315775"/>
              <a:ext cx="58801" cy="42583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3"/>
                <a:gd name="T26" fmla="*/ 19 w 1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397D2CA1-4959-492F-BFFF-FC81C009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964" y="2849317"/>
              <a:ext cx="30577" cy="47593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D642899F-D3E5-489A-8EF7-5EC85BB5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45" y="2889396"/>
              <a:ext cx="70562" cy="103954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FDB94692-F46A-4EA3-A655-8FF9A698E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976" y="2975815"/>
              <a:ext cx="62330" cy="70137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1"/>
                <a:gd name="T41" fmla="*/ 20 w 2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CB928B97-01C5-4347-8820-91464F024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192" y="0"/>
              <a:ext cx="1063129" cy="852916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4"/>
                <a:gd name="T175" fmla="*/ 0 h 257"/>
                <a:gd name="T176" fmla="*/ 344 w 344"/>
                <a:gd name="T177" fmla="*/ 257 h 2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826421A9-74AF-46B7-AA69-2EDC1662B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608" y="22544"/>
              <a:ext cx="522156" cy="306849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9"/>
                <a:gd name="T130" fmla="*/ 0 h 92"/>
                <a:gd name="T131" fmla="*/ 169 w 169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2" name="Freeform 88">
              <a:extLst>
                <a:ext uri="{FF2B5EF4-FFF2-40B4-BE49-F238E27FC236}">
                  <a16:creationId xmlns:a16="http://schemas.microsoft.com/office/drawing/2014/main" id="{C42B75D3-6168-47A9-BED1-0E1C3116D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173" y="139021"/>
              <a:ext cx="151708" cy="56361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35999B8A-4FE3-4B35-894B-E9EB18547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82" y="219178"/>
              <a:ext cx="67034" cy="20039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"/>
                <a:gd name="T20" fmla="*/ 22 w 2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5F88C810-8B87-4182-9E8F-EF796127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597" y="219178"/>
              <a:ext cx="63505" cy="42583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3A4903E2-D669-4623-8BB0-D88F3A85B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8414" y="268024"/>
              <a:ext cx="3660973" cy="2581293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85"/>
                <a:gd name="T184" fmla="*/ 0 h 777"/>
                <a:gd name="T185" fmla="*/ 1185 w 1185"/>
                <a:gd name="T186" fmla="*/ 777 h 7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42569DA0-3C93-424E-9D02-108A5DA4B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50" y="351937"/>
              <a:ext cx="51745" cy="30059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7" name="Freeform 93">
              <a:extLst>
                <a:ext uri="{FF2B5EF4-FFF2-40B4-BE49-F238E27FC236}">
                  <a16:creationId xmlns:a16="http://schemas.microsoft.com/office/drawing/2014/main" id="{9B2FD0E0-5C1E-4DD8-A90D-1A577CD32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6544" y="408298"/>
              <a:ext cx="522156" cy="392018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"/>
                <a:gd name="T169" fmla="*/ 0 h 118"/>
                <a:gd name="T170" fmla="*/ 169 w 169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5A5CA19D-C7A2-4921-A04B-2E19BD791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48" y="428337"/>
              <a:ext cx="321056" cy="17158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52"/>
                <a:gd name="T161" fmla="*/ 104 w 104"/>
                <a:gd name="T162" fmla="*/ 52 h 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9" name="Freeform 95">
              <a:extLst>
                <a:ext uri="{FF2B5EF4-FFF2-40B4-BE49-F238E27FC236}">
                  <a16:creationId xmlns:a16="http://schemas.microsoft.com/office/drawing/2014/main" id="{7DBC0497-109F-40CD-BFCC-9843144E6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68415"/>
              <a:ext cx="2299134" cy="2869356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4"/>
                <a:gd name="T187" fmla="*/ 0 h 864"/>
                <a:gd name="T188" fmla="*/ 744 w 744"/>
                <a:gd name="T189" fmla="*/ 864 h 8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0" name="Freeform 96">
              <a:extLst>
                <a:ext uri="{FF2B5EF4-FFF2-40B4-BE49-F238E27FC236}">
                  <a16:creationId xmlns:a16="http://schemas.microsoft.com/office/drawing/2014/main" id="{65AA61C9-5D48-47E4-8578-E1DA0E7B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986" y="899257"/>
              <a:ext cx="142300" cy="229197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69"/>
                <a:gd name="T107" fmla="*/ 46 w 46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4EE4331A-D5F4-4F3C-918A-5786EDA9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98" y="914287"/>
              <a:ext cx="37633" cy="28806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A7714D24-D5BD-442A-882B-59D8192B9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719" y="1285011"/>
              <a:ext cx="21168" cy="26301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3" name="Freeform 99">
              <a:extLst>
                <a:ext uri="{FF2B5EF4-FFF2-40B4-BE49-F238E27FC236}">
                  <a16:creationId xmlns:a16="http://schemas.microsoft.com/office/drawing/2014/main" id="{936F53D1-C835-470B-89C9-6C7D593BB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866" y="2018945"/>
              <a:ext cx="176404" cy="219178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6"/>
                <a:gd name="T98" fmla="*/ 57 w 57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4" name="Freeform 100">
              <a:extLst>
                <a:ext uri="{FF2B5EF4-FFF2-40B4-BE49-F238E27FC236}">
                  <a16:creationId xmlns:a16="http://schemas.microsoft.com/office/drawing/2014/main" id="{6F54F84B-1266-4806-AEB2-4BD118EB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622" y="2175501"/>
              <a:ext cx="79970" cy="96439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9"/>
                <a:gd name="T56" fmla="*/ 26 w 2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96CE77B2-7949-44A4-BD26-F2B4471D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064" y="2271939"/>
              <a:ext cx="185812" cy="5636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7"/>
                <a:gd name="T47" fmla="*/ 60 w 6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6" name="Freeform 102">
              <a:extLst>
                <a:ext uri="{FF2B5EF4-FFF2-40B4-BE49-F238E27FC236}">
                  <a16:creationId xmlns:a16="http://schemas.microsoft.com/office/drawing/2014/main" id="{29ADF18E-ADBA-4D7A-93B8-DE7F6DD63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30" y="2338319"/>
              <a:ext cx="24697" cy="13777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7" name="Freeform 103">
              <a:extLst>
                <a:ext uri="{FF2B5EF4-FFF2-40B4-BE49-F238E27FC236}">
                  <a16:creationId xmlns:a16="http://schemas.microsoft.com/office/drawing/2014/main" id="{F4789EB9-BDF3-4BE6-8188-AEE1AFF5A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601" y="2979572"/>
              <a:ext cx="135244" cy="145284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44"/>
                <a:gd name="T83" fmla="*/ 44 w 44"/>
                <a:gd name="T84" fmla="*/ 44 h 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8" name="Freeform 104">
              <a:extLst>
                <a:ext uri="{FF2B5EF4-FFF2-40B4-BE49-F238E27FC236}">
                  <a16:creationId xmlns:a16="http://schemas.microsoft.com/office/drawing/2014/main" id="{E84CB327-6A96-4693-9A62-2E88AD47A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50" y="110215"/>
              <a:ext cx="188164" cy="149041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"/>
                <a:gd name="T121" fmla="*/ 0 h 45"/>
                <a:gd name="T122" fmla="*/ 61 w 6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9" name="Freeform 105">
              <a:extLst>
                <a:ext uri="{FF2B5EF4-FFF2-40B4-BE49-F238E27FC236}">
                  <a16:creationId xmlns:a16="http://schemas.microsoft.com/office/drawing/2014/main" id="{60F3349A-B17E-46B9-8265-D742D6BB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401" y="165323"/>
              <a:ext cx="252846" cy="136516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1"/>
                <a:gd name="T140" fmla="*/ 82 w 82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8E541CD3-6CF8-4B4C-BD0C-22A7C401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67" y="273034"/>
              <a:ext cx="119955" cy="66379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1" name="Freeform 107">
              <a:extLst>
                <a:ext uri="{FF2B5EF4-FFF2-40B4-BE49-F238E27FC236}">
                  <a16:creationId xmlns:a16="http://schemas.microsoft.com/office/drawing/2014/main" id="{1FDDFEA1-771A-4B6B-8E63-D93ADC197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578" y="298082"/>
              <a:ext cx="119955" cy="67632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2" name="Freeform 108">
              <a:extLst>
                <a:ext uri="{FF2B5EF4-FFF2-40B4-BE49-F238E27FC236}">
                  <a16:creationId xmlns:a16="http://schemas.microsoft.com/office/drawing/2014/main" id="{128D9713-3961-468D-85A9-01F6B2DF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25" y="301839"/>
              <a:ext cx="212861" cy="86419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6"/>
                <a:gd name="T107" fmla="*/ 69 w 69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3" name="Freeform 109">
              <a:extLst>
                <a:ext uri="{FF2B5EF4-FFF2-40B4-BE49-F238E27FC236}">
                  <a16:creationId xmlns:a16="http://schemas.microsoft.com/office/drawing/2014/main" id="{D39A8A6D-EFEF-4528-AE5C-EBA675B5C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74" y="388259"/>
              <a:ext cx="169348" cy="123992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37"/>
                <a:gd name="T77" fmla="*/ 55 w 55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4" name="Freeform 110">
              <a:extLst>
                <a:ext uri="{FF2B5EF4-FFF2-40B4-BE49-F238E27FC236}">
                  <a16:creationId xmlns:a16="http://schemas.microsoft.com/office/drawing/2014/main" id="{5D8BDF33-6EB7-4CFA-9422-72153BA7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945" y="414560"/>
              <a:ext cx="37633" cy="30059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5" name="Freeform 111">
              <a:extLst>
                <a:ext uri="{FF2B5EF4-FFF2-40B4-BE49-F238E27FC236}">
                  <a16:creationId xmlns:a16="http://schemas.microsoft.com/office/drawing/2014/main" id="{224F4F2B-EBA5-4B7B-B209-2C1D6082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110" y="402035"/>
              <a:ext cx="87026" cy="66380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0"/>
                <a:gd name="T38" fmla="*/ 28 w 2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6" name="Freeform 112">
              <a:extLst>
                <a:ext uri="{FF2B5EF4-FFF2-40B4-BE49-F238E27FC236}">
                  <a16:creationId xmlns:a16="http://schemas.microsoft.com/office/drawing/2014/main" id="{FB7AB9ED-5144-441F-A4A0-15059A81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339" y="657534"/>
              <a:ext cx="184636" cy="96439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29"/>
                <a:gd name="T80" fmla="*/ 60 w 6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0BA00993-A27A-4E38-9393-A024D5C52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818" y="680078"/>
              <a:ext cx="110547" cy="87671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26"/>
                <a:gd name="T41" fmla="*/ 36 w 36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8" name="Freeform 114">
              <a:extLst>
                <a:ext uri="{FF2B5EF4-FFF2-40B4-BE49-F238E27FC236}">
                  <a16:creationId xmlns:a16="http://schemas.microsoft.com/office/drawing/2014/main" id="{A431C1BC-8777-40FE-A126-FA45EB309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484" y="2055266"/>
              <a:ext cx="185812" cy="212916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64"/>
                <a:gd name="T116" fmla="*/ 60 w 60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9" name="Freeform 115">
              <a:extLst>
                <a:ext uri="{FF2B5EF4-FFF2-40B4-BE49-F238E27FC236}">
                  <a16:creationId xmlns:a16="http://schemas.microsoft.com/office/drawing/2014/main" id="{1BAF9275-8D69-4B0B-9412-A583964B5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831" y="2388417"/>
              <a:ext cx="132891" cy="261762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"/>
                <a:gd name="T94" fmla="*/ 0 h 79"/>
                <a:gd name="T95" fmla="*/ 43 w 43"/>
                <a:gd name="T96" fmla="*/ 79 h 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0" name="Freeform 116">
              <a:extLst>
                <a:ext uri="{FF2B5EF4-FFF2-40B4-BE49-F238E27FC236}">
                  <a16:creationId xmlns:a16="http://schemas.microsoft.com/office/drawing/2014/main" id="{29443973-A635-4751-9C84-C464D88CD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08" y="2374640"/>
              <a:ext cx="713848" cy="561096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1"/>
                <a:gd name="T187" fmla="*/ 0 h 169"/>
                <a:gd name="T188" fmla="*/ 231 w 231"/>
                <a:gd name="T189" fmla="*/ 169 h 1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11" name="文本框 49">
            <a:extLst>
              <a:ext uri="{FF2B5EF4-FFF2-40B4-BE49-F238E27FC236}">
                <a16:creationId xmlns:a16="http://schemas.microsoft.com/office/drawing/2014/main" id="{8F7FFCFF-BAA0-47E5-840C-490DDAD2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361" y="5380284"/>
            <a:ext cx="33272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2" name="文本框 49">
            <a:extLst>
              <a:ext uri="{FF2B5EF4-FFF2-40B4-BE49-F238E27FC236}">
                <a16:creationId xmlns:a16="http://schemas.microsoft.com/office/drawing/2014/main" id="{9CFAA77E-8C9C-4D0F-A00C-7DEED980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216" y="2789477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3" name="文本框 49">
            <a:extLst>
              <a:ext uri="{FF2B5EF4-FFF2-40B4-BE49-F238E27FC236}">
                <a16:creationId xmlns:a16="http://schemas.microsoft.com/office/drawing/2014/main" id="{62ECE3DA-7F95-4450-A196-22645E2C7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2" y="3796452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4" name="文本框 49">
            <a:extLst>
              <a:ext uri="{FF2B5EF4-FFF2-40B4-BE49-F238E27FC236}">
                <a16:creationId xmlns:a16="http://schemas.microsoft.com/office/drawing/2014/main" id="{432ECA1F-600F-4DEC-8024-0F391351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8861" y="4365165"/>
            <a:ext cx="250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6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2ED848-D6C0-4E06-B21C-4F784396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7048" y="1914525"/>
            <a:ext cx="5821471" cy="450694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2679121-796C-4191-9D02-77C0224ABF1D}"/>
              </a:ext>
            </a:extLst>
          </p:cNvPr>
          <p:cNvSpPr/>
          <p:nvPr/>
        </p:nvSpPr>
        <p:spPr>
          <a:xfrm>
            <a:off x="1808797" y="1825816"/>
            <a:ext cx="762000" cy="76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2642131-5C78-403F-BCFA-99145099A0FA}"/>
              </a:ext>
            </a:extLst>
          </p:cNvPr>
          <p:cNvSpPr/>
          <p:nvPr/>
        </p:nvSpPr>
        <p:spPr>
          <a:xfrm>
            <a:off x="1808797" y="3035816"/>
            <a:ext cx="762000" cy="76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47252AC-8A62-40FD-85FB-7A157972DB1B}"/>
              </a:ext>
            </a:extLst>
          </p:cNvPr>
          <p:cNvSpPr/>
          <p:nvPr/>
        </p:nvSpPr>
        <p:spPr>
          <a:xfrm>
            <a:off x="1808797" y="4274392"/>
            <a:ext cx="762000" cy="76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380CAB1-3C46-4963-8E50-994B1B8BDD75}"/>
              </a:ext>
            </a:extLst>
          </p:cNvPr>
          <p:cNvGrpSpPr/>
          <p:nvPr/>
        </p:nvGrpSpPr>
        <p:grpSpPr>
          <a:xfrm>
            <a:off x="1976228" y="1961964"/>
            <a:ext cx="427138" cy="489705"/>
            <a:chOff x="2033588" y="4343400"/>
            <a:chExt cx="563563" cy="646113"/>
          </a:xfrm>
          <a:solidFill>
            <a:schemeClr val="bg1"/>
          </a:solidFill>
        </p:grpSpPr>
        <p:sp>
          <p:nvSpPr>
            <p:cNvPr id="11" name="Oval 316">
              <a:extLst>
                <a:ext uri="{FF2B5EF4-FFF2-40B4-BE49-F238E27FC236}">
                  <a16:creationId xmlns:a16="http://schemas.microsoft.com/office/drawing/2014/main" id="{781E0009-B6F4-4E01-BA13-B1FD26D5A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938" y="4343400"/>
              <a:ext cx="1016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Freeform 317">
              <a:extLst>
                <a:ext uri="{FF2B5EF4-FFF2-40B4-BE49-F238E27FC236}">
                  <a16:creationId xmlns:a16="http://schemas.microsoft.com/office/drawing/2014/main" id="{037B3C76-DCEC-4D6E-9569-09C9E7740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3588" y="4479925"/>
              <a:ext cx="361950" cy="509588"/>
            </a:xfrm>
            <a:custGeom>
              <a:avLst/>
              <a:gdLst>
                <a:gd name="T0" fmla="*/ 206 w 207"/>
                <a:gd name="T1" fmla="*/ 44 h 292"/>
                <a:gd name="T2" fmla="*/ 205 w 207"/>
                <a:gd name="T3" fmla="*/ 44 h 292"/>
                <a:gd name="T4" fmla="*/ 195 w 207"/>
                <a:gd name="T5" fmla="*/ 36 h 292"/>
                <a:gd name="T6" fmla="*/ 154 w 207"/>
                <a:gd name="T7" fmla="*/ 5 h 292"/>
                <a:gd name="T8" fmla="*/ 144 w 207"/>
                <a:gd name="T9" fmla="*/ 2 h 292"/>
                <a:gd name="T10" fmla="*/ 129 w 207"/>
                <a:gd name="T11" fmla="*/ 1 h 292"/>
                <a:gd name="T12" fmla="*/ 127 w 207"/>
                <a:gd name="T13" fmla="*/ 19 h 292"/>
                <a:gd name="T14" fmla="*/ 115 w 207"/>
                <a:gd name="T15" fmla="*/ 72 h 292"/>
                <a:gd name="T16" fmla="*/ 115 w 207"/>
                <a:gd name="T17" fmla="*/ 12 h 292"/>
                <a:gd name="T18" fmla="*/ 99 w 207"/>
                <a:gd name="T19" fmla="*/ 0 h 292"/>
                <a:gd name="T20" fmla="*/ 99 w 207"/>
                <a:gd name="T21" fmla="*/ 15 h 292"/>
                <a:gd name="T22" fmla="*/ 77 w 207"/>
                <a:gd name="T23" fmla="*/ 30 h 292"/>
                <a:gd name="T24" fmla="*/ 69 w 207"/>
                <a:gd name="T25" fmla="*/ 11 h 292"/>
                <a:gd name="T26" fmla="*/ 81 w 207"/>
                <a:gd name="T27" fmla="*/ 0 h 292"/>
                <a:gd name="T28" fmla="*/ 66 w 207"/>
                <a:gd name="T29" fmla="*/ 2 h 292"/>
                <a:gd name="T30" fmla="*/ 5 w 207"/>
                <a:gd name="T31" fmla="*/ 60 h 292"/>
                <a:gd name="T32" fmla="*/ 5 w 207"/>
                <a:gd name="T33" fmla="*/ 61 h 292"/>
                <a:gd name="T34" fmla="*/ 2 w 207"/>
                <a:gd name="T35" fmla="*/ 81 h 292"/>
                <a:gd name="T36" fmla="*/ 3 w 207"/>
                <a:gd name="T37" fmla="*/ 82 h 292"/>
                <a:gd name="T38" fmla="*/ 4 w 207"/>
                <a:gd name="T39" fmla="*/ 85 h 292"/>
                <a:gd name="T40" fmla="*/ 10 w 207"/>
                <a:gd name="T41" fmla="*/ 97 h 292"/>
                <a:gd name="T42" fmla="*/ 34 w 207"/>
                <a:gd name="T43" fmla="*/ 144 h 292"/>
                <a:gd name="T44" fmla="*/ 56 w 207"/>
                <a:gd name="T45" fmla="*/ 153 h 292"/>
                <a:gd name="T46" fmla="*/ 60 w 207"/>
                <a:gd name="T47" fmla="*/ 154 h 292"/>
                <a:gd name="T48" fmla="*/ 103 w 207"/>
                <a:gd name="T49" fmla="*/ 292 h 292"/>
                <a:gd name="T50" fmla="*/ 96 w 207"/>
                <a:gd name="T51" fmla="*/ 188 h 292"/>
                <a:gd name="T52" fmla="*/ 153 w 207"/>
                <a:gd name="T53" fmla="*/ 56 h 292"/>
                <a:gd name="T54" fmla="*/ 160 w 207"/>
                <a:gd name="T55" fmla="*/ 53 h 292"/>
                <a:gd name="T56" fmla="*/ 129 w 207"/>
                <a:gd name="T57" fmla="*/ 76 h 292"/>
                <a:gd name="T58" fmla="*/ 153 w 207"/>
                <a:gd name="T59" fmla="*/ 56 h 292"/>
                <a:gd name="T60" fmla="*/ 52 w 207"/>
                <a:gd name="T61" fmla="*/ 94 h 292"/>
                <a:gd name="T62" fmla="*/ 41 w 207"/>
                <a:gd name="T63" fmla="*/ 74 h 292"/>
                <a:gd name="T64" fmla="*/ 57 w 207"/>
                <a:gd name="T65" fmla="*/ 10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92">
                  <a:moveTo>
                    <a:pt x="205" y="71"/>
                  </a:moveTo>
                  <a:cubicBezTo>
                    <a:pt x="206" y="59"/>
                    <a:pt x="207" y="41"/>
                    <a:pt x="206" y="44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1" y="3"/>
                    <a:pt x="147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9" y="1"/>
                    <a:pt x="134" y="1"/>
                    <a:pt x="129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2" y="1"/>
                    <a:pt x="67" y="2"/>
                  </a:cubicBezTo>
                  <a:cubicBezTo>
                    <a:pt x="67" y="2"/>
                    <a:pt x="66" y="2"/>
                    <a:pt x="66" y="2"/>
                  </a:cubicBezTo>
                  <a:cubicBezTo>
                    <a:pt x="61" y="2"/>
                    <a:pt x="57" y="4"/>
                    <a:pt x="53" y="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102"/>
                    <a:pt x="3" y="72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42" y="141"/>
                    <a:pt x="49" y="137"/>
                    <a:pt x="56" y="133"/>
                  </a:cubicBezTo>
                  <a:cubicBezTo>
                    <a:pt x="56" y="140"/>
                    <a:pt x="56" y="146"/>
                    <a:pt x="56" y="153"/>
                  </a:cubicBezTo>
                  <a:cubicBezTo>
                    <a:pt x="56" y="153"/>
                    <a:pt x="56" y="154"/>
                    <a:pt x="56" y="154"/>
                  </a:cubicBezTo>
                  <a:cubicBezTo>
                    <a:pt x="57" y="154"/>
                    <a:pt x="58" y="154"/>
                    <a:pt x="60" y="154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4" y="275"/>
                    <a:pt x="104" y="252"/>
                    <a:pt x="104" y="230"/>
                  </a:cubicBezTo>
                  <a:cubicBezTo>
                    <a:pt x="99" y="217"/>
                    <a:pt x="96" y="202"/>
                    <a:pt x="96" y="188"/>
                  </a:cubicBezTo>
                  <a:cubicBezTo>
                    <a:pt x="96" y="126"/>
                    <a:pt x="144" y="75"/>
                    <a:pt x="205" y="71"/>
                  </a:cubicBezTo>
                  <a:close/>
                  <a:moveTo>
                    <a:pt x="153" y="56"/>
                  </a:moveTo>
                  <a:cubicBezTo>
                    <a:pt x="152" y="53"/>
                    <a:pt x="152" y="50"/>
                    <a:pt x="152" y="47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6" y="72"/>
                    <a:pt x="126" y="72"/>
                    <a:pt x="126" y="72"/>
                  </a:cubicBezTo>
                  <a:lnTo>
                    <a:pt x="153" y="56"/>
                  </a:lnTo>
                  <a:close/>
                  <a:moveTo>
                    <a:pt x="57" y="102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70"/>
                    <a:pt x="57" y="86"/>
                    <a:pt x="57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Freeform 318">
              <a:extLst>
                <a:ext uri="{FF2B5EF4-FFF2-40B4-BE49-F238E27FC236}">
                  <a16:creationId xmlns:a16="http://schemas.microsoft.com/office/drawing/2014/main" id="{D15C2A67-032A-4D29-B584-43ED5B5F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903788"/>
              <a:ext cx="71438" cy="85725"/>
            </a:xfrm>
            <a:custGeom>
              <a:avLst/>
              <a:gdLst>
                <a:gd name="T0" fmla="*/ 0 w 41"/>
                <a:gd name="T1" fmla="*/ 0 h 49"/>
                <a:gd name="T2" fmla="*/ 1 w 41"/>
                <a:gd name="T3" fmla="*/ 49 h 49"/>
                <a:gd name="T4" fmla="*/ 41 w 41"/>
                <a:gd name="T5" fmla="*/ 49 h 49"/>
                <a:gd name="T6" fmla="*/ 41 w 41"/>
                <a:gd name="T7" fmla="*/ 44 h 49"/>
                <a:gd name="T8" fmla="*/ 0 w 4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7"/>
                    <a:pt x="41" y="45"/>
                    <a:pt x="41" y="44"/>
                  </a:cubicBezTo>
                  <a:cubicBezTo>
                    <a:pt x="24" y="33"/>
                    <a:pt x="10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Freeform 319">
              <a:extLst>
                <a:ext uri="{FF2B5EF4-FFF2-40B4-BE49-F238E27FC236}">
                  <a16:creationId xmlns:a16="http://schemas.microsoft.com/office/drawing/2014/main" id="{A0D70045-C2D9-42A5-A3E8-496AF931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600" y="4616450"/>
              <a:ext cx="61913" cy="47625"/>
            </a:xfrm>
            <a:custGeom>
              <a:avLst/>
              <a:gdLst>
                <a:gd name="T0" fmla="*/ 34 w 39"/>
                <a:gd name="T1" fmla="*/ 0 h 30"/>
                <a:gd name="T2" fmla="*/ 28 w 39"/>
                <a:gd name="T3" fmla="*/ 0 h 30"/>
                <a:gd name="T4" fmla="*/ 12 w 39"/>
                <a:gd name="T5" fmla="*/ 0 h 30"/>
                <a:gd name="T6" fmla="*/ 5 w 39"/>
                <a:gd name="T7" fmla="*/ 0 h 30"/>
                <a:gd name="T8" fmla="*/ 0 w 39"/>
                <a:gd name="T9" fmla="*/ 30 h 30"/>
                <a:gd name="T10" fmla="*/ 12 w 39"/>
                <a:gd name="T11" fmla="*/ 30 h 30"/>
                <a:gd name="T12" fmla="*/ 28 w 39"/>
                <a:gd name="T13" fmla="*/ 30 h 30"/>
                <a:gd name="T14" fmla="*/ 39 w 39"/>
                <a:gd name="T15" fmla="*/ 30 h 30"/>
                <a:gd name="T16" fmla="*/ 34 w 3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34" y="0"/>
                  </a:moveTo>
                  <a:lnTo>
                    <a:pt x="28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28" y="30"/>
                  </a:lnTo>
                  <a:lnTo>
                    <a:pt x="39" y="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Freeform 320">
              <a:extLst>
                <a:ext uri="{FF2B5EF4-FFF2-40B4-BE49-F238E27FC236}">
                  <a16:creationId xmlns:a16="http://schemas.microsoft.com/office/drawing/2014/main" id="{91AB9B63-8E6E-42A9-8567-72C30F83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0" y="4625975"/>
              <a:ext cx="69850" cy="69850"/>
            </a:xfrm>
            <a:custGeom>
              <a:avLst/>
              <a:gdLst>
                <a:gd name="T0" fmla="*/ 24 w 44"/>
                <a:gd name="T1" fmla="*/ 0 h 44"/>
                <a:gd name="T2" fmla="*/ 19 w 44"/>
                <a:gd name="T3" fmla="*/ 4 h 44"/>
                <a:gd name="T4" fmla="*/ 6 w 44"/>
                <a:gd name="T5" fmla="*/ 11 h 44"/>
                <a:gd name="T6" fmla="*/ 0 w 44"/>
                <a:gd name="T7" fmla="*/ 15 h 44"/>
                <a:gd name="T8" fmla="*/ 11 w 44"/>
                <a:gd name="T9" fmla="*/ 44 h 44"/>
                <a:gd name="T10" fmla="*/ 21 w 44"/>
                <a:gd name="T11" fmla="*/ 38 h 44"/>
                <a:gd name="T12" fmla="*/ 34 w 44"/>
                <a:gd name="T13" fmla="*/ 30 h 44"/>
                <a:gd name="T14" fmla="*/ 44 w 44"/>
                <a:gd name="T15" fmla="*/ 24 h 44"/>
                <a:gd name="T16" fmla="*/ 24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24" y="0"/>
                  </a:moveTo>
                  <a:lnTo>
                    <a:pt x="19" y="4"/>
                  </a:lnTo>
                  <a:lnTo>
                    <a:pt x="6" y="11"/>
                  </a:lnTo>
                  <a:lnTo>
                    <a:pt x="0" y="15"/>
                  </a:lnTo>
                  <a:lnTo>
                    <a:pt x="11" y="44"/>
                  </a:lnTo>
                  <a:lnTo>
                    <a:pt x="21" y="38"/>
                  </a:lnTo>
                  <a:lnTo>
                    <a:pt x="34" y="30"/>
                  </a:lnTo>
                  <a:lnTo>
                    <a:pt x="44" y="2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Freeform 321">
              <a:extLst>
                <a:ext uri="{FF2B5EF4-FFF2-40B4-BE49-F238E27FC236}">
                  <a16:creationId xmlns:a16="http://schemas.microsoft.com/office/drawing/2014/main" id="{C88AFE2B-F627-4DD1-9E02-9855F488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4684713"/>
              <a:ext cx="68263" cy="69850"/>
            </a:xfrm>
            <a:custGeom>
              <a:avLst/>
              <a:gdLst>
                <a:gd name="T0" fmla="*/ 14 w 43"/>
                <a:gd name="T1" fmla="*/ 0 h 44"/>
                <a:gd name="T2" fmla="*/ 11 w 43"/>
                <a:gd name="T3" fmla="*/ 5 h 44"/>
                <a:gd name="T4" fmla="*/ 3 w 43"/>
                <a:gd name="T5" fmla="*/ 18 h 44"/>
                <a:gd name="T6" fmla="*/ 0 w 43"/>
                <a:gd name="T7" fmla="*/ 25 h 44"/>
                <a:gd name="T8" fmla="*/ 24 w 43"/>
                <a:gd name="T9" fmla="*/ 44 h 44"/>
                <a:gd name="T10" fmla="*/ 29 w 43"/>
                <a:gd name="T11" fmla="*/ 34 h 44"/>
                <a:gd name="T12" fmla="*/ 37 w 43"/>
                <a:gd name="T13" fmla="*/ 21 h 44"/>
                <a:gd name="T14" fmla="*/ 43 w 43"/>
                <a:gd name="T15" fmla="*/ 11 h 44"/>
                <a:gd name="T16" fmla="*/ 14 w 43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4">
                  <a:moveTo>
                    <a:pt x="14" y="0"/>
                  </a:moveTo>
                  <a:lnTo>
                    <a:pt x="11" y="5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24" y="44"/>
                  </a:lnTo>
                  <a:lnTo>
                    <a:pt x="29" y="34"/>
                  </a:lnTo>
                  <a:lnTo>
                    <a:pt x="37" y="21"/>
                  </a:lnTo>
                  <a:lnTo>
                    <a:pt x="43" y="1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Freeform 322">
              <a:extLst>
                <a:ext uri="{FF2B5EF4-FFF2-40B4-BE49-F238E27FC236}">
                  <a16:creationId xmlns:a16="http://schemas.microsoft.com/office/drawing/2014/main" id="{073CE7D8-FB8F-4203-9256-D489F8391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4764088"/>
              <a:ext cx="47625" cy="61913"/>
            </a:xfrm>
            <a:custGeom>
              <a:avLst/>
              <a:gdLst>
                <a:gd name="T0" fmla="*/ 0 w 30"/>
                <a:gd name="T1" fmla="*/ 6 h 39"/>
                <a:gd name="T2" fmla="*/ 0 w 30"/>
                <a:gd name="T3" fmla="*/ 12 h 39"/>
                <a:gd name="T4" fmla="*/ 0 w 30"/>
                <a:gd name="T5" fmla="*/ 28 h 39"/>
                <a:gd name="T6" fmla="*/ 0 w 30"/>
                <a:gd name="T7" fmla="*/ 34 h 39"/>
                <a:gd name="T8" fmla="*/ 30 w 30"/>
                <a:gd name="T9" fmla="*/ 39 h 39"/>
                <a:gd name="T10" fmla="*/ 30 w 30"/>
                <a:gd name="T11" fmla="*/ 28 h 39"/>
                <a:gd name="T12" fmla="*/ 30 w 30"/>
                <a:gd name="T13" fmla="*/ 12 h 39"/>
                <a:gd name="T14" fmla="*/ 30 w 30"/>
                <a:gd name="T15" fmla="*/ 0 h 39"/>
                <a:gd name="T16" fmla="*/ 0 w 30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9">
                  <a:moveTo>
                    <a:pt x="0" y="6"/>
                  </a:moveTo>
                  <a:lnTo>
                    <a:pt x="0" y="1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Freeform 323">
              <a:extLst>
                <a:ext uri="{FF2B5EF4-FFF2-40B4-BE49-F238E27FC236}">
                  <a16:creationId xmlns:a16="http://schemas.microsoft.com/office/drawing/2014/main" id="{46C793CE-96EA-4BCA-A987-F33D1571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200" y="4840288"/>
              <a:ext cx="68263" cy="69850"/>
            </a:xfrm>
            <a:custGeom>
              <a:avLst/>
              <a:gdLst>
                <a:gd name="T0" fmla="*/ 0 w 43"/>
                <a:gd name="T1" fmla="*/ 18 h 44"/>
                <a:gd name="T2" fmla="*/ 3 w 43"/>
                <a:gd name="T3" fmla="*/ 24 h 44"/>
                <a:gd name="T4" fmla="*/ 11 w 43"/>
                <a:gd name="T5" fmla="*/ 38 h 44"/>
                <a:gd name="T6" fmla="*/ 14 w 43"/>
                <a:gd name="T7" fmla="*/ 44 h 44"/>
                <a:gd name="T8" fmla="*/ 43 w 43"/>
                <a:gd name="T9" fmla="*/ 33 h 44"/>
                <a:gd name="T10" fmla="*/ 38 w 43"/>
                <a:gd name="T11" fmla="*/ 23 h 44"/>
                <a:gd name="T12" fmla="*/ 30 w 43"/>
                <a:gd name="T13" fmla="*/ 10 h 44"/>
                <a:gd name="T14" fmla="*/ 24 w 43"/>
                <a:gd name="T15" fmla="*/ 0 h 44"/>
                <a:gd name="T16" fmla="*/ 0 w 43"/>
                <a:gd name="T1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4">
                  <a:moveTo>
                    <a:pt x="0" y="18"/>
                  </a:moveTo>
                  <a:lnTo>
                    <a:pt x="3" y="24"/>
                  </a:lnTo>
                  <a:lnTo>
                    <a:pt x="11" y="38"/>
                  </a:lnTo>
                  <a:lnTo>
                    <a:pt x="14" y="44"/>
                  </a:lnTo>
                  <a:lnTo>
                    <a:pt x="43" y="33"/>
                  </a:lnTo>
                  <a:lnTo>
                    <a:pt x="38" y="23"/>
                  </a:lnTo>
                  <a:lnTo>
                    <a:pt x="30" y="1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9" name="Freeform 324">
              <a:extLst>
                <a:ext uri="{FF2B5EF4-FFF2-40B4-BE49-F238E27FC236}">
                  <a16:creationId xmlns:a16="http://schemas.microsoft.com/office/drawing/2014/main" id="{B2708B9B-C8EE-460E-BE6C-683AB975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4903788"/>
              <a:ext cx="73025" cy="68263"/>
            </a:xfrm>
            <a:custGeom>
              <a:avLst/>
              <a:gdLst>
                <a:gd name="T0" fmla="*/ 0 w 46"/>
                <a:gd name="T1" fmla="*/ 29 h 43"/>
                <a:gd name="T2" fmla="*/ 6 w 46"/>
                <a:gd name="T3" fmla="*/ 32 h 43"/>
                <a:gd name="T4" fmla="*/ 20 w 46"/>
                <a:gd name="T5" fmla="*/ 40 h 43"/>
                <a:gd name="T6" fmla="*/ 26 w 46"/>
                <a:gd name="T7" fmla="*/ 43 h 43"/>
                <a:gd name="T8" fmla="*/ 46 w 46"/>
                <a:gd name="T9" fmla="*/ 19 h 43"/>
                <a:gd name="T10" fmla="*/ 36 w 46"/>
                <a:gd name="T11" fmla="*/ 14 h 43"/>
                <a:gd name="T12" fmla="*/ 21 w 46"/>
                <a:gd name="T13" fmla="*/ 6 h 43"/>
                <a:gd name="T14" fmla="*/ 13 w 46"/>
                <a:gd name="T15" fmla="*/ 0 h 43"/>
                <a:gd name="T16" fmla="*/ 0 w 46"/>
                <a:gd name="T1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0" y="29"/>
                  </a:moveTo>
                  <a:lnTo>
                    <a:pt x="6" y="32"/>
                  </a:lnTo>
                  <a:lnTo>
                    <a:pt x="20" y="40"/>
                  </a:lnTo>
                  <a:lnTo>
                    <a:pt x="26" y="43"/>
                  </a:lnTo>
                  <a:lnTo>
                    <a:pt x="46" y="19"/>
                  </a:lnTo>
                  <a:lnTo>
                    <a:pt x="36" y="14"/>
                  </a:lnTo>
                  <a:lnTo>
                    <a:pt x="21" y="6"/>
                  </a:lnTo>
                  <a:lnTo>
                    <a:pt x="13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0" name="Freeform 325">
              <a:extLst>
                <a:ext uri="{FF2B5EF4-FFF2-40B4-BE49-F238E27FC236}">
                  <a16:creationId xmlns:a16="http://schemas.microsoft.com/office/drawing/2014/main" id="{747F7844-6F42-42D2-BAD1-022E3495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4941888"/>
              <a:ext cx="61913" cy="47625"/>
            </a:xfrm>
            <a:custGeom>
              <a:avLst/>
              <a:gdLst>
                <a:gd name="T0" fmla="*/ 5 w 39"/>
                <a:gd name="T1" fmla="*/ 30 h 30"/>
                <a:gd name="T2" fmla="*/ 11 w 39"/>
                <a:gd name="T3" fmla="*/ 30 h 30"/>
                <a:gd name="T4" fmla="*/ 28 w 39"/>
                <a:gd name="T5" fmla="*/ 30 h 30"/>
                <a:gd name="T6" fmla="*/ 34 w 39"/>
                <a:gd name="T7" fmla="*/ 30 h 30"/>
                <a:gd name="T8" fmla="*/ 39 w 39"/>
                <a:gd name="T9" fmla="*/ 0 h 30"/>
                <a:gd name="T10" fmla="*/ 28 w 39"/>
                <a:gd name="T11" fmla="*/ 0 h 30"/>
                <a:gd name="T12" fmla="*/ 11 w 39"/>
                <a:gd name="T13" fmla="*/ 0 h 30"/>
                <a:gd name="T14" fmla="*/ 0 w 39"/>
                <a:gd name="T15" fmla="*/ 0 h 30"/>
                <a:gd name="T16" fmla="*/ 5 w 3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5" y="30"/>
                  </a:moveTo>
                  <a:lnTo>
                    <a:pt x="11" y="30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Freeform 326">
              <a:extLst>
                <a:ext uri="{FF2B5EF4-FFF2-40B4-BE49-F238E27FC236}">
                  <a16:creationId xmlns:a16="http://schemas.microsoft.com/office/drawing/2014/main" id="{F8468EEB-CAED-4364-8FF3-515BF10E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911725"/>
              <a:ext cx="73025" cy="68263"/>
            </a:xfrm>
            <a:custGeom>
              <a:avLst/>
              <a:gdLst>
                <a:gd name="T0" fmla="*/ 20 w 46"/>
                <a:gd name="T1" fmla="*/ 43 h 43"/>
                <a:gd name="T2" fmla="*/ 26 w 46"/>
                <a:gd name="T3" fmla="*/ 39 h 43"/>
                <a:gd name="T4" fmla="*/ 40 w 46"/>
                <a:gd name="T5" fmla="*/ 32 h 43"/>
                <a:gd name="T6" fmla="*/ 46 w 46"/>
                <a:gd name="T7" fmla="*/ 28 h 43"/>
                <a:gd name="T8" fmla="*/ 35 w 46"/>
                <a:gd name="T9" fmla="*/ 0 h 43"/>
                <a:gd name="T10" fmla="*/ 25 w 46"/>
                <a:gd name="T11" fmla="*/ 5 h 43"/>
                <a:gd name="T12" fmla="*/ 10 w 46"/>
                <a:gd name="T13" fmla="*/ 13 h 43"/>
                <a:gd name="T14" fmla="*/ 0 w 46"/>
                <a:gd name="T15" fmla="*/ 19 h 43"/>
                <a:gd name="T16" fmla="*/ 20 w 4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20" y="43"/>
                  </a:moveTo>
                  <a:lnTo>
                    <a:pt x="26" y="39"/>
                  </a:lnTo>
                  <a:lnTo>
                    <a:pt x="40" y="32"/>
                  </a:lnTo>
                  <a:lnTo>
                    <a:pt x="46" y="28"/>
                  </a:lnTo>
                  <a:lnTo>
                    <a:pt x="35" y="0"/>
                  </a:lnTo>
                  <a:lnTo>
                    <a:pt x="25" y="5"/>
                  </a:lnTo>
                  <a:lnTo>
                    <a:pt x="10" y="13"/>
                  </a:lnTo>
                  <a:lnTo>
                    <a:pt x="0" y="19"/>
                  </a:lnTo>
                  <a:lnTo>
                    <a:pt x="2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Freeform 327">
              <a:extLst>
                <a:ext uri="{FF2B5EF4-FFF2-40B4-BE49-F238E27FC236}">
                  <a16:creationId xmlns:a16="http://schemas.microsoft.com/office/drawing/2014/main" id="{98523106-06AA-48D3-974E-FC2D591F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851400"/>
              <a:ext cx="69850" cy="73025"/>
            </a:xfrm>
            <a:custGeom>
              <a:avLst/>
              <a:gdLst>
                <a:gd name="T0" fmla="*/ 29 w 44"/>
                <a:gd name="T1" fmla="*/ 46 h 46"/>
                <a:gd name="T2" fmla="*/ 32 w 44"/>
                <a:gd name="T3" fmla="*/ 40 h 46"/>
                <a:gd name="T4" fmla="*/ 41 w 44"/>
                <a:gd name="T5" fmla="*/ 26 h 46"/>
                <a:gd name="T6" fmla="*/ 44 w 44"/>
                <a:gd name="T7" fmla="*/ 20 h 46"/>
                <a:gd name="T8" fmla="*/ 20 w 44"/>
                <a:gd name="T9" fmla="*/ 0 h 46"/>
                <a:gd name="T10" fmla="*/ 13 w 44"/>
                <a:gd name="T11" fmla="*/ 10 h 46"/>
                <a:gd name="T12" fmla="*/ 6 w 44"/>
                <a:gd name="T13" fmla="*/ 25 h 46"/>
                <a:gd name="T14" fmla="*/ 0 w 44"/>
                <a:gd name="T15" fmla="*/ 33 h 46"/>
                <a:gd name="T16" fmla="*/ 29 w 44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6">
                  <a:moveTo>
                    <a:pt x="29" y="46"/>
                  </a:moveTo>
                  <a:lnTo>
                    <a:pt x="32" y="40"/>
                  </a:lnTo>
                  <a:lnTo>
                    <a:pt x="41" y="26"/>
                  </a:lnTo>
                  <a:lnTo>
                    <a:pt x="44" y="2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6" y="25"/>
                  </a:lnTo>
                  <a:lnTo>
                    <a:pt x="0" y="33"/>
                  </a:ln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3" name="Freeform 328">
              <a:extLst>
                <a:ext uri="{FF2B5EF4-FFF2-40B4-BE49-F238E27FC236}">
                  <a16:creationId xmlns:a16="http://schemas.microsoft.com/office/drawing/2014/main" id="{4B1BB9D7-B3C9-49E4-87D5-A661D73AF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938" y="4779963"/>
              <a:ext cx="49213" cy="61913"/>
            </a:xfrm>
            <a:custGeom>
              <a:avLst/>
              <a:gdLst>
                <a:gd name="T0" fmla="*/ 31 w 31"/>
                <a:gd name="T1" fmla="*/ 34 h 39"/>
                <a:gd name="T2" fmla="*/ 31 w 31"/>
                <a:gd name="T3" fmla="*/ 28 h 39"/>
                <a:gd name="T4" fmla="*/ 31 w 31"/>
                <a:gd name="T5" fmla="*/ 11 h 39"/>
                <a:gd name="T6" fmla="*/ 31 w 31"/>
                <a:gd name="T7" fmla="*/ 5 h 39"/>
                <a:gd name="T8" fmla="*/ 0 w 31"/>
                <a:gd name="T9" fmla="*/ 0 h 39"/>
                <a:gd name="T10" fmla="*/ 0 w 31"/>
                <a:gd name="T11" fmla="*/ 11 h 39"/>
                <a:gd name="T12" fmla="*/ 0 w 31"/>
                <a:gd name="T13" fmla="*/ 28 h 39"/>
                <a:gd name="T14" fmla="*/ 0 w 31"/>
                <a:gd name="T15" fmla="*/ 39 h 39"/>
                <a:gd name="T16" fmla="*/ 31 w 31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31" y="34"/>
                  </a:moveTo>
                  <a:lnTo>
                    <a:pt x="31" y="28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3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4" name="Freeform 329">
              <a:extLst>
                <a:ext uri="{FF2B5EF4-FFF2-40B4-BE49-F238E27FC236}">
                  <a16:creationId xmlns:a16="http://schemas.microsoft.com/office/drawing/2014/main" id="{51A2E090-1667-43AD-B3DB-D1079EDFD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4695825"/>
              <a:ext cx="69850" cy="71438"/>
            </a:xfrm>
            <a:custGeom>
              <a:avLst/>
              <a:gdLst>
                <a:gd name="T0" fmla="*/ 44 w 44"/>
                <a:gd name="T1" fmla="*/ 26 h 45"/>
                <a:gd name="T2" fmla="*/ 40 w 44"/>
                <a:gd name="T3" fmla="*/ 20 h 45"/>
                <a:gd name="T4" fmla="*/ 33 w 44"/>
                <a:gd name="T5" fmla="*/ 6 h 45"/>
                <a:gd name="T6" fmla="*/ 29 w 44"/>
                <a:gd name="T7" fmla="*/ 0 h 45"/>
                <a:gd name="T8" fmla="*/ 0 w 44"/>
                <a:gd name="T9" fmla="*/ 11 h 45"/>
                <a:gd name="T10" fmla="*/ 5 w 44"/>
                <a:gd name="T11" fmla="*/ 21 h 45"/>
                <a:gd name="T12" fmla="*/ 14 w 44"/>
                <a:gd name="T13" fmla="*/ 36 h 45"/>
                <a:gd name="T14" fmla="*/ 19 w 44"/>
                <a:gd name="T15" fmla="*/ 45 h 45"/>
                <a:gd name="T16" fmla="*/ 44 w 44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5">
                  <a:moveTo>
                    <a:pt x="44" y="26"/>
                  </a:moveTo>
                  <a:lnTo>
                    <a:pt x="40" y="20"/>
                  </a:lnTo>
                  <a:lnTo>
                    <a:pt x="33" y="6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5" y="21"/>
                  </a:lnTo>
                  <a:lnTo>
                    <a:pt x="14" y="36"/>
                  </a:lnTo>
                  <a:lnTo>
                    <a:pt x="19" y="45"/>
                  </a:lnTo>
                  <a:lnTo>
                    <a:pt x="4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5" name="Freeform 330">
              <a:extLst>
                <a:ext uri="{FF2B5EF4-FFF2-40B4-BE49-F238E27FC236}">
                  <a16:creationId xmlns:a16="http://schemas.microsoft.com/office/drawing/2014/main" id="{B625D2E4-4AED-45AD-878B-F9E1482A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4633913"/>
              <a:ext cx="69850" cy="69850"/>
            </a:xfrm>
            <a:custGeom>
              <a:avLst/>
              <a:gdLst>
                <a:gd name="T0" fmla="*/ 44 w 44"/>
                <a:gd name="T1" fmla="*/ 14 h 44"/>
                <a:gd name="T2" fmla="*/ 39 w 44"/>
                <a:gd name="T3" fmla="*/ 11 h 44"/>
                <a:gd name="T4" fmla="*/ 24 w 44"/>
                <a:gd name="T5" fmla="*/ 3 h 44"/>
                <a:gd name="T6" fmla="*/ 19 w 44"/>
                <a:gd name="T7" fmla="*/ 0 h 44"/>
                <a:gd name="T8" fmla="*/ 0 w 44"/>
                <a:gd name="T9" fmla="*/ 24 h 44"/>
                <a:gd name="T10" fmla="*/ 9 w 44"/>
                <a:gd name="T11" fmla="*/ 29 h 44"/>
                <a:gd name="T12" fmla="*/ 23 w 44"/>
                <a:gd name="T13" fmla="*/ 38 h 44"/>
                <a:gd name="T14" fmla="*/ 33 w 44"/>
                <a:gd name="T15" fmla="*/ 44 h 44"/>
                <a:gd name="T16" fmla="*/ 44 w 44"/>
                <a:gd name="T1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4" y="14"/>
                  </a:moveTo>
                  <a:lnTo>
                    <a:pt x="39" y="11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0" y="24"/>
                  </a:lnTo>
                  <a:lnTo>
                    <a:pt x="9" y="29"/>
                  </a:lnTo>
                  <a:lnTo>
                    <a:pt x="23" y="38"/>
                  </a:lnTo>
                  <a:lnTo>
                    <a:pt x="33" y="44"/>
                  </a:ln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6" name="Freeform 331">
              <a:extLst>
                <a:ext uri="{FF2B5EF4-FFF2-40B4-BE49-F238E27FC236}">
                  <a16:creationId xmlns:a16="http://schemas.microsoft.com/office/drawing/2014/main" id="{3E2C01AE-D7CC-4C7F-A94C-945E91BB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4646613"/>
              <a:ext cx="309563" cy="312738"/>
            </a:xfrm>
            <a:custGeom>
              <a:avLst/>
              <a:gdLst>
                <a:gd name="T0" fmla="*/ 89 w 177"/>
                <a:gd name="T1" fmla="*/ 178 h 178"/>
                <a:gd name="T2" fmla="*/ 0 w 177"/>
                <a:gd name="T3" fmla="*/ 89 h 178"/>
                <a:gd name="T4" fmla="*/ 89 w 177"/>
                <a:gd name="T5" fmla="*/ 0 h 178"/>
                <a:gd name="T6" fmla="*/ 177 w 177"/>
                <a:gd name="T7" fmla="*/ 89 h 178"/>
                <a:gd name="T8" fmla="*/ 89 w 177"/>
                <a:gd name="T9" fmla="*/ 178 h 178"/>
                <a:gd name="T10" fmla="*/ 89 w 177"/>
                <a:gd name="T11" fmla="*/ 27 h 178"/>
                <a:gd name="T12" fmla="*/ 27 w 177"/>
                <a:gd name="T13" fmla="*/ 89 h 178"/>
                <a:gd name="T14" fmla="*/ 89 w 177"/>
                <a:gd name="T15" fmla="*/ 152 h 178"/>
                <a:gd name="T16" fmla="*/ 150 w 177"/>
                <a:gd name="T17" fmla="*/ 89 h 178"/>
                <a:gd name="T18" fmla="*/ 89 w 177"/>
                <a:gd name="T19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138"/>
                    <a:pt x="137" y="178"/>
                    <a:pt x="89" y="178"/>
                  </a:cubicBezTo>
                  <a:close/>
                  <a:moveTo>
                    <a:pt x="89" y="27"/>
                  </a:moveTo>
                  <a:cubicBezTo>
                    <a:pt x="55" y="27"/>
                    <a:pt x="27" y="55"/>
                    <a:pt x="27" y="89"/>
                  </a:cubicBezTo>
                  <a:cubicBezTo>
                    <a:pt x="27" y="124"/>
                    <a:pt x="55" y="152"/>
                    <a:pt x="89" y="152"/>
                  </a:cubicBezTo>
                  <a:cubicBezTo>
                    <a:pt x="123" y="152"/>
                    <a:pt x="150" y="124"/>
                    <a:pt x="150" y="89"/>
                  </a:cubicBezTo>
                  <a:cubicBezTo>
                    <a:pt x="150" y="55"/>
                    <a:pt x="123" y="27"/>
                    <a:pt x="8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7" name="Oval 332">
              <a:extLst>
                <a:ext uri="{FF2B5EF4-FFF2-40B4-BE49-F238E27FC236}">
                  <a16:creationId xmlns:a16="http://schemas.microsoft.com/office/drawing/2014/main" id="{9237E965-D23A-4E68-A8B1-7F92B0B42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325" y="4738688"/>
              <a:ext cx="130175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7219CAE-868D-42A1-8D80-5748A510EAAA}"/>
              </a:ext>
            </a:extLst>
          </p:cNvPr>
          <p:cNvGrpSpPr/>
          <p:nvPr/>
        </p:nvGrpSpPr>
        <p:grpSpPr>
          <a:xfrm>
            <a:off x="1982567" y="3234459"/>
            <a:ext cx="533728" cy="364714"/>
            <a:chOff x="5889625" y="4631531"/>
            <a:chExt cx="666751" cy="455613"/>
          </a:xfrm>
          <a:solidFill>
            <a:schemeClr val="bg1"/>
          </a:solidFill>
        </p:grpSpPr>
        <p:sp>
          <p:nvSpPr>
            <p:cNvPr id="29" name="Freeform 341">
              <a:extLst>
                <a:ext uri="{FF2B5EF4-FFF2-40B4-BE49-F238E27FC236}">
                  <a16:creationId xmlns:a16="http://schemas.microsoft.com/office/drawing/2014/main" id="{1C54E581-A619-44AB-86C9-B5513E27FA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9625" y="4631531"/>
              <a:ext cx="509588" cy="455613"/>
            </a:xfrm>
            <a:custGeom>
              <a:avLst/>
              <a:gdLst>
                <a:gd name="T0" fmla="*/ 283 w 292"/>
                <a:gd name="T1" fmla="*/ 0 h 260"/>
                <a:gd name="T2" fmla="*/ 9 w 292"/>
                <a:gd name="T3" fmla="*/ 0 h 260"/>
                <a:gd name="T4" fmla="*/ 0 w 292"/>
                <a:gd name="T5" fmla="*/ 10 h 260"/>
                <a:gd name="T6" fmla="*/ 0 w 292"/>
                <a:gd name="T7" fmla="*/ 251 h 260"/>
                <a:gd name="T8" fmla="*/ 9 w 292"/>
                <a:gd name="T9" fmla="*/ 260 h 260"/>
                <a:gd name="T10" fmla="*/ 283 w 292"/>
                <a:gd name="T11" fmla="*/ 260 h 260"/>
                <a:gd name="T12" fmla="*/ 292 w 292"/>
                <a:gd name="T13" fmla="*/ 251 h 260"/>
                <a:gd name="T14" fmla="*/ 292 w 292"/>
                <a:gd name="T15" fmla="*/ 10 h 260"/>
                <a:gd name="T16" fmla="*/ 283 w 292"/>
                <a:gd name="T17" fmla="*/ 0 h 260"/>
                <a:gd name="T18" fmla="*/ 225 w 292"/>
                <a:gd name="T19" fmla="*/ 21 h 260"/>
                <a:gd name="T20" fmla="*/ 237 w 292"/>
                <a:gd name="T21" fmla="*/ 33 h 260"/>
                <a:gd name="T22" fmla="*/ 225 w 292"/>
                <a:gd name="T23" fmla="*/ 45 h 260"/>
                <a:gd name="T24" fmla="*/ 212 w 292"/>
                <a:gd name="T25" fmla="*/ 33 h 260"/>
                <a:gd name="T26" fmla="*/ 225 w 292"/>
                <a:gd name="T27" fmla="*/ 21 h 260"/>
                <a:gd name="T28" fmla="*/ 188 w 292"/>
                <a:gd name="T29" fmla="*/ 21 h 260"/>
                <a:gd name="T30" fmla="*/ 201 w 292"/>
                <a:gd name="T31" fmla="*/ 33 h 260"/>
                <a:gd name="T32" fmla="*/ 188 w 292"/>
                <a:gd name="T33" fmla="*/ 45 h 260"/>
                <a:gd name="T34" fmla="*/ 176 w 292"/>
                <a:gd name="T35" fmla="*/ 33 h 260"/>
                <a:gd name="T36" fmla="*/ 188 w 292"/>
                <a:gd name="T37" fmla="*/ 21 h 260"/>
                <a:gd name="T38" fmla="*/ 274 w 292"/>
                <a:gd name="T39" fmla="*/ 242 h 260"/>
                <a:gd name="T40" fmla="*/ 18 w 292"/>
                <a:gd name="T41" fmla="*/ 242 h 260"/>
                <a:gd name="T42" fmla="*/ 18 w 292"/>
                <a:gd name="T43" fmla="*/ 65 h 260"/>
                <a:gd name="T44" fmla="*/ 274 w 292"/>
                <a:gd name="T45" fmla="*/ 65 h 260"/>
                <a:gd name="T46" fmla="*/ 274 w 292"/>
                <a:gd name="T47" fmla="*/ 242 h 260"/>
                <a:gd name="T48" fmla="*/ 261 w 292"/>
                <a:gd name="T49" fmla="*/ 45 h 260"/>
                <a:gd name="T50" fmla="*/ 249 w 292"/>
                <a:gd name="T51" fmla="*/ 33 h 260"/>
                <a:gd name="T52" fmla="*/ 261 w 292"/>
                <a:gd name="T53" fmla="*/ 21 h 260"/>
                <a:gd name="T54" fmla="*/ 274 w 292"/>
                <a:gd name="T55" fmla="*/ 33 h 260"/>
                <a:gd name="T56" fmla="*/ 261 w 292"/>
                <a:gd name="T57" fmla="*/ 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2" h="260">
                  <a:moveTo>
                    <a:pt x="28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6"/>
                    <a:pt x="4" y="260"/>
                    <a:pt x="9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8" y="260"/>
                    <a:pt x="292" y="256"/>
                    <a:pt x="292" y="251"/>
                  </a:cubicBezTo>
                  <a:cubicBezTo>
                    <a:pt x="292" y="10"/>
                    <a:pt x="292" y="10"/>
                    <a:pt x="292" y="10"/>
                  </a:cubicBezTo>
                  <a:cubicBezTo>
                    <a:pt x="292" y="5"/>
                    <a:pt x="288" y="0"/>
                    <a:pt x="283" y="0"/>
                  </a:cubicBezTo>
                  <a:close/>
                  <a:moveTo>
                    <a:pt x="225" y="21"/>
                  </a:moveTo>
                  <a:cubicBezTo>
                    <a:pt x="232" y="21"/>
                    <a:pt x="237" y="26"/>
                    <a:pt x="237" y="33"/>
                  </a:cubicBezTo>
                  <a:cubicBezTo>
                    <a:pt x="237" y="40"/>
                    <a:pt x="232" y="45"/>
                    <a:pt x="225" y="45"/>
                  </a:cubicBezTo>
                  <a:cubicBezTo>
                    <a:pt x="218" y="45"/>
                    <a:pt x="212" y="40"/>
                    <a:pt x="212" y="33"/>
                  </a:cubicBezTo>
                  <a:cubicBezTo>
                    <a:pt x="212" y="26"/>
                    <a:pt x="218" y="21"/>
                    <a:pt x="225" y="21"/>
                  </a:cubicBezTo>
                  <a:close/>
                  <a:moveTo>
                    <a:pt x="188" y="21"/>
                  </a:moveTo>
                  <a:cubicBezTo>
                    <a:pt x="195" y="21"/>
                    <a:pt x="201" y="26"/>
                    <a:pt x="201" y="33"/>
                  </a:cubicBezTo>
                  <a:cubicBezTo>
                    <a:pt x="201" y="40"/>
                    <a:pt x="195" y="45"/>
                    <a:pt x="188" y="45"/>
                  </a:cubicBezTo>
                  <a:cubicBezTo>
                    <a:pt x="182" y="45"/>
                    <a:pt x="176" y="40"/>
                    <a:pt x="176" y="33"/>
                  </a:cubicBezTo>
                  <a:cubicBezTo>
                    <a:pt x="176" y="26"/>
                    <a:pt x="182" y="21"/>
                    <a:pt x="188" y="21"/>
                  </a:cubicBezTo>
                  <a:close/>
                  <a:moveTo>
                    <a:pt x="274" y="242"/>
                  </a:moveTo>
                  <a:cubicBezTo>
                    <a:pt x="18" y="242"/>
                    <a:pt x="18" y="242"/>
                    <a:pt x="18" y="242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74" y="65"/>
                    <a:pt x="274" y="65"/>
                    <a:pt x="274" y="65"/>
                  </a:cubicBezTo>
                  <a:lnTo>
                    <a:pt x="274" y="242"/>
                  </a:lnTo>
                  <a:close/>
                  <a:moveTo>
                    <a:pt x="261" y="45"/>
                  </a:moveTo>
                  <a:cubicBezTo>
                    <a:pt x="254" y="45"/>
                    <a:pt x="249" y="40"/>
                    <a:pt x="249" y="33"/>
                  </a:cubicBezTo>
                  <a:cubicBezTo>
                    <a:pt x="249" y="26"/>
                    <a:pt x="254" y="21"/>
                    <a:pt x="261" y="21"/>
                  </a:cubicBezTo>
                  <a:cubicBezTo>
                    <a:pt x="268" y="21"/>
                    <a:pt x="274" y="26"/>
                    <a:pt x="274" y="33"/>
                  </a:cubicBezTo>
                  <a:cubicBezTo>
                    <a:pt x="274" y="40"/>
                    <a:pt x="268" y="45"/>
                    <a:pt x="26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0" name="Rectangle 342">
              <a:extLst>
                <a:ext uri="{FF2B5EF4-FFF2-40B4-BE49-F238E27FC236}">
                  <a16:creationId xmlns:a16="http://schemas.microsoft.com/office/drawing/2014/main" id="{003FFC4E-0DF8-4EE4-AC10-5123F25C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785518"/>
              <a:ext cx="368300" cy="69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1" name="Rectangle 343">
              <a:extLst>
                <a:ext uri="{FF2B5EF4-FFF2-40B4-BE49-F238E27FC236}">
                  <a16:creationId xmlns:a16="http://schemas.microsoft.com/office/drawing/2014/main" id="{9FF4D88A-3906-435C-9D29-6E2B3976E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885531"/>
              <a:ext cx="11588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2" name="Rectangle 344">
              <a:extLst>
                <a:ext uri="{FF2B5EF4-FFF2-40B4-BE49-F238E27FC236}">
                  <a16:creationId xmlns:a16="http://schemas.microsoft.com/office/drawing/2014/main" id="{F3CCC0D6-E4FF-4763-99DA-E46CF8CE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87118"/>
              <a:ext cx="1238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3" name="Rectangle 345">
              <a:extLst>
                <a:ext uri="{FF2B5EF4-FFF2-40B4-BE49-F238E27FC236}">
                  <a16:creationId xmlns:a16="http://schemas.microsoft.com/office/drawing/2014/main" id="{A64EF718-94C2-430D-9FF9-C993CE04E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936331"/>
              <a:ext cx="1238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4" name="Rectangle 346">
              <a:extLst>
                <a:ext uri="{FF2B5EF4-FFF2-40B4-BE49-F238E27FC236}">
                  <a16:creationId xmlns:a16="http://schemas.microsoft.com/office/drawing/2014/main" id="{F8A77445-6A06-43A8-8C95-E49AAF9C2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987131"/>
              <a:ext cx="1238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5" name="Freeform 347">
              <a:extLst>
                <a:ext uri="{FF2B5EF4-FFF2-40B4-BE49-F238E27FC236}">
                  <a16:creationId xmlns:a16="http://schemas.microsoft.com/office/drawing/2014/main" id="{7F63C0B3-8E86-44A8-928D-B64901776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388" y="4960143"/>
              <a:ext cx="47625" cy="49213"/>
            </a:xfrm>
            <a:custGeom>
              <a:avLst/>
              <a:gdLst>
                <a:gd name="T0" fmla="*/ 9 w 30"/>
                <a:gd name="T1" fmla="*/ 0 h 31"/>
                <a:gd name="T2" fmla="*/ 8 w 30"/>
                <a:gd name="T3" fmla="*/ 3 h 31"/>
                <a:gd name="T4" fmla="*/ 0 w 30"/>
                <a:gd name="T5" fmla="*/ 31 h 31"/>
                <a:gd name="T6" fmla="*/ 28 w 30"/>
                <a:gd name="T7" fmla="*/ 23 h 31"/>
                <a:gd name="T8" fmla="*/ 30 w 30"/>
                <a:gd name="T9" fmla="*/ 23 h 31"/>
                <a:gd name="T10" fmla="*/ 9 w 3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9" y="0"/>
                  </a:moveTo>
                  <a:lnTo>
                    <a:pt x="8" y="3"/>
                  </a:lnTo>
                  <a:lnTo>
                    <a:pt x="0" y="31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6" name="Freeform 348">
              <a:extLst>
                <a:ext uri="{FF2B5EF4-FFF2-40B4-BE49-F238E27FC236}">
                  <a16:creationId xmlns:a16="http://schemas.microsoft.com/office/drawing/2014/main" id="{B03B4D39-1594-4E42-8E39-F1A91ECF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728368"/>
              <a:ext cx="90488" cy="88900"/>
            </a:xfrm>
            <a:custGeom>
              <a:avLst/>
              <a:gdLst>
                <a:gd name="T0" fmla="*/ 39 w 52"/>
                <a:gd name="T1" fmla="*/ 51 h 51"/>
                <a:gd name="T2" fmla="*/ 48 w 52"/>
                <a:gd name="T3" fmla="*/ 42 h 51"/>
                <a:gd name="T4" fmla="*/ 48 w 52"/>
                <a:gd name="T5" fmla="*/ 29 h 51"/>
                <a:gd name="T6" fmla="*/ 22 w 52"/>
                <a:gd name="T7" fmla="*/ 3 h 51"/>
                <a:gd name="T8" fmla="*/ 10 w 52"/>
                <a:gd name="T9" fmla="*/ 3 h 51"/>
                <a:gd name="T10" fmla="*/ 0 w 52"/>
                <a:gd name="T11" fmla="*/ 13 h 51"/>
                <a:gd name="T12" fmla="*/ 39 w 52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39" y="51"/>
                  </a:moveTo>
                  <a:cubicBezTo>
                    <a:pt x="48" y="42"/>
                    <a:pt x="48" y="42"/>
                    <a:pt x="48" y="42"/>
                  </a:cubicBezTo>
                  <a:cubicBezTo>
                    <a:pt x="52" y="38"/>
                    <a:pt x="52" y="33"/>
                    <a:pt x="48" y="29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0"/>
                    <a:pt x="13" y="0"/>
                    <a:pt x="10" y="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39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7" name="Freeform 349">
              <a:extLst>
                <a:ext uri="{FF2B5EF4-FFF2-40B4-BE49-F238E27FC236}">
                  <a16:creationId xmlns:a16="http://schemas.microsoft.com/office/drawing/2014/main" id="{375BA875-E9F6-4804-AC7D-B2868E5C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4758531"/>
              <a:ext cx="214313" cy="214313"/>
            </a:xfrm>
            <a:custGeom>
              <a:avLst/>
              <a:gdLst>
                <a:gd name="T0" fmla="*/ 84 w 122"/>
                <a:gd name="T1" fmla="*/ 0 h 123"/>
                <a:gd name="T2" fmla="*/ 83 w 122"/>
                <a:gd name="T3" fmla="*/ 1 h 123"/>
                <a:gd name="T4" fmla="*/ 3 w 122"/>
                <a:gd name="T5" fmla="*/ 81 h 123"/>
                <a:gd name="T6" fmla="*/ 3 w 122"/>
                <a:gd name="T7" fmla="*/ 94 h 123"/>
                <a:gd name="T8" fmla="*/ 4 w 122"/>
                <a:gd name="T9" fmla="*/ 95 h 123"/>
                <a:gd name="T10" fmla="*/ 13 w 122"/>
                <a:gd name="T11" fmla="*/ 97 h 123"/>
                <a:gd name="T12" fmla="*/ 16 w 122"/>
                <a:gd name="T13" fmla="*/ 106 h 123"/>
                <a:gd name="T14" fmla="*/ 16 w 122"/>
                <a:gd name="T15" fmla="*/ 107 h 123"/>
                <a:gd name="T16" fmla="*/ 26 w 122"/>
                <a:gd name="T17" fmla="*/ 109 h 123"/>
                <a:gd name="T18" fmla="*/ 28 w 122"/>
                <a:gd name="T19" fmla="*/ 118 h 123"/>
                <a:gd name="T20" fmla="*/ 29 w 122"/>
                <a:gd name="T21" fmla="*/ 119 h 123"/>
                <a:gd name="T22" fmla="*/ 42 w 122"/>
                <a:gd name="T23" fmla="*/ 119 h 123"/>
                <a:gd name="T24" fmla="*/ 121 w 122"/>
                <a:gd name="T25" fmla="*/ 40 h 123"/>
                <a:gd name="T26" fmla="*/ 122 w 122"/>
                <a:gd name="T27" fmla="*/ 39 h 123"/>
                <a:gd name="T28" fmla="*/ 84 w 122"/>
                <a:gd name="T2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3">
                  <a:moveTo>
                    <a:pt x="84" y="0"/>
                  </a:moveTo>
                  <a:cubicBezTo>
                    <a:pt x="84" y="1"/>
                    <a:pt x="83" y="1"/>
                    <a:pt x="83" y="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0" y="84"/>
                    <a:pt x="0" y="90"/>
                    <a:pt x="3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7" y="97"/>
                    <a:pt x="10" y="98"/>
                    <a:pt x="13" y="97"/>
                  </a:cubicBezTo>
                  <a:cubicBezTo>
                    <a:pt x="12" y="100"/>
                    <a:pt x="13" y="104"/>
                    <a:pt x="16" y="106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9" y="109"/>
                    <a:pt x="23" y="110"/>
                    <a:pt x="26" y="109"/>
                  </a:cubicBezTo>
                  <a:cubicBezTo>
                    <a:pt x="25" y="112"/>
                    <a:pt x="25" y="116"/>
                    <a:pt x="28" y="118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32" y="123"/>
                    <a:pt x="38" y="123"/>
                    <a:pt x="42" y="119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2" y="39"/>
                    <a:pt x="122" y="39"/>
                    <a:pt x="122" y="39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FC63A06-C4A3-4C75-9826-3AAF1BA7E0AA}"/>
              </a:ext>
            </a:extLst>
          </p:cNvPr>
          <p:cNvGrpSpPr/>
          <p:nvPr/>
        </p:nvGrpSpPr>
        <p:grpSpPr>
          <a:xfrm>
            <a:off x="1939784" y="4421352"/>
            <a:ext cx="500026" cy="468080"/>
            <a:chOff x="5873750" y="3163093"/>
            <a:chExt cx="571501" cy="534988"/>
          </a:xfrm>
          <a:solidFill>
            <a:schemeClr val="bg1"/>
          </a:solidFill>
        </p:grpSpPr>
        <p:sp>
          <p:nvSpPr>
            <p:cNvPr id="39" name="Freeform 264">
              <a:extLst>
                <a:ext uri="{FF2B5EF4-FFF2-40B4-BE49-F238E27FC236}">
                  <a16:creationId xmlns:a16="http://schemas.microsoft.com/office/drawing/2014/main" id="{4025FE50-7EE3-46F2-8550-505D0892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3320256"/>
              <a:ext cx="549275" cy="377825"/>
            </a:xfrm>
            <a:custGeom>
              <a:avLst/>
              <a:gdLst>
                <a:gd name="T0" fmla="*/ 174 w 314"/>
                <a:gd name="T1" fmla="*/ 216 h 216"/>
                <a:gd name="T2" fmla="*/ 111 w 314"/>
                <a:gd name="T3" fmla="*/ 203 h 216"/>
                <a:gd name="T4" fmla="*/ 35 w 314"/>
                <a:gd name="T5" fmla="*/ 0 h 216"/>
                <a:gd name="T6" fmla="*/ 85 w 314"/>
                <a:gd name="T7" fmla="*/ 23 h 216"/>
                <a:gd name="T8" fmla="*/ 134 w 314"/>
                <a:gd name="T9" fmla="*/ 152 h 216"/>
                <a:gd name="T10" fmla="*/ 263 w 314"/>
                <a:gd name="T11" fmla="*/ 103 h 216"/>
                <a:gd name="T12" fmla="*/ 314 w 314"/>
                <a:gd name="T13" fmla="*/ 126 h 216"/>
                <a:gd name="T14" fmla="*/ 229 w 314"/>
                <a:gd name="T15" fmla="*/ 206 h 216"/>
                <a:gd name="T16" fmla="*/ 174 w 314"/>
                <a:gd name="T1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216">
                  <a:moveTo>
                    <a:pt x="174" y="216"/>
                  </a:moveTo>
                  <a:cubicBezTo>
                    <a:pt x="153" y="216"/>
                    <a:pt x="131" y="212"/>
                    <a:pt x="111" y="203"/>
                  </a:cubicBezTo>
                  <a:cubicBezTo>
                    <a:pt x="34" y="168"/>
                    <a:pt x="0" y="77"/>
                    <a:pt x="3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63" y="72"/>
                    <a:pt x="85" y="130"/>
                    <a:pt x="134" y="152"/>
                  </a:cubicBezTo>
                  <a:cubicBezTo>
                    <a:pt x="183" y="174"/>
                    <a:pt x="241" y="152"/>
                    <a:pt x="263" y="103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297" y="163"/>
                    <a:pt x="267" y="192"/>
                    <a:pt x="229" y="206"/>
                  </a:cubicBezTo>
                  <a:cubicBezTo>
                    <a:pt x="211" y="213"/>
                    <a:pt x="193" y="216"/>
                    <a:pt x="174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0" name="Freeform 265">
              <a:extLst>
                <a:ext uri="{FF2B5EF4-FFF2-40B4-BE49-F238E27FC236}">
                  <a16:creationId xmlns:a16="http://schemas.microsoft.com/office/drawing/2014/main" id="{E58C3180-14E8-44A3-B234-598BA8B99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88" y="3164681"/>
              <a:ext cx="207963" cy="174625"/>
            </a:xfrm>
            <a:custGeom>
              <a:avLst/>
              <a:gdLst>
                <a:gd name="T0" fmla="*/ 119 w 119"/>
                <a:gd name="T1" fmla="*/ 0 h 100"/>
                <a:gd name="T2" fmla="*/ 14 w 119"/>
                <a:gd name="T3" fmla="*/ 57 h 100"/>
                <a:gd name="T4" fmla="*/ 0 w 119"/>
                <a:gd name="T5" fmla="*/ 77 h 100"/>
                <a:gd name="T6" fmla="*/ 51 w 119"/>
                <a:gd name="T7" fmla="*/ 100 h 100"/>
                <a:gd name="T8" fmla="*/ 57 w 119"/>
                <a:gd name="T9" fmla="*/ 91 h 100"/>
                <a:gd name="T10" fmla="*/ 119 w 119"/>
                <a:gd name="T11" fmla="*/ 56 h 100"/>
                <a:gd name="T12" fmla="*/ 119 w 119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00">
                  <a:moveTo>
                    <a:pt x="119" y="0"/>
                  </a:moveTo>
                  <a:cubicBezTo>
                    <a:pt x="78" y="4"/>
                    <a:pt x="40" y="24"/>
                    <a:pt x="14" y="57"/>
                  </a:cubicBezTo>
                  <a:cubicBezTo>
                    <a:pt x="9" y="63"/>
                    <a:pt x="4" y="70"/>
                    <a:pt x="0" y="77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3" y="97"/>
                    <a:pt x="55" y="94"/>
                    <a:pt x="57" y="91"/>
                  </a:cubicBezTo>
                  <a:cubicBezTo>
                    <a:pt x="73" y="72"/>
                    <a:pt x="95" y="59"/>
                    <a:pt x="119" y="56"/>
                  </a:cubicBezTo>
                  <a:lnTo>
                    <a:pt x="1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1" name="Freeform 266">
              <a:extLst>
                <a:ext uri="{FF2B5EF4-FFF2-40B4-BE49-F238E27FC236}">
                  <a16:creationId xmlns:a16="http://schemas.microsoft.com/office/drawing/2014/main" id="{8FDB80F1-A7AB-4686-8974-726BB5D25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3455193"/>
              <a:ext cx="103188" cy="63500"/>
            </a:xfrm>
            <a:custGeom>
              <a:avLst/>
              <a:gdLst>
                <a:gd name="T0" fmla="*/ 3 w 59"/>
                <a:gd name="T1" fmla="*/ 0 h 36"/>
                <a:gd name="T2" fmla="*/ 0 w 59"/>
                <a:gd name="T3" fmla="*/ 13 h 36"/>
                <a:gd name="T4" fmla="*/ 51 w 59"/>
                <a:gd name="T5" fmla="*/ 36 h 36"/>
                <a:gd name="T6" fmla="*/ 59 w 59"/>
                <a:gd name="T7" fmla="*/ 0 h 36"/>
                <a:gd name="T8" fmla="*/ 3 w 5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6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5" y="25"/>
                    <a:pt x="58" y="13"/>
                    <a:pt x="59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2" name="Freeform 267">
              <a:extLst>
                <a:ext uri="{FF2B5EF4-FFF2-40B4-BE49-F238E27FC236}">
                  <a16:creationId xmlns:a16="http://schemas.microsoft.com/office/drawing/2014/main" id="{4A175F12-84A9-4A99-8143-1FA010CE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163093"/>
              <a:ext cx="268288" cy="266700"/>
            </a:xfrm>
            <a:custGeom>
              <a:avLst/>
              <a:gdLst>
                <a:gd name="T0" fmla="*/ 153 w 153"/>
                <a:gd name="T1" fmla="*/ 153 h 153"/>
                <a:gd name="T2" fmla="*/ 98 w 153"/>
                <a:gd name="T3" fmla="*/ 153 h 153"/>
                <a:gd name="T4" fmla="*/ 0 w 153"/>
                <a:gd name="T5" fmla="*/ 56 h 153"/>
                <a:gd name="T6" fmla="*/ 0 w 153"/>
                <a:gd name="T7" fmla="*/ 0 h 153"/>
                <a:gd name="T8" fmla="*/ 153 w 153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153"/>
                  </a:moveTo>
                  <a:cubicBezTo>
                    <a:pt x="98" y="153"/>
                    <a:pt x="98" y="153"/>
                    <a:pt x="98" y="153"/>
                  </a:cubicBezTo>
                  <a:cubicBezTo>
                    <a:pt x="98" y="100"/>
                    <a:pt x="54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153" y="69"/>
                    <a:pt x="153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3" name="Rectangle 268">
              <a:extLst>
                <a:ext uri="{FF2B5EF4-FFF2-40B4-BE49-F238E27FC236}">
                  <a16:creationId xmlns:a16="http://schemas.microsoft.com/office/drawing/2014/main" id="{12480737-EDCA-46FC-8C9D-AB50E8268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463131"/>
              <a:ext cx="47625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4" name="Rectangle 269">
              <a:extLst>
                <a:ext uri="{FF2B5EF4-FFF2-40B4-BE49-F238E27FC236}">
                  <a16:creationId xmlns:a16="http://schemas.microsoft.com/office/drawing/2014/main" id="{ED5D1F10-AB2E-4D7E-8656-6534741E2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150" y="3385343"/>
              <a:ext cx="4921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5" name="Rectangle 270">
              <a:extLst>
                <a:ext uri="{FF2B5EF4-FFF2-40B4-BE49-F238E27FC236}">
                  <a16:creationId xmlns:a16="http://schemas.microsoft.com/office/drawing/2014/main" id="{2A79C637-F373-485E-B661-3060C270A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175" y="3344068"/>
              <a:ext cx="49213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7CC5FDA1-7B87-485F-BEF3-7E6AEBADF784}"/>
              </a:ext>
            </a:extLst>
          </p:cNvPr>
          <p:cNvSpPr/>
          <p:nvPr/>
        </p:nvSpPr>
        <p:spPr>
          <a:xfrm>
            <a:off x="2735277" y="1914525"/>
            <a:ext cx="4822593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885E083-A83B-446E-88AD-E8E8FAAC2557}"/>
              </a:ext>
            </a:extLst>
          </p:cNvPr>
          <p:cNvSpPr/>
          <p:nvPr/>
        </p:nvSpPr>
        <p:spPr>
          <a:xfrm>
            <a:off x="2761413" y="3121530"/>
            <a:ext cx="4822593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5F88142-5B29-4C57-B0D6-F96BFCBE96CF}"/>
              </a:ext>
            </a:extLst>
          </p:cNvPr>
          <p:cNvSpPr/>
          <p:nvPr/>
        </p:nvSpPr>
        <p:spPr>
          <a:xfrm>
            <a:off x="2771050" y="4354196"/>
            <a:ext cx="4822593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08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946BB0-3BA4-4139-B52D-416710579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92" y="1012874"/>
            <a:ext cx="1476626" cy="516155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22F54BB-7399-421E-B57F-ED49B31960AB}"/>
              </a:ext>
            </a:extLst>
          </p:cNvPr>
          <p:cNvGrpSpPr/>
          <p:nvPr/>
        </p:nvGrpSpPr>
        <p:grpSpPr>
          <a:xfrm>
            <a:off x="2094455" y="2321416"/>
            <a:ext cx="8658973" cy="694811"/>
            <a:chOff x="1306663" y="1607693"/>
            <a:chExt cx="8658973" cy="694811"/>
          </a:xfrm>
        </p:grpSpPr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id="{6CDBCF2C-92A2-4EAE-8A75-D614098B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663" y="1607693"/>
              <a:ext cx="6337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1</a:t>
              </a:r>
              <a:endPara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EA3C36B-79FE-4F15-879A-FBD1ECDE50A6}"/>
                </a:ext>
              </a:extLst>
            </p:cNvPr>
            <p:cNvSpPr/>
            <p:nvPr/>
          </p:nvSpPr>
          <p:spPr>
            <a:xfrm>
              <a:off x="2196091" y="1656173"/>
              <a:ext cx="7769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DDF9E5B-6383-431C-9508-C46235946314}"/>
              </a:ext>
            </a:extLst>
          </p:cNvPr>
          <p:cNvGrpSpPr/>
          <p:nvPr/>
        </p:nvGrpSpPr>
        <p:grpSpPr>
          <a:xfrm>
            <a:off x="2070771" y="3313647"/>
            <a:ext cx="8682656" cy="726159"/>
            <a:chOff x="1282979" y="2599924"/>
            <a:chExt cx="8682656" cy="726159"/>
          </a:xfrm>
        </p:grpSpPr>
        <p:sp>
          <p:nvSpPr>
            <p:cNvPr id="11" name="文本框 24">
              <a:extLst>
                <a:ext uri="{FF2B5EF4-FFF2-40B4-BE49-F238E27FC236}">
                  <a16:creationId xmlns:a16="http://schemas.microsoft.com/office/drawing/2014/main" id="{6D518C46-861E-420E-8A79-87898D6A0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979" y="2599924"/>
              <a:ext cx="6354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2</a:t>
              </a:r>
              <a:endPara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77C1859-651E-460C-9FF8-224D736578C4}"/>
                </a:ext>
              </a:extLst>
            </p:cNvPr>
            <p:cNvSpPr/>
            <p:nvPr/>
          </p:nvSpPr>
          <p:spPr>
            <a:xfrm>
              <a:off x="2196090" y="2679752"/>
              <a:ext cx="7769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9B17E75-F479-4F4B-A4DB-1F8CA83E3B04}"/>
              </a:ext>
            </a:extLst>
          </p:cNvPr>
          <p:cNvGrpSpPr/>
          <p:nvPr/>
        </p:nvGrpSpPr>
        <p:grpSpPr>
          <a:xfrm>
            <a:off x="2070770" y="4341337"/>
            <a:ext cx="8682657" cy="698158"/>
            <a:chOff x="1282978" y="3627614"/>
            <a:chExt cx="8682657" cy="698158"/>
          </a:xfrm>
        </p:grpSpPr>
        <p:sp>
          <p:nvSpPr>
            <p:cNvPr id="14" name="文本框 25">
              <a:extLst>
                <a:ext uri="{FF2B5EF4-FFF2-40B4-BE49-F238E27FC236}">
                  <a16:creationId xmlns:a16="http://schemas.microsoft.com/office/drawing/2014/main" id="{17965EBC-E191-494B-9D81-84A56E8CC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978" y="3627614"/>
              <a:ext cx="6354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3</a:t>
              </a:r>
              <a:endParaRPr lang="zh-CN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37DE42D-056E-4127-90D2-AC8DAC1E7E9A}"/>
                </a:ext>
              </a:extLst>
            </p:cNvPr>
            <p:cNvSpPr/>
            <p:nvPr/>
          </p:nvSpPr>
          <p:spPr>
            <a:xfrm>
              <a:off x="2196090" y="3679441"/>
              <a:ext cx="7769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8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2168146-2B13-4A2E-888F-F92FB9636575}"/>
              </a:ext>
            </a:extLst>
          </p:cNvPr>
          <p:cNvGrpSpPr/>
          <p:nvPr/>
        </p:nvGrpSpPr>
        <p:grpSpPr>
          <a:xfrm>
            <a:off x="1325743" y="1528905"/>
            <a:ext cx="9540513" cy="2028265"/>
            <a:chOff x="577605" y="1214438"/>
            <a:chExt cx="8617213" cy="183197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260BFD3-517F-4BDC-A182-18D681EB2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C590CD-5F11-4948-AD18-62E01F22D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238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77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BEA4C16-0C9B-49AF-AD89-F243849B1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21F3737-FA91-4102-AA11-F63CACFF8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754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20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EBA125B-A853-43B9-9B91-02E479FDC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DAD88EFD-41AD-4125-A03B-73EA1D44F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29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3" name="文本框 45">
            <a:extLst>
              <a:ext uri="{FF2B5EF4-FFF2-40B4-BE49-F238E27FC236}">
                <a16:creationId xmlns:a16="http://schemas.microsoft.com/office/drawing/2014/main" id="{2AE9500B-DEF8-438F-88EB-9A7C45D0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29" y="4073643"/>
            <a:ext cx="2895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14" name="文本框 49">
            <a:extLst>
              <a:ext uri="{FF2B5EF4-FFF2-40B4-BE49-F238E27FC236}">
                <a16:creationId xmlns:a16="http://schemas.microsoft.com/office/drawing/2014/main" id="{9A5FEAD2-D790-4CEA-B14E-67C35283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29" y="4514990"/>
            <a:ext cx="289559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45">
            <a:extLst>
              <a:ext uri="{FF2B5EF4-FFF2-40B4-BE49-F238E27FC236}">
                <a16:creationId xmlns:a16="http://schemas.microsoft.com/office/drawing/2014/main" id="{D84A7DD2-5C93-434D-B32A-5CB8427C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77" y="4090664"/>
            <a:ext cx="2895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16" name="文本框 49">
            <a:extLst>
              <a:ext uri="{FF2B5EF4-FFF2-40B4-BE49-F238E27FC236}">
                <a16:creationId xmlns:a16="http://schemas.microsoft.com/office/drawing/2014/main" id="{24B7E8B7-1B73-416D-A407-E02E12FC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77" y="4532011"/>
            <a:ext cx="289559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45">
            <a:extLst>
              <a:ext uri="{FF2B5EF4-FFF2-40B4-BE49-F238E27FC236}">
                <a16:creationId xmlns:a16="http://schemas.microsoft.com/office/drawing/2014/main" id="{B146B3FC-EE11-4668-A011-80C6ECD55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901" y="4110982"/>
            <a:ext cx="2895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18" name="文本框 49">
            <a:extLst>
              <a:ext uri="{FF2B5EF4-FFF2-40B4-BE49-F238E27FC236}">
                <a16:creationId xmlns:a16="http://schemas.microsoft.com/office/drawing/2014/main" id="{7C3D0DC5-B229-44FB-84BB-FE167B28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901" y="4552329"/>
            <a:ext cx="289559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1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3CE9605-FA22-4A01-976B-F45DA96B1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2C99EE-B925-413F-AE9C-4916C8E2F68A}"/>
              </a:ext>
            </a:extLst>
          </p:cNvPr>
          <p:cNvSpPr/>
          <p:nvPr/>
        </p:nvSpPr>
        <p:spPr>
          <a:xfrm rot="10800000">
            <a:off x="1527935" y="1316765"/>
            <a:ext cx="9136129" cy="422446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125B55-74D2-4238-9C55-1DD8600EB2C1}"/>
              </a:ext>
            </a:extLst>
          </p:cNvPr>
          <p:cNvSpPr txBox="1"/>
          <p:nvPr/>
        </p:nvSpPr>
        <p:spPr>
          <a:xfrm>
            <a:off x="9073541" y="1575573"/>
            <a:ext cx="923330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Chapter 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3】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E5B680-8634-421C-B9A6-1945667D1FC8}"/>
              </a:ext>
            </a:extLst>
          </p:cNvPr>
          <p:cNvSpPr txBox="1"/>
          <p:nvPr/>
        </p:nvSpPr>
        <p:spPr>
          <a:xfrm>
            <a:off x="7996324" y="1956693"/>
            <a:ext cx="1046440" cy="3428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795665C-54C9-458A-A0A1-38CEDA5DF436}"/>
              </a:ext>
            </a:extLst>
          </p:cNvPr>
          <p:cNvGrpSpPr/>
          <p:nvPr/>
        </p:nvGrpSpPr>
        <p:grpSpPr>
          <a:xfrm>
            <a:off x="1527936" y="238619"/>
            <a:ext cx="5230052" cy="4598437"/>
            <a:chOff x="-2471" y="705633"/>
            <a:chExt cx="6007545" cy="52820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993CE95-DEA6-428C-908E-590572C87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4D0667A-61FF-4D91-B0F7-0C4F5A26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7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C4832E-5058-4572-89C5-4C851A80D6D0}"/>
              </a:ext>
            </a:extLst>
          </p:cNvPr>
          <p:cNvSpPr/>
          <p:nvPr/>
        </p:nvSpPr>
        <p:spPr>
          <a:xfrm rot="10800000">
            <a:off x="796440" y="1334320"/>
            <a:ext cx="10491142" cy="418935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18FFCA8-76CB-4732-813D-982E0F2AFBD5}"/>
              </a:ext>
            </a:extLst>
          </p:cNvPr>
          <p:cNvGrpSpPr/>
          <p:nvPr/>
        </p:nvGrpSpPr>
        <p:grpSpPr>
          <a:xfrm>
            <a:off x="4839" y="-2"/>
            <a:ext cx="3028036" cy="4316804"/>
            <a:chOff x="1881" y="-81928"/>
            <a:chExt cx="3542207" cy="504981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7F00DED-5CEA-4B1C-850A-5E355E48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81" y="-81928"/>
              <a:ext cx="3542207" cy="5049812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0FFCEFDE-CDFC-4A26-9379-B28533158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116" y="2929669"/>
              <a:ext cx="973254" cy="6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26">
            <a:extLst>
              <a:ext uri="{FF2B5EF4-FFF2-40B4-BE49-F238E27FC236}">
                <a16:creationId xmlns:a16="http://schemas.microsoft.com/office/drawing/2014/main" id="{11F97FCC-FC5F-49D4-A669-EF21EBC7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078" y="3530210"/>
            <a:ext cx="75350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AF8140-5DB9-490B-84EB-1034849887A8}"/>
              </a:ext>
            </a:extLst>
          </p:cNvPr>
          <p:cNvSpPr/>
          <p:nvPr/>
        </p:nvSpPr>
        <p:spPr bwMode="auto">
          <a:xfrm>
            <a:off x="1995676" y="2520787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Chapter Summary </a:t>
            </a:r>
          </a:p>
        </p:txBody>
      </p:sp>
    </p:spTree>
    <p:extLst>
      <p:ext uri="{BB962C8B-B14F-4D97-AF65-F5344CB8AC3E}">
        <p14:creationId xmlns:p14="http://schemas.microsoft.com/office/powerpoint/2010/main" val="19022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45BC3A-F845-4037-87DB-EEDF6CD89AF8}"/>
              </a:ext>
            </a:extLst>
          </p:cNvPr>
          <p:cNvGrpSpPr/>
          <p:nvPr/>
        </p:nvGrpSpPr>
        <p:grpSpPr>
          <a:xfrm>
            <a:off x="4844923" y="2170167"/>
            <a:ext cx="2373863" cy="2373863"/>
            <a:chOff x="4838552" y="2432106"/>
            <a:chExt cx="2373863" cy="2373863"/>
          </a:xfrm>
        </p:grpSpPr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9C7C5968-415C-4842-8FEA-5DA901CC0942}"/>
                </a:ext>
              </a:extLst>
            </p:cNvPr>
            <p:cNvGrpSpPr/>
            <p:nvPr/>
          </p:nvGrpSpPr>
          <p:grpSpPr>
            <a:xfrm>
              <a:off x="4894358" y="2487912"/>
              <a:ext cx="2262251" cy="2262251"/>
              <a:chOff x="3284240" y="1716038"/>
              <a:chExt cx="2088232" cy="2088232"/>
            </a:xfrm>
          </p:grpSpPr>
          <p:sp>
            <p:nvSpPr>
              <p:cNvPr id="13" name="Pie 9">
                <a:extLst>
                  <a:ext uri="{FF2B5EF4-FFF2-40B4-BE49-F238E27FC236}">
                    <a16:creationId xmlns:a16="http://schemas.microsoft.com/office/drawing/2014/main" id="{0A3A4418-5287-446B-9864-A55B60547655}"/>
                  </a:ext>
                </a:extLst>
              </p:cNvPr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4111343"/>
                  <a:gd name="adj2" fmla="val 1629722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4" name="Pie 36">
                <a:extLst>
                  <a:ext uri="{FF2B5EF4-FFF2-40B4-BE49-F238E27FC236}">
                    <a16:creationId xmlns:a16="http://schemas.microsoft.com/office/drawing/2014/main" id="{B381A606-BF5F-46C1-9D08-2B185B87395E}"/>
                  </a:ext>
                </a:extLst>
              </p:cNvPr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20518227"/>
                  <a:gd name="adj2" fmla="val 1176276"/>
                </a:avLst>
              </a:prstGeom>
              <a:solidFill>
                <a:srgbClr val="949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5" name="Pie 37">
                <a:extLst>
                  <a:ext uri="{FF2B5EF4-FFF2-40B4-BE49-F238E27FC236}">
                    <a16:creationId xmlns:a16="http://schemas.microsoft.com/office/drawing/2014/main" id="{D083E42C-BAB6-4B46-B5E7-7C41BA035282}"/>
                  </a:ext>
                </a:extLst>
              </p:cNvPr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6262436"/>
                  <a:gd name="adj2" fmla="val 20543332"/>
                </a:avLst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6" name="Pie 40">
                <a:extLst>
                  <a:ext uri="{FF2B5EF4-FFF2-40B4-BE49-F238E27FC236}">
                    <a16:creationId xmlns:a16="http://schemas.microsoft.com/office/drawing/2014/main" id="{E01FA51B-10E3-4B96-9F05-3EBC3F91F3D6}"/>
                  </a:ext>
                </a:extLst>
              </p:cNvPr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145018"/>
                  <a:gd name="adj2" fmla="val 415232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8" name="Oval 41">
              <a:extLst>
                <a:ext uri="{FF2B5EF4-FFF2-40B4-BE49-F238E27FC236}">
                  <a16:creationId xmlns:a16="http://schemas.microsoft.com/office/drawing/2014/main" id="{DEBDF1E0-1E67-4DFD-8AEC-8C4C3E3046B6}"/>
                </a:ext>
              </a:extLst>
            </p:cNvPr>
            <p:cNvSpPr/>
            <p:nvPr/>
          </p:nvSpPr>
          <p:spPr>
            <a:xfrm>
              <a:off x="4838552" y="2432106"/>
              <a:ext cx="2373863" cy="23738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Rectangle 45">
              <a:extLst>
                <a:ext uri="{FF2B5EF4-FFF2-40B4-BE49-F238E27FC236}">
                  <a16:creationId xmlns:a16="http://schemas.microsoft.com/office/drawing/2014/main" id="{601EC08C-29EF-4797-973B-F8751CFD088D}"/>
                </a:ext>
              </a:extLst>
            </p:cNvPr>
            <p:cNvSpPr/>
            <p:nvPr/>
          </p:nvSpPr>
          <p:spPr>
            <a:xfrm>
              <a:off x="5141897" y="3435654"/>
              <a:ext cx="766557" cy="559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33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55%</a:t>
              </a:r>
              <a:endParaRPr lang="bg-BG" sz="3033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id="{5E55C6B5-203F-4772-9C31-3A5489926F37}"/>
                </a:ext>
              </a:extLst>
            </p:cNvPr>
            <p:cNvSpPr/>
            <p:nvPr/>
          </p:nvSpPr>
          <p:spPr>
            <a:xfrm>
              <a:off x="6153173" y="2869343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18%</a:t>
              </a:r>
              <a:endParaRPr lang="bg-BG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id="{9966C7D7-5D1C-457B-A463-F1DD85EB9994}"/>
                </a:ext>
              </a:extLst>
            </p:cNvPr>
            <p:cNvSpPr/>
            <p:nvPr/>
          </p:nvSpPr>
          <p:spPr>
            <a:xfrm>
              <a:off x="6576443" y="3418982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12%</a:t>
              </a:r>
              <a:endParaRPr lang="bg-BG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Rectangle 48">
              <a:extLst>
                <a:ext uri="{FF2B5EF4-FFF2-40B4-BE49-F238E27FC236}">
                  <a16:creationId xmlns:a16="http://schemas.microsoft.com/office/drawing/2014/main" id="{494488E5-6379-492A-ACD6-968F97DC9DF1}"/>
                </a:ext>
              </a:extLst>
            </p:cNvPr>
            <p:cNvSpPr/>
            <p:nvPr/>
          </p:nvSpPr>
          <p:spPr>
            <a:xfrm>
              <a:off x="6315236" y="3967604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15%</a:t>
              </a:r>
              <a:endParaRPr lang="bg-B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FB4AE6-7B87-4022-9442-47B3FEED6C3B}"/>
              </a:ext>
            </a:extLst>
          </p:cNvPr>
          <p:cNvGrpSpPr/>
          <p:nvPr/>
        </p:nvGrpSpPr>
        <p:grpSpPr>
          <a:xfrm>
            <a:off x="7523066" y="1643895"/>
            <a:ext cx="3904679" cy="1411477"/>
            <a:chOff x="7516695" y="2076507"/>
            <a:chExt cx="3904679" cy="1411477"/>
          </a:xfrm>
        </p:grpSpPr>
        <p:sp>
          <p:nvSpPr>
            <p:cNvPr id="18" name="Rectangle 58">
              <a:extLst>
                <a:ext uri="{FF2B5EF4-FFF2-40B4-BE49-F238E27FC236}">
                  <a16:creationId xmlns:a16="http://schemas.microsoft.com/office/drawing/2014/main" id="{844D3B4B-D05C-47A3-BA82-6D7C1587B5EA}"/>
                </a:ext>
              </a:extLst>
            </p:cNvPr>
            <p:cNvSpPr/>
            <p:nvPr/>
          </p:nvSpPr>
          <p:spPr>
            <a:xfrm>
              <a:off x="8005619" y="207650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02</a:t>
              </a:r>
              <a:endParaRPr lang="bg-BG" sz="2400" dirty="0">
                <a:solidFill>
                  <a:srgbClr val="3D3743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C3F8A38E-3519-4F24-9366-A4951FD99149}"/>
                </a:ext>
              </a:extLst>
            </p:cNvPr>
            <p:cNvSpPr/>
            <p:nvPr/>
          </p:nvSpPr>
          <p:spPr>
            <a:xfrm>
              <a:off x="7516695" y="2476617"/>
              <a:ext cx="3904679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14E8E4-75C3-483F-94A0-01F41EA87429}"/>
              </a:ext>
            </a:extLst>
          </p:cNvPr>
          <p:cNvGrpSpPr/>
          <p:nvPr/>
        </p:nvGrpSpPr>
        <p:grpSpPr>
          <a:xfrm>
            <a:off x="7547017" y="3636789"/>
            <a:ext cx="3759958" cy="1368259"/>
            <a:chOff x="7540646" y="3696734"/>
            <a:chExt cx="3759958" cy="1368259"/>
          </a:xfrm>
        </p:grpSpPr>
        <p:sp>
          <p:nvSpPr>
            <p:cNvPr id="21" name="Rectangle 56">
              <a:extLst>
                <a:ext uri="{FF2B5EF4-FFF2-40B4-BE49-F238E27FC236}">
                  <a16:creationId xmlns:a16="http://schemas.microsoft.com/office/drawing/2014/main" id="{8D90FC71-4C1E-4DB5-A6C4-A990A430883E}"/>
                </a:ext>
              </a:extLst>
            </p:cNvPr>
            <p:cNvSpPr/>
            <p:nvPr/>
          </p:nvSpPr>
          <p:spPr>
            <a:xfrm>
              <a:off x="8005621" y="369673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03</a:t>
              </a:r>
              <a:endParaRPr lang="bg-BG" sz="2400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Rectangle 60">
              <a:extLst>
                <a:ext uri="{FF2B5EF4-FFF2-40B4-BE49-F238E27FC236}">
                  <a16:creationId xmlns:a16="http://schemas.microsoft.com/office/drawing/2014/main" id="{9E36447D-6F31-4083-AC05-97E5A1355139}"/>
                </a:ext>
              </a:extLst>
            </p:cNvPr>
            <p:cNvSpPr/>
            <p:nvPr/>
          </p:nvSpPr>
          <p:spPr>
            <a:xfrm>
              <a:off x="7540646" y="4053626"/>
              <a:ext cx="3759958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6FC1690-4998-4037-AF8D-4D72AFAB3AC0}"/>
              </a:ext>
            </a:extLst>
          </p:cNvPr>
          <p:cNvGrpSpPr/>
          <p:nvPr/>
        </p:nvGrpSpPr>
        <p:grpSpPr>
          <a:xfrm>
            <a:off x="713736" y="3633379"/>
            <a:ext cx="3827785" cy="1390859"/>
            <a:chOff x="810883" y="3693324"/>
            <a:chExt cx="3827785" cy="1390859"/>
          </a:xfrm>
        </p:grpSpPr>
        <p:sp>
          <p:nvSpPr>
            <p:cNvPr id="24" name="Rectangle 55">
              <a:extLst>
                <a:ext uri="{FF2B5EF4-FFF2-40B4-BE49-F238E27FC236}">
                  <a16:creationId xmlns:a16="http://schemas.microsoft.com/office/drawing/2014/main" id="{411429C3-F863-44CE-BB7F-D9C0F52C3E5D}"/>
                </a:ext>
              </a:extLst>
            </p:cNvPr>
            <p:cNvSpPr/>
            <p:nvPr/>
          </p:nvSpPr>
          <p:spPr>
            <a:xfrm>
              <a:off x="3676910" y="369332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rgbClr val="94949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04</a:t>
              </a:r>
              <a:endParaRPr lang="bg-BG" sz="2400" dirty="0">
                <a:solidFill>
                  <a:srgbClr val="949494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5" name="Rectangle 62">
              <a:extLst>
                <a:ext uri="{FF2B5EF4-FFF2-40B4-BE49-F238E27FC236}">
                  <a16:creationId xmlns:a16="http://schemas.microsoft.com/office/drawing/2014/main" id="{48A6ED77-E54F-42D6-A126-AABF08D392DF}"/>
                </a:ext>
              </a:extLst>
            </p:cNvPr>
            <p:cNvSpPr/>
            <p:nvPr/>
          </p:nvSpPr>
          <p:spPr>
            <a:xfrm>
              <a:off x="810883" y="4072816"/>
              <a:ext cx="3827785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09E500A-2BF2-4A62-B30E-4566E6AC48AE}"/>
              </a:ext>
            </a:extLst>
          </p:cNvPr>
          <p:cNvGrpSpPr/>
          <p:nvPr/>
        </p:nvGrpSpPr>
        <p:grpSpPr>
          <a:xfrm>
            <a:off x="713736" y="1676245"/>
            <a:ext cx="3827785" cy="1379127"/>
            <a:chOff x="810883" y="2108857"/>
            <a:chExt cx="3827785" cy="1379127"/>
          </a:xfrm>
        </p:grpSpPr>
        <p:sp>
          <p:nvSpPr>
            <p:cNvPr id="27" name="Rectangle 54">
              <a:extLst>
                <a:ext uri="{FF2B5EF4-FFF2-40B4-BE49-F238E27FC236}">
                  <a16:creationId xmlns:a16="http://schemas.microsoft.com/office/drawing/2014/main" id="{968E56C7-DB3E-4993-8808-1FE1CAADE5C9}"/>
                </a:ext>
              </a:extLst>
            </p:cNvPr>
            <p:cNvSpPr/>
            <p:nvPr/>
          </p:nvSpPr>
          <p:spPr>
            <a:xfrm>
              <a:off x="3336646" y="2108857"/>
              <a:ext cx="8483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01</a:t>
              </a:r>
              <a:endParaRPr lang="bg-BG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B52B3D37-9AEA-4DD2-B435-0199BC506720}"/>
                </a:ext>
              </a:extLst>
            </p:cNvPr>
            <p:cNvSpPr/>
            <p:nvPr/>
          </p:nvSpPr>
          <p:spPr>
            <a:xfrm>
              <a:off x="810883" y="2476617"/>
              <a:ext cx="3827785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5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D30DB61-6B06-4E7F-84B5-7D9FA754FA46}"/>
              </a:ext>
            </a:extLst>
          </p:cNvPr>
          <p:cNvGrpSpPr/>
          <p:nvPr/>
        </p:nvGrpSpPr>
        <p:grpSpPr>
          <a:xfrm>
            <a:off x="1843403" y="1620094"/>
            <a:ext cx="8721434" cy="3617811"/>
            <a:chOff x="2967208" y="2196639"/>
            <a:chExt cx="8721434" cy="3617811"/>
          </a:xfrm>
        </p:grpSpPr>
        <p:pic>
          <p:nvPicPr>
            <p:cNvPr id="7" name="图片 20">
              <a:extLst>
                <a:ext uri="{FF2B5EF4-FFF2-40B4-BE49-F238E27FC236}">
                  <a16:creationId xmlns:a16="http://schemas.microsoft.com/office/drawing/2014/main" id="{212A1693-7A6C-47C1-9737-A9CEF9239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08" y="219663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id="{561CAEF9-C1A7-4A49-85D9-E41FBA144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596" y="2373362"/>
              <a:ext cx="8047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1</a:t>
              </a:r>
              <a:endParaRPr lang="zh-CN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109E6511-5065-4ED6-AA32-BAB2B8EC0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08" y="3504984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24">
              <a:extLst>
                <a:ext uri="{FF2B5EF4-FFF2-40B4-BE49-F238E27FC236}">
                  <a16:creationId xmlns:a16="http://schemas.microsoft.com/office/drawing/2014/main" id="{C39BC392-BFB8-48DD-9028-6C925E985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592" y="3675421"/>
              <a:ext cx="8068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2</a:t>
              </a:r>
              <a:endParaRPr lang="zh-CN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pic>
          <p:nvPicPr>
            <p:cNvPr id="11" name="图片 22">
              <a:extLst>
                <a:ext uri="{FF2B5EF4-FFF2-40B4-BE49-F238E27FC236}">
                  <a16:creationId xmlns:a16="http://schemas.microsoft.com/office/drawing/2014/main" id="{28A16A74-3AC7-43D0-B2B7-7C4E5FA61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208" y="477430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25">
              <a:extLst>
                <a:ext uri="{FF2B5EF4-FFF2-40B4-BE49-F238E27FC236}">
                  <a16:creationId xmlns:a16="http://schemas.microsoft.com/office/drawing/2014/main" id="{B767377E-F3E8-45C0-8240-516A37D85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293" y="4945533"/>
              <a:ext cx="8068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3</a:t>
              </a:r>
              <a:endParaRPr lang="zh-CN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89C3BBA-4A58-4559-820C-0322F0CF39E6}"/>
                </a:ext>
              </a:extLst>
            </p:cNvPr>
            <p:cNvSpPr/>
            <p:nvPr/>
          </p:nvSpPr>
          <p:spPr>
            <a:xfrm>
              <a:off x="4335393" y="2373362"/>
              <a:ext cx="7353249" cy="773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4383A8B-97F5-470C-B6EC-15774E24818E}"/>
                </a:ext>
              </a:extLst>
            </p:cNvPr>
            <p:cNvSpPr/>
            <p:nvPr/>
          </p:nvSpPr>
          <p:spPr>
            <a:xfrm>
              <a:off x="4335393" y="3673022"/>
              <a:ext cx="7353249" cy="773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CD5FBF-7A93-4F4A-8411-E21A2606D3C0}"/>
                </a:ext>
              </a:extLst>
            </p:cNvPr>
            <p:cNvSpPr/>
            <p:nvPr/>
          </p:nvSpPr>
          <p:spPr>
            <a:xfrm>
              <a:off x="4335393" y="4942347"/>
              <a:ext cx="7353249" cy="773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content, this is a concept diagram, please modify according to your specific content as appropriate.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8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cxnSp>
        <p:nvCxnSpPr>
          <p:cNvPr id="6" name="直接连接符 14">
            <a:extLst>
              <a:ext uri="{FF2B5EF4-FFF2-40B4-BE49-F238E27FC236}">
                <a16:creationId xmlns:a16="http://schemas.microsoft.com/office/drawing/2014/main" id="{61270783-1025-4F68-9A2D-6F1D233081A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20049" y="3384036"/>
            <a:ext cx="4296216" cy="1069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id="{32B0A88D-3F91-4078-B7C3-F868B1817B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7045" y="1689513"/>
            <a:ext cx="0" cy="356876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图片 20">
            <a:extLst>
              <a:ext uri="{FF2B5EF4-FFF2-40B4-BE49-F238E27FC236}">
                <a16:creationId xmlns:a16="http://schemas.microsoft.com/office/drawing/2014/main" id="{B813910F-8C75-4E55-81D2-A7E11489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443" y="2047702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616E68-274F-44CC-99BF-7376B7F9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727" y="2160738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1</a:t>
            </a:r>
            <a:endParaRPr lang="zh-CN" altLang="zh-CN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20">
            <a:extLst>
              <a:ext uri="{FF2B5EF4-FFF2-40B4-BE49-F238E27FC236}">
                <a16:creationId xmlns:a16="http://schemas.microsoft.com/office/drawing/2014/main" id="{5AC08789-E0F4-45EB-94B7-F982A533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738" y="2047702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D8004E4-3CD8-4791-8345-C6FBFBAB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022" y="2160738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2</a:t>
            </a:r>
            <a:endParaRPr lang="zh-CN" altLang="zh-CN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12" name="图片 20">
            <a:extLst>
              <a:ext uri="{FF2B5EF4-FFF2-40B4-BE49-F238E27FC236}">
                <a16:creationId xmlns:a16="http://schemas.microsoft.com/office/drawing/2014/main" id="{10E85829-0606-4177-9B9C-5A5BE2FB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253" y="3805203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AD917AC-95B2-40A2-8E5E-7E1C38F8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37" y="3918239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4</a:t>
            </a:r>
            <a:endParaRPr lang="zh-CN" altLang="zh-CN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14" name="图片 20">
            <a:extLst>
              <a:ext uri="{FF2B5EF4-FFF2-40B4-BE49-F238E27FC236}">
                <a16:creationId xmlns:a16="http://schemas.microsoft.com/office/drawing/2014/main" id="{96A4B69D-DA9E-40DA-9E8A-8C722EE0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501" y="3805203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DF9F4CA-83B3-482E-B03B-F97BC647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85" y="3918239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3</a:t>
            </a:r>
            <a:endParaRPr lang="zh-CN" altLang="zh-CN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45">
            <a:extLst>
              <a:ext uri="{FF2B5EF4-FFF2-40B4-BE49-F238E27FC236}">
                <a16:creationId xmlns:a16="http://schemas.microsoft.com/office/drawing/2014/main" id="{BB5F6D2E-44E3-4EFA-848F-91844B99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346" y="184427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26B044F6-7517-4056-9260-EFEDDF16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261" y="2280395"/>
            <a:ext cx="37251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8" name="文本框 45">
            <a:extLst>
              <a:ext uri="{FF2B5EF4-FFF2-40B4-BE49-F238E27FC236}">
                <a16:creationId xmlns:a16="http://schemas.microsoft.com/office/drawing/2014/main" id="{293EE13E-6634-485A-B872-4208A7B5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261" y="3659613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19" name="文本框 49">
            <a:extLst>
              <a:ext uri="{FF2B5EF4-FFF2-40B4-BE49-F238E27FC236}">
                <a16:creationId xmlns:a16="http://schemas.microsoft.com/office/drawing/2014/main" id="{5A8E3382-95C6-4441-99CB-BE4394FE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76" y="4095731"/>
            <a:ext cx="37251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0" name="文本框 45">
            <a:extLst>
              <a:ext uri="{FF2B5EF4-FFF2-40B4-BE49-F238E27FC236}">
                <a16:creationId xmlns:a16="http://schemas.microsoft.com/office/drawing/2014/main" id="{17F91666-70AB-4B21-9F9F-94B74E223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672" y="1885489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21" name="文本框 49">
            <a:extLst>
              <a:ext uri="{FF2B5EF4-FFF2-40B4-BE49-F238E27FC236}">
                <a16:creationId xmlns:a16="http://schemas.microsoft.com/office/drawing/2014/main" id="{B9FB4A81-D516-4F51-A710-46D9762F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78" y="2321607"/>
            <a:ext cx="37251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E7DAF0B5-C53F-46CF-9E07-2E90FE1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521" y="3607332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</a:t>
            </a:r>
          </a:p>
        </p:txBody>
      </p:sp>
      <p:sp>
        <p:nvSpPr>
          <p:cNvPr id="23" name="文本框 49">
            <a:extLst>
              <a:ext uri="{FF2B5EF4-FFF2-40B4-BE49-F238E27FC236}">
                <a16:creationId xmlns:a16="http://schemas.microsoft.com/office/drawing/2014/main" id="{B65057FA-7EC4-4AD0-B006-F6FBEEA6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7" y="4043450"/>
            <a:ext cx="37251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r"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0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E1447A4-0EF5-4C19-81CE-206273240B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B5BDE2-BE06-4D72-AB99-CEB161941B8C}"/>
              </a:ext>
            </a:extLst>
          </p:cNvPr>
          <p:cNvSpPr/>
          <p:nvPr/>
        </p:nvSpPr>
        <p:spPr>
          <a:xfrm rot="10800000">
            <a:off x="772817" y="712954"/>
            <a:ext cx="10646366" cy="5442830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E9AAD5-2681-4C4E-975B-4087A51C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30409" y="1189603"/>
            <a:ext cx="2828925" cy="175019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F8204A2-1E60-41B7-AE67-E095F904F3D1}"/>
              </a:ext>
            </a:extLst>
          </p:cNvPr>
          <p:cNvGrpSpPr/>
          <p:nvPr/>
        </p:nvGrpSpPr>
        <p:grpSpPr>
          <a:xfrm>
            <a:off x="1026392" y="1323848"/>
            <a:ext cx="430887" cy="434519"/>
            <a:chOff x="11165604" y="552138"/>
            <a:chExt cx="585614" cy="5905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8031B3F-A852-46C1-AEE2-5B6D7EE2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81D6D5F-6D30-42AF-A426-C135331CBF9B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B037E99-A5BE-4DB0-8F37-0EAA29003186}"/>
              </a:ext>
            </a:extLst>
          </p:cNvPr>
          <p:cNvGrpSpPr/>
          <p:nvPr/>
        </p:nvGrpSpPr>
        <p:grpSpPr>
          <a:xfrm>
            <a:off x="2136808" y="1867799"/>
            <a:ext cx="677108" cy="2131728"/>
            <a:chOff x="2643244" y="1132379"/>
            <a:chExt cx="677108" cy="186369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A153D29-3BB5-4B85-B635-BC747AE1AB43}"/>
                </a:ext>
              </a:extLst>
            </p:cNvPr>
            <p:cNvSpPr txBox="1"/>
            <p:nvPr/>
          </p:nvSpPr>
          <p:spPr>
            <a:xfrm>
              <a:off x="2643244" y="1132379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Enter the chapter title here.</a:t>
              </a:r>
              <a:endParaRPr lang="zh-CN" altLang="en-US" sz="1600" spc="3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7F165E-3268-4F9B-80AC-CB56482BD366}"/>
                </a:ext>
              </a:extLst>
            </p:cNvPr>
            <p:cNvCxnSpPr>
              <a:cxnSpLocks/>
            </p:cNvCxnSpPr>
            <p:nvPr/>
          </p:nvCxnSpPr>
          <p:spPr>
            <a:xfrm>
              <a:off x="3289645" y="1218882"/>
              <a:ext cx="30707" cy="1777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02304F6-219A-43C3-AD46-6F9DE9EC65DC}"/>
              </a:ext>
            </a:extLst>
          </p:cNvPr>
          <p:cNvGrpSpPr/>
          <p:nvPr/>
        </p:nvGrpSpPr>
        <p:grpSpPr>
          <a:xfrm>
            <a:off x="3707045" y="2064699"/>
            <a:ext cx="430887" cy="434519"/>
            <a:chOff x="11165604" y="552138"/>
            <a:chExt cx="585614" cy="59055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34D8569-D6C8-48DC-B5E3-E0C9090F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716BE3-C07E-4504-BCCC-9D05B8ECA39F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2429B3B-3AD6-4F4F-80F9-9E8AA7EC398E}"/>
              </a:ext>
            </a:extLst>
          </p:cNvPr>
          <p:cNvGrpSpPr/>
          <p:nvPr/>
        </p:nvGrpSpPr>
        <p:grpSpPr>
          <a:xfrm>
            <a:off x="6387698" y="2805550"/>
            <a:ext cx="430887" cy="434519"/>
            <a:chOff x="11165604" y="552138"/>
            <a:chExt cx="585614" cy="59055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51FE1CC-2B71-4158-9C1C-838F413DC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7494187-68D1-4E7E-9492-678F92FD6F19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A7EB188-44A4-408E-AFD2-F4BE03406765}"/>
              </a:ext>
            </a:extLst>
          </p:cNvPr>
          <p:cNvGrpSpPr/>
          <p:nvPr/>
        </p:nvGrpSpPr>
        <p:grpSpPr>
          <a:xfrm>
            <a:off x="8987023" y="3793948"/>
            <a:ext cx="430887" cy="434519"/>
            <a:chOff x="11165604" y="552138"/>
            <a:chExt cx="585614" cy="590550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FDD39A26-9994-4005-92DF-56F684F7C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FCB9D75-6010-4F1F-AC4D-E31CA80734B9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BC27040-6680-440A-B0B3-AF9ECDB1D9FA}"/>
              </a:ext>
            </a:extLst>
          </p:cNvPr>
          <p:cNvGrpSpPr/>
          <p:nvPr/>
        </p:nvGrpSpPr>
        <p:grpSpPr>
          <a:xfrm>
            <a:off x="4700071" y="2413298"/>
            <a:ext cx="677108" cy="2131728"/>
            <a:chOff x="2643244" y="1132379"/>
            <a:chExt cx="677108" cy="1863699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A4373F38-6309-44FF-B3E2-6A7D9A9A91DB}"/>
                </a:ext>
              </a:extLst>
            </p:cNvPr>
            <p:cNvSpPr txBox="1"/>
            <p:nvPr/>
          </p:nvSpPr>
          <p:spPr>
            <a:xfrm>
              <a:off x="2643244" y="1132379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Enter the chapter title here.</a:t>
              </a:r>
              <a:endParaRPr lang="zh-CN" altLang="en-US" sz="1600" spc="3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97CABFD2-6089-42F7-A50B-7485B1A68CC6}"/>
                </a:ext>
              </a:extLst>
            </p:cNvPr>
            <p:cNvCxnSpPr>
              <a:cxnSpLocks/>
            </p:cNvCxnSpPr>
            <p:nvPr/>
          </p:nvCxnSpPr>
          <p:spPr>
            <a:xfrm>
              <a:off x="3289645" y="1218882"/>
              <a:ext cx="30707" cy="1777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6184556-22CB-42D4-8A62-7183690CFEC9}"/>
              </a:ext>
            </a:extLst>
          </p:cNvPr>
          <p:cNvGrpSpPr/>
          <p:nvPr/>
        </p:nvGrpSpPr>
        <p:grpSpPr>
          <a:xfrm>
            <a:off x="7328697" y="2945343"/>
            <a:ext cx="677108" cy="2131728"/>
            <a:chOff x="2643244" y="1132379"/>
            <a:chExt cx="677108" cy="1863699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9729D15-06FA-402E-BCEB-D2815D8F62BF}"/>
                </a:ext>
              </a:extLst>
            </p:cNvPr>
            <p:cNvSpPr txBox="1"/>
            <p:nvPr/>
          </p:nvSpPr>
          <p:spPr>
            <a:xfrm>
              <a:off x="2643244" y="1132379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Enter the chapter title here.</a:t>
              </a:r>
              <a:endParaRPr lang="zh-CN" altLang="en-US" sz="1600" spc="3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DAE1376B-C63F-4DB6-9E63-F3462FD0C35C}"/>
                </a:ext>
              </a:extLst>
            </p:cNvPr>
            <p:cNvCxnSpPr>
              <a:cxnSpLocks/>
            </p:cNvCxnSpPr>
            <p:nvPr/>
          </p:nvCxnSpPr>
          <p:spPr>
            <a:xfrm>
              <a:off x="3289645" y="1218882"/>
              <a:ext cx="30707" cy="1777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DF072CF-D317-43EF-B46E-3216F7576734}"/>
              </a:ext>
            </a:extLst>
          </p:cNvPr>
          <p:cNvGrpSpPr/>
          <p:nvPr/>
        </p:nvGrpSpPr>
        <p:grpSpPr>
          <a:xfrm>
            <a:off x="10051887" y="3731912"/>
            <a:ext cx="677108" cy="2131728"/>
            <a:chOff x="2643244" y="1132379"/>
            <a:chExt cx="677108" cy="1863699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F7D94B3-7CA4-4771-8A61-1DB1848D2EED}"/>
                </a:ext>
              </a:extLst>
            </p:cNvPr>
            <p:cNvSpPr txBox="1"/>
            <p:nvPr/>
          </p:nvSpPr>
          <p:spPr>
            <a:xfrm>
              <a:off x="2643244" y="1132379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Enter the chapter title here.</a:t>
              </a:r>
              <a:endParaRPr lang="zh-CN" altLang="en-US" sz="1600" spc="3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B52BC607-63D2-4E0A-B284-A732085D9638}"/>
                </a:ext>
              </a:extLst>
            </p:cNvPr>
            <p:cNvCxnSpPr>
              <a:cxnSpLocks/>
            </p:cNvCxnSpPr>
            <p:nvPr/>
          </p:nvCxnSpPr>
          <p:spPr>
            <a:xfrm>
              <a:off x="3289645" y="1218882"/>
              <a:ext cx="30707" cy="177719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FC75A91-D25C-490F-B95C-FD8F3D711A15}"/>
              </a:ext>
            </a:extLst>
          </p:cNvPr>
          <p:cNvSpPr txBox="1"/>
          <p:nvPr/>
        </p:nvSpPr>
        <p:spPr>
          <a:xfrm>
            <a:off x="8806434" y="1181821"/>
            <a:ext cx="861774" cy="24629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b="1" dirty="0"/>
              <a:t>Contents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122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3CE9605-FA22-4A01-976B-F45DA96B1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2C99EE-B925-413F-AE9C-4916C8E2F68A}"/>
              </a:ext>
            </a:extLst>
          </p:cNvPr>
          <p:cNvSpPr/>
          <p:nvPr/>
        </p:nvSpPr>
        <p:spPr>
          <a:xfrm rot="10800000">
            <a:off x="1527935" y="1316765"/>
            <a:ext cx="9136129" cy="422446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125B55-74D2-4238-9C55-1DD8600EB2C1}"/>
              </a:ext>
            </a:extLst>
          </p:cNvPr>
          <p:cNvSpPr txBox="1"/>
          <p:nvPr/>
        </p:nvSpPr>
        <p:spPr>
          <a:xfrm>
            <a:off x="9073541" y="1575573"/>
            <a:ext cx="923330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Chapter 4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E5B680-8634-421C-B9A6-1945667D1FC8}"/>
              </a:ext>
            </a:extLst>
          </p:cNvPr>
          <p:cNvSpPr txBox="1"/>
          <p:nvPr/>
        </p:nvSpPr>
        <p:spPr>
          <a:xfrm>
            <a:off x="7996324" y="1956693"/>
            <a:ext cx="1046440" cy="3428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795665C-54C9-458A-A0A1-38CEDA5DF436}"/>
              </a:ext>
            </a:extLst>
          </p:cNvPr>
          <p:cNvGrpSpPr/>
          <p:nvPr/>
        </p:nvGrpSpPr>
        <p:grpSpPr>
          <a:xfrm>
            <a:off x="1527936" y="238619"/>
            <a:ext cx="5230052" cy="4598437"/>
            <a:chOff x="-2471" y="705633"/>
            <a:chExt cx="6007545" cy="528203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993CE95-DEA6-428C-908E-590572C87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4D0667A-61FF-4D91-B0F7-0C4F5A26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6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C8506C-776A-45D4-ACC8-49025AC4BAAF}"/>
              </a:ext>
            </a:extLst>
          </p:cNvPr>
          <p:cNvSpPr/>
          <p:nvPr/>
        </p:nvSpPr>
        <p:spPr>
          <a:xfrm rot="10800000">
            <a:off x="796440" y="1334320"/>
            <a:ext cx="10491142" cy="418935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7667FA9-3798-4546-915B-C618DADE1931}"/>
              </a:ext>
            </a:extLst>
          </p:cNvPr>
          <p:cNvGrpSpPr/>
          <p:nvPr/>
        </p:nvGrpSpPr>
        <p:grpSpPr>
          <a:xfrm>
            <a:off x="4839" y="-2"/>
            <a:ext cx="3028036" cy="4316804"/>
            <a:chOff x="1881" y="-81928"/>
            <a:chExt cx="3542207" cy="504981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AA3486-2171-497F-B759-20C6D40D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81" y="-81928"/>
              <a:ext cx="3542207" cy="5049812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AC7B8C5B-84A6-499A-86FE-1824B3901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116" y="2929669"/>
              <a:ext cx="973254" cy="6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26">
            <a:extLst>
              <a:ext uri="{FF2B5EF4-FFF2-40B4-BE49-F238E27FC236}">
                <a16:creationId xmlns:a16="http://schemas.microsoft.com/office/drawing/2014/main" id="{1AEFAB1B-6652-4C81-83C1-6CA3AE2B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078" y="3530210"/>
            <a:ext cx="75350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FCD57D-E229-416A-8FCE-71C974F91286}"/>
              </a:ext>
            </a:extLst>
          </p:cNvPr>
          <p:cNvSpPr/>
          <p:nvPr/>
        </p:nvSpPr>
        <p:spPr bwMode="auto">
          <a:xfrm>
            <a:off x="1995676" y="2520787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Chapter Summary </a:t>
            </a:r>
          </a:p>
        </p:txBody>
      </p:sp>
    </p:spTree>
    <p:extLst>
      <p:ext uri="{BB962C8B-B14F-4D97-AF65-F5344CB8AC3E}">
        <p14:creationId xmlns:p14="http://schemas.microsoft.com/office/powerpoint/2010/main" val="4288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8A53C7B-F2B1-4C5D-A8D9-488268CA5885}"/>
              </a:ext>
            </a:extLst>
          </p:cNvPr>
          <p:cNvGrpSpPr/>
          <p:nvPr/>
        </p:nvGrpSpPr>
        <p:grpSpPr>
          <a:xfrm>
            <a:off x="1332353" y="1569751"/>
            <a:ext cx="9316890" cy="3718495"/>
            <a:chOff x="1501165" y="1875507"/>
            <a:chExt cx="9316890" cy="371849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BBD3730-140F-4774-8DDA-F1DCBF37C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F2FC309-401A-4F19-987A-04B921D8E06E}"/>
                </a:ext>
              </a:extLst>
            </p:cNvPr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9BD2A1D-E58F-4537-92ED-7D9357006944}"/>
                </a:ext>
              </a:extLst>
            </p:cNvPr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BADCDB2-7E37-4429-AAF6-4816D1A40846}"/>
                </a:ext>
              </a:extLst>
            </p:cNvPr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EDC48A9-33CC-466E-B1F7-9A1A33BEEB33}"/>
                </a:ext>
              </a:extLst>
            </p:cNvPr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DE5960B-BFCD-4479-9B95-890AAFD31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F6EA183E-6D78-4AC4-A3CA-2D4ADB103C1B}"/>
                  </a:ext>
                </a:extLst>
              </p:cNvPr>
              <p:cNvSpPr txBox="1"/>
              <p:nvPr/>
            </p:nvSpPr>
            <p:spPr>
              <a:xfrm>
                <a:off x="1440521" y="2583814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Title.</a:t>
                </a:r>
                <a:endPara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  <a:p>
                <a:pPr algn="ctr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Text.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7A5A9EF-95BA-4FB7-AC6B-07C48E4E2D2D}"/>
                </a:ext>
              </a:extLst>
            </p:cNvPr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F85B074A-7771-4395-9E7B-3CEFD7527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36DFCAF9-B42E-44D6-B139-6A5BD428081A}"/>
                  </a:ext>
                </a:extLst>
              </p:cNvPr>
              <p:cNvSpPr txBox="1"/>
              <p:nvPr/>
            </p:nvSpPr>
            <p:spPr>
              <a:xfrm>
                <a:off x="3131840" y="2583813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Title.</a:t>
                </a:r>
                <a:endPara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  <a:p>
                <a:pPr algn="ctr"/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Text.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8DF89AB-B72E-448E-B524-48217822069E}"/>
                </a:ext>
              </a:extLst>
            </p:cNvPr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B3420578-78A4-4073-B809-770521250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id="{776BC99B-DC65-4EA8-B1D5-D54B4DEF698E}"/>
                  </a:ext>
                </a:extLst>
              </p:cNvPr>
              <p:cNvSpPr txBox="1"/>
              <p:nvPr/>
            </p:nvSpPr>
            <p:spPr>
              <a:xfrm>
                <a:off x="4788024" y="146349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Title.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45D6982-D8D2-4400-89EA-0C3BCADD9656}"/>
                </a:ext>
              </a:extLst>
            </p:cNvPr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D14CF84-60B0-4DF9-A311-F056AA8FE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8E413351-F84D-46D9-B97A-2DDA197E87A9}"/>
                  </a:ext>
                </a:extLst>
              </p:cNvPr>
              <p:cNvSpPr txBox="1"/>
              <p:nvPr/>
            </p:nvSpPr>
            <p:spPr>
              <a:xfrm>
                <a:off x="4782738" y="272561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Title.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08472C2-D1CA-42E7-830C-8A0A6AC8F922}"/>
                </a:ext>
              </a:extLst>
            </p:cNvPr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F3750CB9-5E8C-4ADF-BB50-CF0FAB262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3B054B80-A939-4691-9CEE-1D6737890B86}"/>
                  </a:ext>
                </a:extLst>
              </p:cNvPr>
              <p:cNvSpPr txBox="1"/>
              <p:nvPr/>
            </p:nvSpPr>
            <p:spPr>
              <a:xfrm>
                <a:off x="4788024" y="397456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全字库正楷体" panose="02010604000101010101" pitchFamily="2" charset="-122"/>
                  </a:rPr>
                  <a:t>Title.</a:t>
                </a:r>
              </a:p>
            </p:txBody>
          </p:sp>
        </p:grp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DF7E4737-2D8C-4919-9E19-A045F459FD8D}"/>
                </a:ext>
              </a:extLst>
            </p:cNvPr>
            <p:cNvSpPr txBox="1"/>
            <p:nvPr/>
          </p:nvSpPr>
          <p:spPr>
            <a:xfrm>
              <a:off x="6407224" y="2034435"/>
              <a:ext cx="4410831" cy="68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B56BC197-1C9B-4604-B768-ECC5B758973D}"/>
                </a:ext>
              </a:extLst>
            </p:cNvPr>
            <p:cNvSpPr txBox="1"/>
            <p:nvPr/>
          </p:nvSpPr>
          <p:spPr>
            <a:xfrm>
              <a:off x="6407224" y="3253347"/>
              <a:ext cx="4410831" cy="68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08754683-4990-473A-AD9D-93CE8682FF87}"/>
                </a:ext>
              </a:extLst>
            </p:cNvPr>
            <p:cNvSpPr txBox="1"/>
            <p:nvPr/>
          </p:nvSpPr>
          <p:spPr>
            <a:xfrm>
              <a:off x="6407224" y="4547804"/>
              <a:ext cx="4410831" cy="68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Click to enter the specific text of this column, concise description of the sub-item content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ECBAD9-5F9B-4C87-A1CD-53A902CA9385}"/>
              </a:ext>
            </a:extLst>
          </p:cNvPr>
          <p:cNvSpPr txBox="1"/>
          <p:nvPr/>
        </p:nvSpPr>
        <p:spPr>
          <a:xfrm>
            <a:off x="8732412" y="2184609"/>
            <a:ext cx="923330" cy="310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2807A8-F0AF-47AF-8747-9531716CCB86}"/>
              </a:ext>
            </a:extLst>
          </p:cNvPr>
          <p:cNvSpPr txBox="1"/>
          <p:nvPr/>
        </p:nvSpPr>
        <p:spPr>
          <a:xfrm>
            <a:off x="5780508" y="2184609"/>
            <a:ext cx="923330" cy="310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53F503-E07A-4794-AA85-78DD82320ED1}"/>
              </a:ext>
            </a:extLst>
          </p:cNvPr>
          <p:cNvSpPr txBox="1"/>
          <p:nvPr/>
        </p:nvSpPr>
        <p:spPr>
          <a:xfrm>
            <a:off x="2617205" y="2184609"/>
            <a:ext cx="923330" cy="3104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CC71DDF-783E-48D0-B05B-77E02A265885}"/>
              </a:ext>
            </a:extLst>
          </p:cNvPr>
          <p:cNvSpPr txBox="1"/>
          <p:nvPr/>
        </p:nvSpPr>
        <p:spPr>
          <a:xfrm>
            <a:off x="9730941" y="2198676"/>
            <a:ext cx="492443" cy="32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Title one.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F0A141-08F1-411C-B538-A8AD893A617B}"/>
              </a:ext>
            </a:extLst>
          </p:cNvPr>
          <p:cNvSpPr txBox="1"/>
          <p:nvPr/>
        </p:nvSpPr>
        <p:spPr>
          <a:xfrm>
            <a:off x="6784231" y="2214062"/>
            <a:ext cx="492443" cy="32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Title two.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87B9C0-7C89-4BBE-A748-F0AC0D2984A3}"/>
              </a:ext>
            </a:extLst>
          </p:cNvPr>
          <p:cNvSpPr txBox="1"/>
          <p:nvPr/>
        </p:nvSpPr>
        <p:spPr>
          <a:xfrm>
            <a:off x="3663277" y="2237126"/>
            <a:ext cx="492443" cy="32530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Title three.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9A74C6-799F-4C6B-8916-DA6831DD26E8}"/>
              </a:ext>
            </a:extLst>
          </p:cNvPr>
          <p:cNvSpPr/>
          <p:nvPr/>
        </p:nvSpPr>
        <p:spPr>
          <a:xfrm>
            <a:off x="1489820" y="1645920"/>
            <a:ext cx="2926080" cy="38442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232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6E6377C-D886-49D7-8A29-A8E8C3E1A988}"/>
              </a:ext>
            </a:extLst>
          </p:cNvPr>
          <p:cNvGrpSpPr/>
          <p:nvPr/>
        </p:nvGrpSpPr>
        <p:grpSpPr>
          <a:xfrm>
            <a:off x="1114379" y="1996431"/>
            <a:ext cx="10043145" cy="3398489"/>
            <a:chOff x="1219310" y="1996431"/>
            <a:chExt cx="10043145" cy="339848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6C93F27-0EEE-4B1B-8013-DE58919616B8}"/>
                </a:ext>
              </a:extLst>
            </p:cNvPr>
            <p:cNvGrpSpPr/>
            <p:nvPr/>
          </p:nvGrpSpPr>
          <p:grpSpPr>
            <a:xfrm>
              <a:off x="9194462" y="1996432"/>
              <a:ext cx="1468309" cy="1468309"/>
              <a:chOff x="2719446" y="4412975"/>
              <a:chExt cx="637960" cy="63796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14FB0E91-68C1-44D4-961C-BE113C6EF55B}"/>
                  </a:ext>
                </a:extLst>
              </p:cNvPr>
              <p:cNvSpPr/>
              <p:nvPr/>
            </p:nvSpPr>
            <p:spPr>
              <a:xfrm>
                <a:off x="2719446" y="4412975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3B1E783-DB2E-4933-AE3C-D9F7224BE0FC}"/>
                  </a:ext>
                </a:extLst>
              </p:cNvPr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ACFE19FC-F015-475B-ADCA-281116291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310" y="4198230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edit the title.</a:t>
              </a:r>
              <a:endParaRPr lang="en-US" altLang="zh-CN" sz="24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B03B0702-B622-4196-8EC9-796FD3640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559" y="4656256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Click here to edit the content and freely stretch the text box size to your needs.</a:t>
              </a:r>
              <a:endPara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B65F1282-AEB3-4D80-8EB1-8D1597463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393" y="4198230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edit the title.</a:t>
              </a:r>
              <a:endParaRPr lang="en-US" altLang="zh-CN" sz="24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A60F7F3B-9DF5-466B-B4D3-20A4AFA58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559" y="4656256"/>
              <a:ext cx="21129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Click here to edit the content and freely stretch the text box size to your needs.</a:t>
              </a:r>
              <a:endPara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4F979B9-43A8-4923-A94D-9269FF08B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4949" y="4198230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edit the title.</a:t>
              </a:r>
              <a:endParaRPr lang="en-US" altLang="zh-CN" sz="24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B6E5CEE-986B-4A76-920E-765BBEE7C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4863" y="4656256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Click here to edit the content and freely stretch the text box size to your needs.</a:t>
              </a:r>
              <a:endPara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731D10-9D88-4932-9DD9-171B7DC2E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4068" y="4198230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edit the title.</a:t>
              </a:r>
              <a:endParaRPr lang="en-US" altLang="zh-CN" sz="24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6045831-CAE6-4BC8-94CD-E20685427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2073" y="4656256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  <a:sym typeface="Arial" panose="020B0604020202020204" pitchFamily="34" charset="0"/>
                </a:rPr>
                <a:t>Click here to edit the content and freely stretch the text box size to your needs.</a:t>
              </a:r>
              <a:endParaRPr lang="en-US" altLang="zh-CN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973F8CD-1058-4BA5-9213-ED87BAC559E3}"/>
                </a:ext>
              </a:extLst>
            </p:cNvPr>
            <p:cNvGrpSpPr/>
            <p:nvPr/>
          </p:nvGrpSpPr>
          <p:grpSpPr>
            <a:xfrm>
              <a:off x="1624849" y="1996431"/>
              <a:ext cx="1468309" cy="1468309"/>
              <a:chOff x="2719446" y="4412974"/>
              <a:chExt cx="637960" cy="637960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D48313E-E1C1-4C79-AD9A-8392A446BE1C}"/>
                  </a:ext>
                </a:extLst>
              </p:cNvPr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0D18753-1C22-402C-9542-BFB4F5875443}"/>
                  </a:ext>
                </a:extLst>
              </p:cNvPr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EC35E47-8CF3-4B52-97A5-9FBF9CC48571}"/>
                </a:ext>
              </a:extLst>
            </p:cNvPr>
            <p:cNvGrpSpPr/>
            <p:nvPr/>
          </p:nvGrpSpPr>
          <p:grpSpPr>
            <a:xfrm>
              <a:off x="4209877" y="1996431"/>
              <a:ext cx="1468309" cy="1468309"/>
              <a:chOff x="2719446" y="4412974"/>
              <a:chExt cx="637960" cy="63796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407BF48F-E29C-4769-AB9E-F7B18F2B0906}"/>
                  </a:ext>
                </a:extLst>
              </p:cNvPr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39EB167-2631-4D54-A6B9-62EBB4E0A172}"/>
                  </a:ext>
                </a:extLst>
              </p:cNvPr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6433C35-D548-4558-A0A8-1C878B3C8B84}"/>
                </a:ext>
              </a:extLst>
            </p:cNvPr>
            <p:cNvGrpSpPr/>
            <p:nvPr/>
          </p:nvGrpSpPr>
          <p:grpSpPr>
            <a:xfrm>
              <a:off x="6749451" y="1996431"/>
              <a:ext cx="1468309" cy="1468309"/>
              <a:chOff x="2719446" y="4412974"/>
              <a:chExt cx="637960" cy="63796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4ECED137-A447-4ED3-89DC-23B61B21BAB8}"/>
                  </a:ext>
                </a:extLst>
              </p:cNvPr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dist="25400" dir="5400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F2AC109-673A-4A21-ABC4-E92B96791069}"/>
                  </a:ext>
                </a:extLst>
              </p:cNvPr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9" name="文本框 9">
              <a:extLst>
                <a:ext uri="{FF2B5EF4-FFF2-40B4-BE49-F238E27FC236}">
                  <a16:creationId xmlns:a16="http://schemas.microsoft.com/office/drawing/2014/main" id="{4A2B5251-D080-4977-800F-BC21E22AC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0951" y="2316030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Add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Title </a:t>
              </a:r>
            </a:p>
          </p:txBody>
        </p:sp>
        <p:sp>
          <p:nvSpPr>
            <p:cNvPr id="20" name="文本框 13">
              <a:extLst>
                <a:ext uri="{FF2B5EF4-FFF2-40B4-BE49-F238E27FC236}">
                  <a16:creationId xmlns:a16="http://schemas.microsoft.com/office/drawing/2014/main" id="{F5D14D0C-89F1-4CB9-B578-9B77B9AAB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977" y="2315096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Add Title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607BBB8-1738-4A55-9F7E-979430E71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0526" y="2301072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Add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Title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DB9A3B8-A7CE-46E2-B6B1-364226939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0564" y="2315099"/>
              <a:ext cx="1296107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Add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  <a:p>
              <a:pPr algn="ctr"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6AF12D1-5310-4D55-859F-C5D1F5170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88748F-4189-441D-8944-242526B03061}"/>
              </a:ext>
            </a:extLst>
          </p:cNvPr>
          <p:cNvSpPr/>
          <p:nvPr/>
        </p:nvSpPr>
        <p:spPr>
          <a:xfrm rot="10800000">
            <a:off x="1408046" y="1153319"/>
            <a:ext cx="8352928" cy="422446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B47CE8-3F86-45AC-8AFB-4462C8504B91}"/>
              </a:ext>
            </a:extLst>
          </p:cNvPr>
          <p:cNvSpPr/>
          <p:nvPr/>
        </p:nvSpPr>
        <p:spPr>
          <a:xfrm rot="10800000">
            <a:off x="2304461" y="1741048"/>
            <a:ext cx="8352928" cy="4006327"/>
          </a:xfrm>
          <a:prstGeom prst="rect">
            <a:avLst/>
          </a:prstGeom>
          <a:solidFill>
            <a:srgbClr val="F1F0EC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CD8308F-2A5D-4BBE-8DFF-9ACE920D2468}"/>
              </a:ext>
            </a:extLst>
          </p:cNvPr>
          <p:cNvGrpSpPr/>
          <p:nvPr/>
        </p:nvGrpSpPr>
        <p:grpSpPr>
          <a:xfrm>
            <a:off x="5103527" y="3847543"/>
            <a:ext cx="501650" cy="1010859"/>
            <a:chOff x="16202" y="7020"/>
            <a:chExt cx="1081" cy="2176"/>
          </a:xfrm>
        </p:grpSpPr>
        <p:pic>
          <p:nvPicPr>
            <p:cNvPr id="13" name="图片 12" descr="印章">
              <a:extLst>
                <a:ext uri="{FF2B5EF4-FFF2-40B4-BE49-F238E27FC236}">
                  <a16:creationId xmlns:a16="http://schemas.microsoft.com/office/drawing/2014/main" id="{2285AB5C-447F-46C1-A866-118DA5D7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02" y="7020"/>
              <a:ext cx="1081" cy="2171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BE52D93-7D3A-4B2D-8E27-EA9102FD2890}"/>
                </a:ext>
              </a:extLst>
            </p:cNvPr>
            <p:cNvSpPr txBox="1"/>
            <p:nvPr/>
          </p:nvSpPr>
          <p:spPr>
            <a:xfrm>
              <a:off x="16343" y="7040"/>
              <a:ext cx="862" cy="21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Jpppt.com.</a:t>
              </a:r>
              <a:endPara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C19F4AD-CE21-4CC6-BA41-F9C55E447FA1}"/>
              </a:ext>
            </a:extLst>
          </p:cNvPr>
          <p:cNvSpPr txBox="1"/>
          <p:nvPr/>
        </p:nvSpPr>
        <p:spPr>
          <a:xfrm>
            <a:off x="7215200" y="2285711"/>
            <a:ext cx="877163" cy="3092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046" y="657799"/>
            <a:ext cx="4548187" cy="35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380588-5066-41FC-805C-41F5C7ABD24F}"/>
              </a:ext>
            </a:extLst>
          </p:cNvPr>
          <p:cNvSpPr txBox="1"/>
          <p:nvPr/>
        </p:nvSpPr>
        <p:spPr>
          <a:xfrm>
            <a:off x="8383159" y="630422"/>
            <a:ext cx="1102179" cy="4224470"/>
          </a:xfrm>
          <a:prstGeom prst="rect">
            <a:avLst/>
          </a:prstGeom>
          <a:solidFill>
            <a:srgbClr val="DDDAD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wrap="square" lIns="180000" tIns="180000" rIns="180000" bIns="180000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3CE9605-FA22-4A01-976B-F45DA96B1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2C99EE-B925-413F-AE9C-4916C8E2F68A}"/>
              </a:ext>
            </a:extLst>
          </p:cNvPr>
          <p:cNvSpPr/>
          <p:nvPr/>
        </p:nvSpPr>
        <p:spPr>
          <a:xfrm rot="10800000">
            <a:off x="1527935" y="1316765"/>
            <a:ext cx="9136129" cy="422446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125B55-74D2-4238-9C55-1DD8600EB2C1}"/>
              </a:ext>
            </a:extLst>
          </p:cNvPr>
          <p:cNvSpPr txBox="1"/>
          <p:nvPr/>
        </p:nvSpPr>
        <p:spPr>
          <a:xfrm>
            <a:off x="9073541" y="1575573"/>
            <a:ext cx="923330" cy="434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Chapter1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E5B680-8634-421C-B9A6-1945667D1FC8}"/>
              </a:ext>
            </a:extLst>
          </p:cNvPr>
          <p:cNvSpPr txBox="1"/>
          <p:nvPr/>
        </p:nvSpPr>
        <p:spPr>
          <a:xfrm>
            <a:off x="7996324" y="1956693"/>
            <a:ext cx="1046440" cy="3428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795665C-54C9-458A-A0A1-38CEDA5DF436}"/>
              </a:ext>
            </a:extLst>
          </p:cNvPr>
          <p:cNvGrpSpPr/>
          <p:nvPr/>
        </p:nvGrpSpPr>
        <p:grpSpPr>
          <a:xfrm>
            <a:off x="1527936" y="238619"/>
            <a:ext cx="5230052" cy="4598437"/>
            <a:chOff x="-2471" y="705633"/>
            <a:chExt cx="6007545" cy="52820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993CE95-DEA6-428C-908E-590572C87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4D0667A-61FF-4D91-B0F7-0C4F5A26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1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796440" y="1334320"/>
            <a:ext cx="10491142" cy="418935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6B74566-41D3-43C4-9420-9A00B58BDD56}"/>
              </a:ext>
            </a:extLst>
          </p:cNvPr>
          <p:cNvGrpSpPr/>
          <p:nvPr/>
        </p:nvGrpSpPr>
        <p:grpSpPr>
          <a:xfrm>
            <a:off x="4839" y="-2"/>
            <a:ext cx="3028036" cy="4316804"/>
            <a:chOff x="1881" y="-81928"/>
            <a:chExt cx="3542207" cy="504981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2C7A720-236A-46E2-B38F-C573CE3C5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81" y="-81928"/>
              <a:ext cx="3542207" cy="5049812"/>
            </a:xfrm>
            <a:prstGeom prst="rect">
              <a:avLst/>
            </a:prstGeom>
          </p:spPr>
        </p:pic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7DCD8639-92E4-46CE-BAFD-ACEFB5E96B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116" y="2929669"/>
              <a:ext cx="973254" cy="6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框 26">
            <a:extLst>
              <a:ext uri="{FF2B5EF4-FFF2-40B4-BE49-F238E27FC236}">
                <a16:creationId xmlns:a16="http://schemas.microsoft.com/office/drawing/2014/main" id="{32E30F21-5F7E-4B9D-AEF2-0D67E265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078" y="3530210"/>
            <a:ext cx="7535065" cy="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B874D8-D5E2-4473-82B3-DC96B4488E12}"/>
              </a:ext>
            </a:extLst>
          </p:cNvPr>
          <p:cNvSpPr/>
          <p:nvPr/>
        </p:nvSpPr>
        <p:spPr bwMode="auto">
          <a:xfrm>
            <a:off x="1995676" y="2520787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Chapter Summary </a:t>
            </a:r>
          </a:p>
        </p:txBody>
      </p:sp>
    </p:spTree>
    <p:extLst>
      <p:ext uri="{BB962C8B-B14F-4D97-AF65-F5344CB8AC3E}">
        <p14:creationId xmlns:p14="http://schemas.microsoft.com/office/powerpoint/2010/main" val="22740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16217D2-38B7-4BE9-8A39-B3C1B5751D26}"/>
              </a:ext>
            </a:extLst>
          </p:cNvPr>
          <p:cNvGrpSpPr/>
          <p:nvPr/>
        </p:nvGrpSpPr>
        <p:grpSpPr>
          <a:xfrm>
            <a:off x="3274807" y="1999843"/>
            <a:ext cx="7869444" cy="3633552"/>
            <a:chOff x="1806383" y="1644481"/>
            <a:chExt cx="7869444" cy="363355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0001DA6-E867-4B73-8376-16776E1E1863}"/>
                </a:ext>
              </a:extLst>
            </p:cNvPr>
            <p:cNvGrpSpPr/>
            <p:nvPr/>
          </p:nvGrpSpPr>
          <p:grpSpPr>
            <a:xfrm>
              <a:off x="1806383" y="1842671"/>
              <a:ext cx="632816" cy="632816"/>
              <a:chOff x="6226075" y="1876644"/>
              <a:chExt cx="838200" cy="838200"/>
            </a:xfrm>
          </p:grpSpPr>
          <p:sp>
            <p:nvSpPr>
              <p:cNvPr id="27" name="Rounded Rectangle 11">
                <a:extLst>
                  <a:ext uri="{FF2B5EF4-FFF2-40B4-BE49-F238E27FC236}">
                    <a16:creationId xmlns:a16="http://schemas.microsoft.com/office/drawing/2014/main" id="{F29297B2-4417-40FF-B2D6-E3ACAB52D0CD}"/>
                  </a:ext>
                </a:extLst>
              </p:cNvPr>
              <p:cNvSpPr/>
              <p:nvPr/>
            </p:nvSpPr>
            <p:spPr>
              <a:xfrm>
                <a:off x="6226075" y="1876644"/>
                <a:ext cx="838200" cy="838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8" name="Group 24">
                <a:extLst>
                  <a:ext uri="{FF2B5EF4-FFF2-40B4-BE49-F238E27FC236}">
                    <a16:creationId xmlns:a16="http://schemas.microsoft.com/office/drawing/2014/main" id="{A1E92BF0-7FF8-44B7-A8FB-1CFB6B099E9B}"/>
                  </a:ext>
                </a:extLst>
              </p:cNvPr>
              <p:cNvGrpSpPr/>
              <p:nvPr/>
            </p:nvGrpSpPr>
            <p:grpSpPr>
              <a:xfrm>
                <a:off x="6439272" y="2107312"/>
                <a:ext cx="411805" cy="376863"/>
                <a:chOff x="6726389" y="1486674"/>
                <a:chExt cx="411805" cy="376863"/>
              </a:xfrm>
              <a:solidFill>
                <a:schemeClr val="bg1"/>
              </a:solidFill>
            </p:grpSpPr>
            <p:sp>
              <p:nvSpPr>
                <p:cNvPr id="29" name="Oval 52">
                  <a:extLst>
                    <a:ext uri="{FF2B5EF4-FFF2-40B4-BE49-F238E27FC236}">
                      <a16:creationId xmlns:a16="http://schemas.microsoft.com/office/drawing/2014/main" id="{6A3F5683-D939-446D-9CC9-138631B8E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73808" y="1786168"/>
                  <a:ext cx="44924" cy="4242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0" name="Oval 53">
                  <a:extLst>
                    <a:ext uri="{FF2B5EF4-FFF2-40B4-BE49-F238E27FC236}">
                      <a16:creationId xmlns:a16="http://schemas.microsoft.com/office/drawing/2014/main" id="{2AA2420A-A514-4B76-840F-B76B8DA61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851" y="1836083"/>
                  <a:ext cx="24958" cy="2745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31" name="Freeform 54">
                  <a:extLst>
                    <a:ext uri="{FF2B5EF4-FFF2-40B4-BE49-F238E27FC236}">
                      <a16:creationId xmlns:a16="http://schemas.microsoft.com/office/drawing/2014/main" id="{A8296BDC-613E-4441-B234-541DC9973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6389" y="1486674"/>
                  <a:ext cx="411805" cy="292007"/>
                </a:xfrm>
                <a:custGeom>
                  <a:avLst/>
                  <a:gdLst>
                    <a:gd name="T0" fmla="*/ 124 w 124"/>
                    <a:gd name="T1" fmla="*/ 34 h 88"/>
                    <a:gd name="T2" fmla="*/ 99 w 124"/>
                    <a:gd name="T3" fmla="*/ 9 h 88"/>
                    <a:gd name="T4" fmla="*/ 93 w 124"/>
                    <a:gd name="T5" fmla="*/ 10 h 88"/>
                    <a:gd name="T6" fmla="*/ 74 w 124"/>
                    <a:gd name="T7" fmla="*/ 0 h 88"/>
                    <a:gd name="T8" fmla="*/ 60 w 124"/>
                    <a:gd name="T9" fmla="*/ 5 h 88"/>
                    <a:gd name="T10" fmla="*/ 46 w 124"/>
                    <a:gd name="T11" fmla="*/ 0 h 88"/>
                    <a:gd name="T12" fmla="*/ 31 w 124"/>
                    <a:gd name="T13" fmla="*/ 5 h 88"/>
                    <a:gd name="T14" fmla="*/ 25 w 124"/>
                    <a:gd name="T15" fmla="*/ 5 h 88"/>
                    <a:gd name="T16" fmla="*/ 0 w 124"/>
                    <a:gd name="T17" fmla="*/ 30 h 88"/>
                    <a:gd name="T18" fmla="*/ 3 w 124"/>
                    <a:gd name="T19" fmla="*/ 43 h 88"/>
                    <a:gd name="T20" fmla="*/ 0 w 124"/>
                    <a:gd name="T21" fmla="*/ 55 h 88"/>
                    <a:gd name="T22" fmla="*/ 25 w 124"/>
                    <a:gd name="T23" fmla="*/ 80 h 88"/>
                    <a:gd name="T24" fmla="*/ 28 w 124"/>
                    <a:gd name="T25" fmla="*/ 80 h 88"/>
                    <a:gd name="T26" fmla="*/ 46 w 124"/>
                    <a:gd name="T27" fmla="*/ 88 h 88"/>
                    <a:gd name="T28" fmla="*/ 64 w 124"/>
                    <a:gd name="T29" fmla="*/ 80 h 88"/>
                    <a:gd name="T30" fmla="*/ 79 w 124"/>
                    <a:gd name="T31" fmla="*/ 85 h 88"/>
                    <a:gd name="T32" fmla="*/ 104 w 124"/>
                    <a:gd name="T33" fmla="*/ 60 h 88"/>
                    <a:gd name="T34" fmla="*/ 104 w 124"/>
                    <a:gd name="T35" fmla="*/ 59 h 88"/>
                    <a:gd name="T36" fmla="*/ 124 w 124"/>
                    <a:gd name="T37" fmla="*/ 3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4" h="88">
                      <a:moveTo>
                        <a:pt x="124" y="34"/>
                      </a:moveTo>
                      <a:cubicBezTo>
                        <a:pt x="124" y="21"/>
                        <a:pt x="113" y="9"/>
                        <a:pt x="99" y="9"/>
                      </a:cubicBezTo>
                      <a:cubicBezTo>
                        <a:pt x="97" y="9"/>
                        <a:pt x="95" y="10"/>
                        <a:pt x="93" y="10"/>
                      </a:cubicBezTo>
                      <a:cubicBezTo>
                        <a:pt x="89" y="4"/>
                        <a:pt x="82" y="0"/>
                        <a:pt x="74" y="0"/>
                      </a:cubicBezTo>
                      <a:cubicBezTo>
                        <a:pt x="69" y="0"/>
                        <a:pt x="64" y="2"/>
                        <a:pt x="60" y="5"/>
                      </a:cubicBezTo>
                      <a:cubicBezTo>
                        <a:pt x="56" y="2"/>
                        <a:pt x="51" y="0"/>
                        <a:pt x="46" y="0"/>
                      </a:cubicBezTo>
                      <a:cubicBezTo>
                        <a:pt x="40" y="0"/>
                        <a:pt x="35" y="2"/>
                        <a:pt x="31" y="5"/>
                      </a:cubicBezTo>
                      <a:cubicBezTo>
                        <a:pt x="29" y="5"/>
                        <a:pt x="27" y="5"/>
                        <a:pt x="25" y="5"/>
                      </a:cubicBezTo>
                      <a:cubicBezTo>
                        <a:pt x="11" y="5"/>
                        <a:pt x="0" y="16"/>
                        <a:pt x="0" y="30"/>
                      </a:cubicBezTo>
                      <a:cubicBezTo>
                        <a:pt x="0" y="35"/>
                        <a:pt x="1" y="39"/>
                        <a:pt x="3" y="43"/>
                      </a:cubicBezTo>
                      <a:cubicBezTo>
                        <a:pt x="1" y="46"/>
                        <a:pt x="0" y="51"/>
                        <a:pt x="0" y="55"/>
                      </a:cubicBezTo>
                      <a:cubicBezTo>
                        <a:pt x="0" y="69"/>
                        <a:pt x="11" y="80"/>
                        <a:pt x="25" y="80"/>
                      </a:cubicBezTo>
                      <a:cubicBezTo>
                        <a:pt x="26" y="80"/>
                        <a:pt x="27" y="80"/>
                        <a:pt x="28" y="80"/>
                      </a:cubicBezTo>
                      <a:cubicBezTo>
                        <a:pt x="32" y="85"/>
                        <a:pt x="39" y="88"/>
                        <a:pt x="46" y="88"/>
                      </a:cubicBezTo>
                      <a:cubicBezTo>
                        <a:pt x="53" y="88"/>
                        <a:pt x="59" y="85"/>
                        <a:pt x="64" y="80"/>
                      </a:cubicBezTo>
                      <a:cubicBezTo>
                        <a:pt x="68" y="83"/>
                        <a:pt x="73" y="85"/>
                        <a:pt x="79" y="85"/>
                      </a:cubicBezTo>
                      <a:cubicBezTo>
                        <a:pt x="92" y="85"/>
                        <a:pt x="104" y="74"/>
                        <a:pt x="104" y="60"/>
                      </a:cubicBezTo>
                      <a:cubicBezTo>
                        <a:pt x="104" y="60"/>
                        <a:pt x="104" y="59"/>
                        <a:pt x="104" y="59"/>
                      </a:cubicBezTo>
                      <a:cubicBezTo>
                        <a:pt x="115" y="57"/>
                        <a:pt x="124" y="47"/>
                        <a:pt x="12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C2E2493-3341-4B6D-B166-9C6FC3EE35F7}"/>
                </a:ext>
              </a:extLst>
            </p:cNvPr>
            <p:cNvGrpSpPr/>
            <p:nvPr/>
          </p:nvGrpSpPr>
          <p:grpSpPr>
            <a:xfrm>
              <a:off x="1806383" y="3371531"/>
              <a:ext cx="632816" cy="632816"/>
              <a:chOff x="6226075" y="3225466"/>
              <a:chExt cx="838200" cy="838200"/>
            </a:xfrm>
          </p:grpSpPr>
          <p:sp>
            <p:nvSpPr>
              <p:cNvPr id="21" name="Rounded Rectangle 17">
                <a:extLst>
                  <a:ext uri="{FF2B5EF4-FFF2-40B4-BE49-F238E27FC236}">
                    <a16:creationId xmlns:a16="http://schemas.microsoft.com/office/drawing/2014/main" id="{F269E4D4-DF5E-4297-97E6-5B68E9EC869F}"/>
                  </a:ext>
                </a:extLst>
              </p:cNvPr>
              <p:cNvSpPr/>
              <p:nvPr/>
            </p:nvSpPr>
            <p:spPr>
              <a:xfrm>
                <a:off x="6226075" y="3225466"/>
                <a:ext cx="838200" cy="838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22" name="Group 29">
                <a:extLst>
                  <a:ext uri="{FF2B5EF4-FFF2-40B4-BE49-F238E27FC236}">
                    <a16:creationId xmlns:a16="http://schemas.microsoft.com/office/drawing/2014/main" id="{36819F57-AF6E-4D57-B3FE-E44A7121A27F}"/>
                  </a:ext>
                </a:extLst>
              </p:cNvPr>
              <p:cNvGrpSpPr/>
              <p:nvPr/>
            </p:nvGrpSpPr>
            <p:grpSpPr>
              <a:xfrm>
                <a:off x="6482949" y="3448336"/>
                <a:ext cx="324452" cy="406813"/>
                <a:chOff x="5106627" y="2260366"/>
                <a:chExt cx="324452" cy="406813"/>
              </a:xfrm>
              <a:solidFill>
                <a:schemeClr val="bg1"/>
              </a:solidFill>
            </p:grpSpPr>
            <p:sp>
              <p:nvSpPr>
                <p:cNvPr id="23" name="Freeform 80">
                  <a:extLst>
                    <a:ext uri="{FF2B5EF4-FFF2-40B4-BE49-F238E27FC236}">
                      <a16:creationId xmlns:a16="http://schemas.microsoft.com/office/drawing/2014/main" id="{17740432-E851-4C95-B795-E54F79FD5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4" name="Freeform 81">
                  <a:extLst>
                    <a:ext uri="{FF2B5EF4-FFF2-40B4-BE49-F238E27FC236}">
                      <a16:creationId xmlns:a16="http://schemas.microsoft.com/office/drawing/2014/main" id="{6044F68A-48F1-4937-B841-96FACE8FD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5" name="Freeform 82">
                  <a:extLst>
                    <a:ext uri="{FF2B5EF4-FFF2-40B4-BE49-F238E27FC236}">
                      <a16:creationId xmlns:a16="http://schemas.microsoft.com/office/drawing/2014/main" id="{70C6F208-0FAC-412A-9A61-B7BBCAE6E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6" name="Oval 83">
                  <a:extLst>
                    <a:ext uri="{FF2B5EF4-FFF2-40B4-BE49-F238E27FC236}">
                      <a16:creationId xmlns:a16="http://schemas.microsoft.com/office/drawing/2014/main" id="{7B6399A5-1CC7-4A1A-BB7D-869DF2917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7" name="Group 34">
              <a:extLst>
                <a:ext uri="{FF2B5EF4-FFF2-40B4-BE49-F238E27FC236}">
                  <a16:creationId xmlns:a16="http://schemas.microsoft.com/office/drawing/2014/main" id="{F845BD52-F7BF-45E6-89AC-7C73DAE73B62}"/>
                </a:ext>
              </a:extLst>
            </p:cNvPr>
            <p:cNvGrpSpPr/>
            <p:nvPr/>
          </p:nvGrpSpPr>
          <p:grpSpPr>
            <a:xfrm>
              <a:off x="2198200" y="5183821"/>
              <a:ext cx="75370" cy="94212"/>
              <a:chOff x="7981766" y="3276150"/>
              <a:chExt cx="99831" cy="124789"/>
            </a:xfrm>
            <a:solidFill>
              <a:schemeClr val="bg1"/>
            </a:solidFill>
          </p:grpSpPr>
          <p:sp>
            <p:nvSpPr>
              <p:cNvPr id="19" name="Freeform 99">
                <a:extLst>
                  <a:ext uri="{FF2B5EF4-FFF2-40B4-BE49-F238E27FC236}">
                    <a16:creationId xmlns:a16="http://schemas.microsoft.com/office/drawing/2014/main" id="{71B0CD85-2CBA-4066-8FB4-5D9961D6C3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1766" y="3368493"/>
                <a:ext cx="99831" cy="32446"/>
              </a:xfrm>
              <a:custGeom>
                <a:avLst/>
                <a:gdLst>
                  <a:gd name="T0" fmla="*/ 0 w 30"/>
                  <a:gd name="T1" fmla="*/ 10 h 10"/>
                  <a:gd name="T2" fmla="*/ 30 w 30"/>
                  <a:gd name="T3" fmla="*/ 10 h 10"/>
                  <a:gd name="T4" fmla="*/ 30 w 30"/>
                  <a:gd name="T5" fmla="*/ 0 h 10"/>
                  <a:gd name="T6" fmla="*/ 0 w 30"/>
                  <a:gd name="T7" fmla="*/ 0 h 10"/>
                  <a:gd name="T8" fmla="*/ 0 w 30"/>
                  <a:gd name="T9" fmla="*/ 10 h 10"/>
                  <a:gd name="T10" fmla="*/ 25 w 30"/>
                  <a:gd name="T11" fmla="*/ 2 h 10"/>
                  <a:gd name="T12" fmla="*/ 28 w 30"/>
                  <a:gd name="T13" fmla="*/ 5 h 10"/>
                  <a:gd name="T14" fmla="*/ 25 w 30"/>
                  <a:gd name="T15" fmla="*/ 8 h 10"/>
                  <a:gd name="T16" fmla="*/ 22 w 30"/>
                  <a:gd name="T17" fmla="*/ 5 h 10"/>
                  <a:gd name="T18" fmla="*/ 25 w 3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5" y="2"/>
                    </a:moveTo>
                    <a:cubicBezTo>
                      <a:pt x="27" y="2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2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Freeform 100">
                <a:extLst>
                  <a:ext uri="{FF2B5EF4-FFF2-40B4-BE49-F238E27FC236}">
                    <a16:creationId xmlns:a16="http://schemas.microsoft.com/office/drawing/2014/main" id="{372CFFE3-8D94-4FDA-BB0A-A6916FE7E8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1766" y="3276150"/>
                <a:ext cx="99831" cy="32446"/>
              </a:xfrm>
              <a:custGeom>
                <a:avLst/>
                <a:gdLst>
                  <a:gd name="T0" fmla="*/ 0 w 30"/>
                  <a:gd name="T1" fmla="*/ 0 h 10"/>
                  <a:gd name="T2" fmla="*/ 0 w 30"/>
                  <a:gd name="T3" fmla="*/ 10 h 10"/>
                  <a:gd name="T4" fmla="*/ 30 w 30"/>
                  <a:gd name="T5" fmla="*/ 10 h 10"/>
                  <a:gd name="T6" fmla="*/ 30 w 30"/>
                  <a:gd name="T7" fmla="*/ 0 h 10"/>
                  <a:gd name="T8" fmla="*/ 0 w 30"/>
                  <a:gd name="T9" fmla="*/ 0 h 10"/>
                  <a:gd name="T10" fmla="*/ 25 w 30"/>
                  <a:gd name="T11" fmla="*/ 8 h 10"/>
                  <a:gd name="T12" fmla="*/ 22 w 30"/>
                  <a:gd name="T13" fmla="*/ 5 h 10"/>
                  <a:gd name="T14" fmla="*/ 25 w 30"/>
                  <a:gd name="T15" fmla="*/ 3 h 10"/>
                  <a:gd name="T16" fmla="*/ 28 w 30"/>
                  <a:gd name="T17" fmla="*/ 5 h 10"/>
                  <a:gd name="T18" fmla="*/ 25 w 30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0" y="0"/>
                    </a:lnTo>
                    <a:close/>
                    <a:moveTo>
                      <a:pt x="25" y="8"/>
                    </a:move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3"/>
                      <a:pt x="25" y="3"/>
                    </a:cubicBezTo>
                    <a:cubicBezTo>
                      <a:pt x="27" y="3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345F02F-A6DE-44C5-8CF4-CC671A774E64}"/>
                </a:ext>
              </a:extLst>
            </p:cNvPr>
            <p:cNvSpPr/>
            <p:nvPr/>
          </p:nvSpPr>
          <p:spPr>
            <a:xfrm>
              <a:off x="2916913" y="1644481"/>
              <a:ext cx="6758914" cy="74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Click here to add.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After you've typed your content here, or by copying your text, select Paste in this box and choose to keep only the text.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B551133-118F-45D9-A632-337445CB4081}"/>
                </a:ext>
              </a:extLst>
            </p:cNvPr>
            <p:cNvSpPr/>
            <p:nvPr/>
          </p:nvSpPr>
          <p:spPr>
            <a:xfrm>
              <a:off x="2916913" y="3166138"/>
              <a:ext cx="6758914" cy="741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Click here to add.</a:t>
              </a:r>
              <a:endParaRPr lang="en-US" altLang="zh-CN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After you've typed your content here, or by copying your text, select Paste in this box and choose to keep only the text.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4C1306D9-F64D-45B3-857F-1C43D33EC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346"/>
            <a:ext cx="4068164" cy="57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5C12FC-CA70-49AF-806C-261B502FF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13" y="2483551"/>
            <a:ext cx="5289481" cy="4095082"/>
          </a:xfrm>
          <a:prstGeom prst="rect">
            <a:avLst/>
          </a:prstGeom>
        </p:spPr>
      </p:pic>
      <p:sp>
        <p:nvSpPr>
          <p:cNvPr id="7" name="文本框 45">
            <a:extLst>
              <a:ext uri="{FF2B5EF4-FFF2-40B4-BE49-F238E27FC236}">
                <a16:creationId xmlns:a16="http://schemas.microsoft.com/office/drawing/2014/main" id="{F7DC9825-30A2-4109-9342-5BB9196D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729" y="1230431"/>
            <a:ext cx="2358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8" name="文本框 49">
            <a:extLst>
              <a:ext uri="{FF2B5EF4-FFF2-40B4-BE49-F238E27FC236}">
                <a16:creationId xmlns:a16="http://schemas.microsoft.com/office/drawing/2014/main" id="{5B62DE5A-943C-486E-8127-BF29B0F5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444" y="1671778"/>
            <a:ext cx="28955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 eaLnBrk="1" hangingPunct="1"/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45">
            <a:extLst>
              <a:ext uri="{FF2B5EF4-FFF2-40B4-BE49-F238E27FC236}">
                <a16:creationId xmlns:a16="http://schemas.microsoft.com/office/drawing/2014/main" id="{4CA17021-B17F-4B39-A5F4-0871992F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926" y="2771816"/>
            <a:ext cx="2358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10" name="文本框 49">
            <a:extLst>
              <a:ext uri="{FF2B5EF4-FFF2-40B4-BE49-F238E27FC236}">
                <a16:creationId xmlns:a16="http://schemas.microsoft.com/office/drawing/2014/main" id="{2E765F2F-7443-4AC6-98D8-E8CE65C1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641" y="3213163"/>
            <a:ext cx="28955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 eaLnBrk="1" hangingPunct="1"/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45">
            <a:extLst>
              <a:ext uri="{FF2B5EF4-FFF2-40B4-BE49-F238E27FC236}">
                <a16:creationId xmlns:a16="http://schemas.microsoft.com/office/drawing/2014/main" id="{2F0DD764-30F4-4EE1-933A-4CD4176C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893" y="3909708"/>
            <a:ext cx="2358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14" name="文本框 49">
            <a:extLst>
              <a:ext uri="{FF2B5EF4-FFF2-40B4-BE49-F238E27FC236}">
                <a16:creationId xmlns:a16="http://schemas.microsoft.com/office/drawing/2014/main" id="{283B7637-DBDE-4198-9994-210678EDE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608" y="4351055"/>
            <a:ext cx="28955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 eaLnBrk="1" hangingPunct="1"/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3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DB2E3496-3CA1-4A76-80BB-E0EDE17F33C2}"/>
              </a:ext>
            </a:extLst>
          </p:cNvPr>
          <p:cNvSpPr>
            <a:spLocks noChangeAspect="1"/>
          </p:cNvSpPr>
          <p:nvPr/>
        </p:nvSpPr>
        <p:spPr>
          <a:xfrm>
            <a:off x="1368068" y="2394512"/>
            <a:ext cx="1132840" cy="11328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here to enter text.</a:t>
            </a:r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5F0CC483-9C78-4FD6-BCCC-E21D92CE9A3E}"/>
              </a:ext>
            </a:extLst>
          </p:cNvPr>
          <p:cNvSpPr/>
          <p:nvPr/>
        </p:nvSpPr>
        <p:spPr>
          <a:xfrm>
            <a:off x="2500908" y="3087297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5770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D47A6C10-6540-4B7B-83F0-5C976AA78F5B}"/>
              </a:ext>
            </a:extLst>
          </p:cNvPr>
          <p:cNvSpPr>
            <a:spLocks noChangeAspect="1"/>
          </p:cNvSpPr>
          <p:nvPr/>
        </p:nvSpPr>
        <p:spPr>
          <a:xfrm>
            <a:off x="5330468" y="3087297"/>
            <a:ext cx="1132840" cy="11328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+mn-ea"/>
              </a:rPr>
              <a:t>Click here to enter text.</a:t>
            </a:r>
            <a:endParaRPr 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758D708B-F1F5-46C8-B22B-831579D9AA9C}"/>
              </a:ext>
            </a:extLst>
          </p:cNvPr>
          <p:cNvSpPr>
            <a:spLocks noChangeAspect="1"/>
          </p:cNvSpPr>
          <p:nvPr/>
        </p:nvSpPr>
        <p:spPr>
          <a:xfrm>
            <a:off x="9063633" y="1872542"/>
            <a:ext cx="1132840" cy="11328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+mn-ea"/>
              </a:rPr>
              <a:t>Click here to enter text.</a:t>
            </a:r>
            <a:endParaRPr 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任意多边形 67">
            <a:extLst>
              <a:ext uri="{FF2B5EF4-FFF2-40B4-BE49-F238E27FC236}">
                <a16:creationId xmlns:a16="http://schemas.microsoft.com/office/drawing/2014/main" id="{9D4FC68E-CBDC-432F-833A-14E8189D85D4}"/>
              </a:ext>
            </a:extLst>
          </p:cNvPr>
          <p:cNvSpPr/>
          <p:nvPr/>
        </p:nvSpPr>
        <p:spPr>
          <a:xfrm>
            <a:off x="6282333" y="2211632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57706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TextBox 153">
            <a:extLst>
              <a:ext uri="{FF2B5EF4-FFF2-40B4-BE49-F238E27FC236}">
                <a16:creationId xmlns:a16="http://schemas.microsoft.com/office/drawing/2014/main" id="{80590B58-1182-43E4-A4E7-53F7573C1EE7}"/>
              </a:ext>
            </a:extLst>
          </p:cNvPr>
          <p:cNvSpPr txBox="1"/>
          <p:nvPr/>
        </p:nvSpPr>
        <p:spPr>
          <a:xfrm>
            <a:off x="2532658" y="1563715"/>
            <a:ext cx="3749675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2" name="TextBox 153">
            <a:extLst>
              <a:ext uri="{FF2B5EF4-FFF2-40B4-BE49-F238E27FC236}">
                <a16:creationId xmlns:a16="http://schemas.microsoft.com/office/drawing/2014/main" id="{8770CA8E-01DD-4E5C-91E3-03EC271473CA}"/>
              </a:ext>
            </a:extLst>
          </p:cNvPr>
          <p:cNvSpPr txBox="1"/>
          <p:nvPr/>
        </p:nvSpPr>
        <p:spPr>
          <a:xfrm>
            <a:off x="3821073" y="4341422"/>
            <a:ext cx="3740150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3" name="TextBox 153">
            <a:extLst>
              <a:ext uri="{FF2B5EF4-FFF2-40B4-BE49-F238E27FC236}">
                <a16:creationId xmlns:a16="http://schemas.microsoft.com/office/drawing/2014/main" id="{9DE1893D-4FD8-4888-A2E1-7D433C345269}"/>
              </a:ext>
            </a:extLst>
          </p:cNvPr>
          <p:cNvSpPr txBox="1"/>
          <p:nvPr/>
        </p:nvSpPr>
        <p:spPr>
          <a:xfrm>
            <a:off x="7668538" y="3115872"/>
            <a:ext cx="3923665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58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4D3C11-7BB5-4887-9A07-654FE02C5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1AD176-C9F5-41E6-A2C5-B36B83AEF077}"/>
              </a:ext>
            </a:extLst>
          </p:cNvPr>
          <p:cNvSpPr/>
          <p:nvPr/>
        </p:nvSpPr>
        <p:spPr>
          <a:xfrm rot="10800000">
            <a:off x="481658" y="558733"/>
            <a:ext cx="11228683" cy="5740533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D8B75C-27D4-45AC-843F-984453E76298}"/>
              </a:ext>
            </a:extLst>
          </p:cNvPr>
          <p:cNvGrpSpPr/>
          <p:nvPr/>
        </p:nvGrpSpPr>
        <p:grpSpPr>
          <a:xfrm>
            <a:off x="1105536" y="1789137"/>
            <a:ext cx="2025174" cy="1918027"/>
            <a:chOff x="1269157" y="1347614"/>
            <a:chExt cx="2383532" cy="22574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D43448C-F840-4701-90AA-2BF9B015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1347614"/>
              <a:ext cx="2105025" cy="22574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CF023E2-47A2-4B45-925C-5E5DA3D4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157" y="1561605"/>
              <a:ext cx="1057275" cy="1028700"/>
            </a:xfrm>
            <a:prstGeom prst="rect">
              <a:avLst/>
            </a:prstGeom>
          </p:spPr>
        </p:pic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DE3E741B-9F3F-441F-88C6-EB9368B9502E}"/>
                </a:ext>
              </a:extLst>
            </p:cNvPr>
            <p:cNvSpPr txBox="1"/>
            <p:nvPr/>
          </p:nvSpPr>
          <p:spPr>
            <a:xfrm>
              <a:off x="1509762" y="1814345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A3216C0-7F30-4BC1-96E9-B6DD5FD76B40}"/>
              </a:ext>
            </a:extLst>
          </p:cNvPr>
          <p:cNvGrpSpPr/>
          <p:nvPr/>
        </p:nvGrpSpPr>
        <p:grpSpPr>
          <a:xfrm>
            <a:off x="3648507" y="1782211"/>
            <a:ext cx="2025174" cy="1918027"/>
            <a:chOff x="3779523" y="1339462"/>
            <a:chExt cx="2383532" cy="22574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638A46-2C7D-44C2-ADCB-14815FB0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8030" y="1339462"/>
              <a:ext cx="2105025" cy="225742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5B37630-BED2-457E-A97E-9C6AFE9D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523" y="1553453"/>
              <a:ext cx="1057275" cy="1028700"/>
            </a:xfrm>
            <a:prstGeom prst="rect">
              <a:avLst/>
            </a:prstGeom>
          </p:spPr>
        </p:pic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F2AEF196-E959-4F85-8B42-65FDF431A4A2}"/>
                </a:ext>
              </a:extLst>
            </p:cNvPr>
            <p:cNvSpPr txBox="1"/>
            <p:nvPr/>
          </p:nvSpPr>
          <p:spPr>
            <a:xfrm>
              <a:off x="4020128" y="1806193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5895B44-2BFC-46E5-A1BB-02EC6E5D71E2}"/>
              </a:ext>
            </a:extLst>
          </p:cNvPr>
          <p:cNvGrpSpPr/>
          <p:nvPr/>
        </p:nvGrpSpPr>
        <p:grpSpPr>
          <a:xfrm>
            <a:off x="6241245" y="1782210"/>
            <a:ext cx="2025174" cy="1918027"/>
            <a:chOff x="6184234" y="1339461"/>
            <a:chExt cx="2383532" cy="225742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6331FAC-44B2-441B-814A-F82B8CE00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1" y="1339461"/>
              <a:ext cx="2105025" cy="225742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901D2B5-1A76-4C8C-9D00-A65624004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234" y="1553452"/>
              <a:ext cx="1057275" cy="1028700"/>
            </a:xfrm>
            <a:prstGeom prst="rect">
              <a:avLst/>
            </a:prstGeom>
          </p:spPr>
        </p:pic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1AA7A905-5C95-414D-BF56-204376E688E1}"/>
                </a:ext>
              </a:extLst>
            </p:cNvPr>
            <p:cNvSpPr txBox="1"/>
            <p:nvPr/>
          </p:nvSpPr>
          <p:spPr>
            <a:xfrm>
              <a:off x="6424839" y="1806192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8" name="TextBox 36">
            <a:extLst>
              <a:ext uri="{FF2B5EF4-FFF2-40B4-BE49-F238E27FC236}">
                <a16:creationId xmlns:a16="http://schemas.microsoft.com/office/drawing/2014/main" id="{17075286-3DA6-44AB-BD2E-346A6166C060}"/>
              </a:ext>
            </a:extLst>
          </p:cNvPr>
          <p:cNvSpPr txBox="1"/>
          <p:nvPr/>
        </p:nvSpPr>
        <p:spPr>
          <a:xfrm>
            <a:off x="1787468" y="2330139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B6D83B8D-0720-4742-AE67-24FAE5AEE961}"/>
              </a:ext>
            </a:extLst>
          </p:cNvPr>
          <p:cNvSpPr txBox="1"/>
          <p:nvPr/>
        </p:nvSpPr>
        <p:spPr>
          <a:xfrm>
            <a:off x="4330439" y="2330139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id="{C9033830-C7B2-4119-9404-5489FC9DD56D}"/>
              </a:ext>
            </a:extLst>
          </p:cNvPr>
          <p:cNvSpPr txBox="1"/>
          <p:nvPr/>
        </p:nvSpPr>
        <p:spPr>
          <a:xfrm>
            <a:off x="6946834" y="2330138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0121472B-74A1-434D-B175-0CA5E682646B}"/>
              </a:ext>
            </a:extLst>
          </p:cNvPr>
          <p:cNvSpPr txBox="1"/>
          <p:nvPr/>
        </p:nvSpPr>
        <p:spPr>
          <a:xfrm>
            <a:off x="914294" y="3989432"/>
            <a:ext cx="2504417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CC613753-A02B-4900-8156-3A132CA2DFF8}"/>
              </a:ext>
            </a:extLst>
          </p:cNvPr>
          <p:cNvSpPr txBox="1"/>
          <p:nvPr/>
        </p:nvSpPr>
        <p:spPr>
          <a:xfrm>
            <a:off x="3621322" y="3989432"/>
            <a:ext cx="2504417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3FB84B26-89DC-4B41-B76C-AFF50B5ECA9C}"/>
              </a:ext>
            </a:extLst>
          </p:cNvPr>
          <p:cNvSpPr txBox="1"/>
          <p:nvPr/>
        </p:nvSpPr>
        <p:spPr>
          <a:xfrm>
            <a:off x="6273825" y="3987323"/>
            <a:ext cx="2504417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9AD4953-E429-4CD6-B9D4-5B3CB3B884D7}"/>
              </a:ext>
            </a:extLst>
          </p:cNvPr>
          <p:cNvGrpSpPr/>
          <p:nvPr/>
        </p:nvGrpSpPr>
        <p:grpSpPr>
          <a:xfrm>
            <a:off x="8868065" y="1789137"/>
            <a:ext cx="2025174" cy="1918027"/>
            <a:chOff x="6184234" y="1339461"/>
            <a:chExt cx="2383532" cy="225742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D670E61-25FF-4CC4-95B6-ACD9EA07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2741" y="1339461"/>
              <a:ext cx="2105025" cy="2257425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43C0B2E-DCAC-4BE0-A0CA-123EABA23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234" y="1553452"/>
              <a:ext cx="1057275" cy="1028700"/>
            </a:xfrm>
            <a:prstGeom prst="rect">
              <a:avLst/>
            </a:prstGeom>
          </p:spPr>
        </p:pic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3C1DBF9A-60B6-4CF4-8AB7-5E83DEF0599C}"/>
                </a:ext>
              </a:extLst>
            </p:cNvPr>
            <p:cNvSpPr txBox="1"/>
            <p:nvPr/>
          </p:nvSpPr>
          <p:spPr>
            <a:xfrm>
              <a:off x="6424839" y="1806192"/>
              <a:ext cx="576064" cy="54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28" name="TextBox 38">
            <a:extLst>
              <a:ext uri="{FF2B5EF4-FFF2-40B4-BE49-F238E27FC236}">
                <a16:creationId xmlns:a16="http://schemas.microsoft.com/office/drawing/2014/main" id="{B187B7C0-2FCA-4F4E-B654-01AEB87A158A}"/>
              </a:ext>
            </a:extLst>
          </p:cNvPr>
          <p:cNvSpPr txBox="1"/>
          <p:nvPr/>
        </p:nvSpPr>
        <p:spPr>
          <a:xfrm>
            <a:off x="9573654" y="2337065"/>
            <a:ext cx="95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Add a title.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7B4DC6D1-A071-4E42-8818-38251D93BF91}"/>
              </a:ext>
            </a:extLst>
          </p:cNvPr>
          <p:cNvSpPr txBox="1"/>
          <p:nvPr/>
        </p:nvSpPr>
        <p:spPr>
          <a:xfrm>
            <a:off x="8900645" y="3994250"/>
            <a:ext cx="2504417" cy="76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28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3CE9605-FA22-4A01-976B-F45DA96B1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2C99EE-B925-413F-AE9C-4916C8E2F68A}"/>
              </a:ext>
            </a:extLst>
          </p:cNvPr>
          <p:cNvSpPr/>
          <p:nvPr/>
        </p:nvSpPr>
        <p:spPr>
          <a:xfrm rot="10800000">
            <a:off x="1527935" y="1316765"/>
            <a:ext cx="9136129" cy="4224469"/>
          </a:xfrm>
          <a:prstGeom prst="rect">
            <a:avLst/>
          </a:prstGeom>
          <a:solidFill>
            <a:srgbClr val="F1F0EC"/>
          </a:solidFill>
          <a:ln w="12700" cap="flat" cmpd="sng" algn="ctr">
            <a:noFill/>
            <a:prstDash val="solid"/>
            <a:miter lim="800000"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 panose="02010609060101010101" pitchFamily="49" charset="-122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125B55-74D2-4238-9C55-1DD8600EB2C1}"/>
              </a:ext>
            </a:extLst>
          </p:cNvPr>
          <p:cNvSpPr txBox="1"/>
          <p:nvPr/>
        </p:nvSpPr>
        <p:spPr>
          <a:xfrm>
            <a:off x="9073541" y="1575573"/>
            <a:ext cx="923330" cy="4190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Chapter 2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E5B680-8634-421C-B9A6-1945667D1FC8}"/>
              </a:ext>
            </a:extLst>
          </p:cNvPr>
          <p:cNvSpPr txBox="1"/>
          <p:nvPr/>
        </p:nvSpPr>
        <p:spPr>
          <a:xfrm>
            <a:off x="7996324" y="1956693"/>
            <a:ext cx="1046440" cy="3428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Click to enter the specific text of this column, concise description of the sub-item content.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795665C-54C9-458A-A0A1-38CEDA5DF436}"/>
              </a:ext>
            </a:extLst>
          </p:cNvPr>
          <p:cNvGrpSpPr/>
          <p:nvPr/>
        </p:nvGrpSpPr>
        <p:grpSpPr>
          <a:xfrm>
            <a:off x="1527936" y="238619"/>
            <a:ext cx="5230052" cy="4598437"/>
            <a:chOff x="-2471" y="705633"/>
            <a:chExt cx="6007545" cy="52820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993CE95-DEA6-428C-908E-590572C87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71" y="1685923"/>
              <a:ext cx="5448300" cy="430174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4D0667A-61FF-4D91-B0F7-0C4F5A26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083" y="705633"/>
              <a:ext cx="2357991" cy="3042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6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1618</Words>
  <Application>Microsoft Office PowerPoint</Application>
  <PresentationFormat>宽屏</PresentationFormat>
  <Paragraphs>142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等线 Light</vt:lpstr>
      <vt:lpstr>楷体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19</cp:revision>
  <dcterms:created xsi:type="dcterms:W3CDTF">2017-12-25T03:36:06Z</dcterms:created>
  <dcterms:modified xsi:type="dcterms:W3CDTF">2020-10-20T08:03:51Z</dcterms:modified>
</cp:coreProperties>
</file>