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3.xml" ContentType="application/vnd.openxmlformats-officedocument.drawingml.chart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1" r:id="rId3"/>
    <p:sldId id="257" r:id="rId4"/>
    <p:sldId id="280" r:id="rId5"/>
    <p:sldId id="281" r:id="rId6"/>
    <p:sldId id="282" r:id="rId7"/>
    <p:sldId id="283" r:id="rId8"/>
    <p:sldId id="284" r:id="rId9"/>
    <p:sldId id="285" r:id="rId10"/>
    <p:sldId id="263" r:id="rId11"/>
    <p:sldId id="286" r:id="rId12"/>
    <p:sldId id="287" r:id="rId13"/>
    <p:sldId id="288" r:id="rId14"/>
    <p:sldId id="289" r:id="rId15"/>
    <p:sldId id="290" r:id="rId16"/>
    <p:sldId id="291" r:id="rId17"/>
    <p:sldId id="262" r:id="rId18"/>
    <p:sldId id="292" r:id="rId19"/>
    <p:sldId id="293" r:id="rId20"/>
    <p:sldId id="265" r:id="rId21"/>
    <p:sldId id="266" r:id="rId22"/>
    <p:sldId id="274" r:id="rId23"/>
    <p:sldId id="267" r:id="rId24"/>
    <p:sldId id="275" r:id="rId25"/>
    <p:sldId id="264" r:id="rId26"/>
    <p:sldId id="276" r:id="rId27"/>
    <p:sldId id="269" r:id="rId28"/>
    <p:sldId id="277" r:id="rId29"/>
    <p:sldId id="278" r:id="rId30"/>
    <p:sldId id="271" r:id="rId31"/>
    <p:sldId id="279" r:id="rId32"/>
    <p:sldId id="273" r:id="rId33"/>
  </p:sldIdLst>
  <p:sldSz cx="12192000" cy="6858000"/>
  <p:notesSz cx="6858000" cy="9144000"/>
  <p:custDataLst>
    <p:tags r:id="rId3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C9B8"/>
    <a:srgbClr val="C7AC93"/>
    <a:srgbClr val="5C4A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16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B89474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4.5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18-4E35-9F7A-4C8E0736340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C7AC93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2.5</c:v>
                </c:pt>
                <c:pt idx="1">
                  <c:v>4.5</c:v>
                </c:pt>
                <c:pt idx="2">
                  <c:v>3</c:v>
                </c:pt>
                <c:pt idx="3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18-4E35-9F7A-4C8E0736340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DBC9B8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18-4E35-9F7A-4C8E073634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5640832"/>
        <c:axId val="711708672"/>
      </c:barChart>
      <c:catAx>
        <c:axId val="695640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711708672"/>
        <c:crosses val="autoZero"/>
        <c:auto val="1"/>
        <c:lblAlgn val="ctr"/>
        <c:lblOffset val="100"/>
        <c:tickMarkSkip val="1"/>
        <c:noMultiLvlLbl val="0"/>
      </c:catAx>
      <c:valAx>
        <c:axId val="711708672"/>
        <c:scaling>
          <c:orientation val="minMax"/>
        </c:scaling>
        <c:delete val="1"/>
        <c:axPos val="l"/>
        <c:majorGridlines>
          <c:spPr>
            <a:ln w="317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95640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Product</c:v>
                </c:pt>
              </c:strCache>
            </c:strRef>
          </c:tx>
          <c:spPr>
            <a:ln w="28575" cap="rnd">
              <a:solidFill>
                <a:srgbClr val="DBC9B8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0"/>
            <c:spPr>
              <a:solidFill>
                <a:schemeClr val="bg1"/>
              </a:solidFill>
              <a:ln w="28575">
                <a:solidFill>
                  <a:srgbClr val="DBC9B8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Sheet1!$A$3:$A$14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Sheet1!$B$3:$B$14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5</c:v>
                </c:pt>
                <c:pt idx="8">
                  <c:v>2.4</c:v>
                </c:pt>
                <c:pt idx="9">
                  <c:v>4.4000000000000004</c:v>
                </c:pt>
                <c:pt idx="10">
                  <c:v>1.8</c:v>
                </c:pt>
                <c:pt idx="11">
                  <c:v>2.8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0B41-4928-A733-2E502CBC64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281536"/>
        <c:axId val="139283456"/>
      </c:lineChart>
      <c:catAx>
        <c:axId val="139281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1392834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9283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13928153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>
          <a:solidFill>
            <a:schemeClr val="bg1"/>
          </a:solidFill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2.5</c:v>
                </c:pt>
                <c:pt idx="1">
                  <c:v>3.8</c:v>
                </c:pt>
                <c:pt idx="2">
                  <c:v>4.3</c:v>
                </c:pt>
                <c:pt idx="3">
                  <c:v>2.5</c:v>
                </c:pt>
                <c:pt idx="4">
                  <c:v>3.5</c:v>
                </c:pt>
                <c:pt idx="5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8-4402-A447-D119FE21D9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overlap val="-27"/>
        <c:axId val="214730240"/>
        <c:axId val="214731776"/>
      </c:barChart>
      <c:catAx>
        <c:axId val="21473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214731776"/>
        <c:crosses val="autoZero"/>
        <c:auto val="1"/>
        <c:lblAlgn val="ctr"/>
        <c:lblOffset val="100"/>
        <c:tickMarkSkip val="1"/>
        <c:noMultiLvlLbl val="0"/>
      </c:catAx>
      <c:valAx>
        <c:axId val="2147317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rgbClr val="DBC9B8">
                  <a:alpha val="20000"/>
                </a:srgb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4730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>
          <a:solidFill>
            <a:schemeClr val="bg1"/>
          </a:solidFill>
          <a:latin typeface="+mn-lt"/>
          <a:ea typeface="+mn-ea"/>
          <a:cs typeface="+mn-ea"/>
          <a:sym typeface="+mn-lt"/>
        </a:defRPr>
      </a:pPr>
      <a:endParaRPr lang="zh-CN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8425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50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3792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8856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650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7121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32057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51172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3260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74852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3249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8398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7420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715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1545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9489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82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71051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047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6007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4389AC-91AE-4BB4-B6FB-B87BA36D5065}" type="datetimeFigureOut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4389AC-91AE-4BB4-B6FB-B87BA36D5065}" type="datetimeFigureOut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4389AC-91AE-4BB4-B6FB-B87BA36D5065}" type="datetimeFigureOut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4389AC-91AE-4BB4-B6FB-B87BA36D5065}" type="datetimeFigureOut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4389AC-91AE-4BB4-B6FB-B87BA36D5065}" type="datetimeFigureOut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4389AC-91AE-4BB4-B6FB-B87BA36D5065}" type="datetimeFigureOut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4389AC-91AE-4BB4-B6FB-B87BA36D5065}" type="datetimeFigureOut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/>
        </p:nvGrpSpPr>
        <p:grpSpPr>
          <a:xfrm>
            <a:off x="0" y="-104837"/>
            <a:ext cx="12192000" cy="7105773"/>
            <a:chOff x="0" y="-104837"/>
            <a:chExt cx="12192000" cy="7105773"/>
          </a:xfrm>
        </p:grpSpPr>
        <p:sp>
          <p:nvSpPr>
            <p:cNvPr id="4" name="矩形 3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avLst/>
              <a:gdLst>
                <a:gd name="T0" fmla="*/ 345 w 1088"/>
                <a:gd name="T1" fmla="*/ 87 h 2427"/>
                <a:gd name="T2" fmla="*/ 208 w 1088"/>
                <a:gd name="T3" fmla="*/ 15 h 2427"/>
                <a:gd name="T4" fmla="*/ 420 w 1088"/>
                <a:gd name="T5" fmla="*/ 0 h 2427"/>
                <a:gd name="T6" fmla="*/ 62 w 1088"/>
                <a:gd name="T7" fmla="*/ 2420 h 2427"/>
                <a:gd name="T8" fmla="*/ 64 w 1088"/>
                <a:gd name="T9" fmla="*/ 2375 h 2427"/>
                <a:gd name="T10" fmla="*/ 64 w 1088"/>
                <a:gd name="T11" fmla="*/ 2247 h 2427"/>
                <a:gd name="T12" fmla="*/ 62 w 1088"/>
                <a:gd name="T13" fmla="*/ 2192 h 2427"/>
                <a:gd name="T14" fmla="*/ 62 w 1088"/>
                <a:gd name="T15" fmla="*/ 1919 h 2427"/>
                <a:gd name="T16" fmla="*/ 64 w 1088"/>
                <a:gd name="T17" fmla="*/ 1808 h 2427"/>
                <a:gd name="T18" fmla="*/ 62 w 1088"/>
                <a:gd name="T19" fmla="*/ 1755 h 2427"/>
                <a:gd name="T20" fmla="*/ 64 w 1088"/>
                <a:gd name="T21" fmla="*/ 1718 h 2427"/>
                <a:gd name="T22" fmla="*/ 64 w 1088"/>
                <a:gd name="T23" fmla="*/ 1082 h 2427"/>
                <a:gd name="T24" fmla="*/ 62 w 1088"/>
                <a:gd name="T25" fmla="*/ 918 h 2427"/>
                <a:gd name="T26" fmla="*/ 62 w 1088"/>
                <a:gd name="T27" fmla="*/ 829 h 2427"/>
                <a:gd name="T28" fmla="*/ 62 w 1088"/>
                <a:gd name="T29" fmla="*/ 309 h 2427"/>
                <a:gd name="T30" fmla="*/ 62 w 1088"/>
                <a:gd name="T31" fmla="*/ 558 h 2427"/>
                <a:gd name="T32" fmla="*/ 79 w 1088"/>
                <a:gd name="T33" fmla="*/ 60 h 2427"/>
                <a:gd name="T34" fmla="*/ 111 w 1088"/>
                <a:gd name="T35" fmla="*/ 88 h 2427"/>
                <a:gd name="T36" fmla="*/ 278 w 1088"/>
                <a:gd name="T37" fmla="*/ 1411 h 2427"/>
                <a:gd name="T38" fmla="*/ 175 w 1088"/>
                <a:gd name="T39" fmla="*/ 290 h 2427"/>
                <a:gd name="T40" fmla="*/ 145 w 1088"/>
                <a:gd name="T41" fmla="*/ 221 h 2427"/>
                <a:gd name="T42" fmla="*/ 236 w 1088"/>
                <a:gd name="T43" fmla="*/ 2263 h 2427"/>
                <a:gd name="T44" fmla="*/ 457 w 1088"/>
                <a:gd name="T45" fmla="*/ 2147 h 2427"/>
                <a:gd name="T46" fmla="*/ 134 w 1088"/>
                <a:gd name="T47" fmla="*/ 2020 h 2427"/>
                <a:gd name="T48" fmla="*/ 230 w 1088"/>
                <a:gd name="T49" fmla="*/ 2339 h 2427"/>
                <a:gd name="T50" fmla="*/ 200 w 1088"/>
                <a:gd name="T51" fmla="*/ 1774 h 2427"/>
                <a:gd name="T52" fmla="*/ 362 w 1088"/>
                <a:gd name="T53" fmla="*/ 1972 h 2427"/>
                <a:gd name="T54" fmla="*/ 185 w 1088"/>
                <a:gd name="T55" fmla="*/ 1706 h 2427"/>
                <a:gd name="T56" fmla="*/ 822 w 1088"/>
                <a:gd name="T57" fmla="*/ 1398 h 2427"/>
                <a:gd name="T58" fmla="*/ 307 w 1088"/>
                <a:gd name="T59" fmla="*/ 1875 h 2427"/>
                <a:gd name="T60" fmla="*/ 377 w 1088"/>
                <a:gd name="T61" fmla="*/ 1060 h 2427"/>
                <a:gd name="T62" fmla="*/ 548 w 1088"/>
                <a:gd name="T63" fmla="*/ 1585 h 2427"/>
                <a:gd name="T64" fmla="*/ 525 w 1088"/>
                <a:gd name="T65" fmla="*/ 1290 h 2427"/>
                <a:gd name="T66" fmla="*/ 485 w 1088"/>
                <a:gd name="T67" fmla="*/ 1460 h 2427"/>
                <a:gd name="T68" fmla="*/ 484 w 1088"/>
                <a:gd name="T69" fmla="*/ 1226 h 2427"/>
                <a:gd name="T70" fmla="*/ 397 w 1088"/>
                <a:gd name="T71" fmla="*/ 1760 h 2427"/>
                <a:gd name="T72" fmla="*/ 249 w 1088"/>
                <a:gd name="T73" fmla="*/ 941 h 2427"/>
                <a:gd name="T74" fmla="*/ 361 w 1088"/>
                <a:gd name="T75" fmla="*/ 1698 h 2427"/>
                <a:gd name="T76" fmla="*/ 451 w 1088"/>
                <a:gd name="T77" fmla="*/ 1627 h 2427"/>
                <a:gd name="T78" fmla="*/ 156 w 1088"/>
                <a:gd name="T79" fmla="*/ 1296 h 2427"/>
                <a:gd name="T80" fmla="*/ 294 w 1088"/>
                <a:gd name="T81" fmla="*/ 1392 h 2427"/>
                <a:gd name="T82" fmla="*/ 323 w 1088"/>
                <a:gd name="T83" fmla="*/ 1483 h 2427"/>
                <a:gd name="T84" fmla="*/ 167 w 1088"/>
                <a:gd name="T85" fmla="*/ 1082 h 2427"/>
                <a:gd name="T86" fmla="*/ 279 w 1088"/>
                <a:gd name="T87" fmla="*/ 666 h 2427"/>
                <a:gd name="T88" fmla="*/ 264 w 1088"/>
                <a:gd name="T89" fmla="*/ 616 h 2427"/>
                <a:gd name="T90" fmla="*/ 423 w 1088"/>
                <a:gd name="T91" fmla="*/ 965 h 2427"/>
                <a:gd name="T92" fmla="*/ 265 w 1088"/>
                <a:gd name="T93" fmla="*/ 833 h 2427"/>
                <a:gd name="T94" fmla="*/ 190 w 1088"/>
                <a:gd name="T95" fmla="*/ 509 h 2427"/>
                <a:gd name="T96" fmla="*/ 266 w 1088"/>
                <a:gd name="T97" fmla="*/ 537 h 2427"/>
                <a:gd name="T98" fmla="*/ 169 w 1088"/>
                <a:gd name="T99" fmla="*/ 230 h 2427"/>
                <a:gd name="T100" fmla="*/ 693 w 1088"/>
                <a:gd name="T101" fmla="*/ 744 h 2427"/>
                <a:gd name="T102" fmla="*/ 517 w 1088"/>
                <a:gd name="T103" fmla="*/ 547 h 2427"/>
                <a:gd name="T104" fmla="*/ 220 w 1088"/>
                <a:gd name="T105" fmla="*/ 206 h 2427"/>
                <a:gd name="T106" fmla="*/ 618 w 1088"/>
                <a:gd name="T107" fmla="*/ 503 h 2427"/>
                <a:gd name="T108" fmla="*/ 450 w 1088"/>
                <a:gd name="T109" fmla="*/ 201 h 2427"/>
                <a:gd name="T110" fmla="*/ 579 w 1088"/>
                <a:gd name="T111" fmla="*/ 130 h 2427"/>
                <a:gd name="T112" fmla="*/ 652 w 1088"/>
                <a:gd name="T113" fmla="*/ 232 h 2427"/>
                <a:gd name="T114" fmla="*/ 982 w 1088"/>
                <a:gd name="T115" fmla="*/ 658 h 2427"/>
                <a:gd name="T116" fmla="*/ 854 w 1088"/>
                <a:gd name="T117" fmla="*/ 797 h 2427"/>
                <a:gd name="T118" fmla="*/ 402 w 1088"/>
                <a:gd name="T119" fmla="*/ 297 h 2427"/>
                <a:gd name="T120" fmla="*/ 775 w 1088"/>
                <a:gd name="T121" fmla="*/ 910 h 2427"/>
                <a:gd name="T122" fmla="*/ 835 w 1088"/>
                <a:gd name="T123" fmla="*/ 927 h 2427"/>
                <a:gd name="T124" fmla="*/ 247 w 1088"/>
                <a:gd name="T125" fmla="*/ 161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8" h="2427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8"/>
            <p:cNvSpPr>
              <a:spLocks noEditPoints="1"/>
            </p:cNvSpPr>
            <p:nvPr/>
          </p:nvSpPr>
          <p:spPr bwMode="auto">
            <a:xfrm rot="16200000">
              <a:off x="8819652" y="-1478657"/>
              <a:ext cx="1998528" cy="4746168"/>
            </a:xfrm>
            <a:custGeom>
              <a:avLst/>
              <a:gdLst>
                <a:gd name="T0" fmla="*/ 262 w 829"/>
                <a:gd name="T1" fmla="*/ 1700 h 1972"/>
                <a:gd name="T2" fmla="*/ 53 w 829"/>
                <a:gd name="T3" fmla="*/ 1237 h 1972"/>
                <a:gd name="T4" fmla="*/ 200 w 829"/>
                <a:gd name="T5" fmla="*/ 1439 h 1972"/>
                <a:gd name="T6" fmla="*/ 258 w 829"/>
                <a:gd name="T7" fmla="*/ 1631 h 1972"/>
                <a:gd name="T8" fmla="*/ 270 w 829"/>
                <a:gd name="T9" fmla="*/ 1291 h 1972"/>
                <a:gd name="T10" fmla="*/ 151 w 829"/>
                <a:gd name="T11" fmla="*/ 1291 h 1972"/>
                <a:gd name="T12" fmla="*/ 781 w 829"/>
                <a:gd name="T13" fmla="*/ 59 h 1972"/>
                <a:gd name="T14" fmla="*/ 781 w 829"/>
                <a:gd name="T15" fmla="*/ 182 h 1972"/>
                <a:gd name="T16" fmla="*/ 781 w 829"/>
                <a:gd name="T17" fmla="*/ 197 h 1972"/>
                <a:gd name="T18" fmla="*/ 765 w 829"/>
                <a:gd name="T19" fmla="*/ 283 h 1972"/>
                <a:gd name="T20" fmla="*/ 781 w 829"/>
                <a:gd name="T21" fmla="*/ 401 h 1972"/>
                <a:gd name="T22" fmla="*/ 781 w 829"/>
                <a:gd name="T23" fmla="*/ 550 h 1972"/>
                <a:gd name="T24" fmla="*/ 771 w 829"/>
                <a:gd name="T25" fmla="*/ 616 h 1972"/>
                <a:gd name="T26" fmla="*/ 781 w 829"/>
                <a:gd name="T27" fmla="*/ 689 h 1972"/>
                <a:gd name="T28" fmla="*/ 781 w 829"/>
                <a:gd name="T29" fmla="*/ 710 h 1972"/>
                <a:gd name="T30" fmla="*/ 781 w 829"/>
                <a:gd name="T31" fmla="*/ 1247 h 1972"/>
                <a:gd name="T32" fmla="*/ 781 w 829"/>
                <a:gd name="T33" fmla="*/ 1189 h 1972"/>
                <a:gd name="T34" fmla="*/ 781 w 829"/>
                <a:gd name="T35" fmla="*/ 1444 h 1972"/>
                <a:gd name="T36" fmla="*/ 757 w 829"/>
                <a:gd name="T37" fmla="*/ 1630 h 1972"/>
                <a:gd name="T38" fmla="*/ 781 w 829"/>
                <a:gd name="T39" fmla="*/ 1885 h 1972"/>
                <a:gd name="T40" fmla="*/ 765 w 829"/>
                <a:gd name="T41" fmla="*/ 1953 h 1972"/>
                <a:gd name="T42" fmla="*/ 756 w 829"/>
                <a:gd name="T43" fmla="*/ 1972 h 1972"/>
                <a:gd name="T44" fmla="*/ 538 w 829"/>
                <a:gd name="T45" fmla="*/ 1947 h 1972"/>
                <a:gd name="T46" fmla="*/ 610 w 829"/>
                <a:gd name="T47" fmla="*/ 1963 h 1972"/>
                <a:gd name="T48" fmla="*/ 453 w 829"/>
                <a:gd name="T49" fmla="*/ 1972 h 1972"/>
                <a:gd name="T50" fmla="*/ 489 w 829"/>
                <a:gd name="T51" fmla="*/ 1008 h 1972"/>
                <a:gd name="T52" fmla="*/ 696 w 829"/>
                <a:gd name="T53" fmla="*/ 1737 h 1972"/>
                <a:gd name="T54" fmla="*/ 719 w 829"/>
                <a:gd name="T55" fmla="*/ 1781 h 1972"/>
                <a:gd name="T56" fmla="*/ 703 w 829"/>
                <a:gd name="T57" fmla="*/ 374 h 1972"/>
                <a:gd name="T58" fmla="*/ 582 w 829"/>
                <a:gd name="T59" fmla="*/ 333 h 1972"/>
                <a:gd name="T60" fmla="*/ 537 w 829"/>
                <a:gd name="T61" fmla="*/ 274 h 1972"/>
                <a:gd name="T62" fmla="*/ 685 w 829"/>
                <a:gd name="T63" fmla="*/ 226 h 1972"/>
                <a:gd name="T64" fmla="*/ 720 w 829"/>
                <a:gd name="T65" fmla="*/ 556 h 1972"/>
                <a:gd name="T66" fmla="*/ 498 w 829"/>
                <a:gd name="T67" fmla="*/ 535 h 1972"/>
                <a:gd name="T68" fmla="*/ 745 w 829"/>
                <a:gd name="T69" fmla="*/ 524 h 1972"/>
                <a:gd name="T70" fmla="*/ 319 w 829"/>
                <a:gd name="T71" fmla="*/ 1043 h 1972"/>
                <a:gd name="T72" fmla="*/ 401 w 829"/>
                <a:gd name="T73" fmla="*/ 607 h 1972"/>
                <a:gd name="T74" fmla="*/ 314 w 829"/>
                <a:gd name="T75" fmla="*/ 704 h 1972"/>
                <a:gd name="T76" fmla="*/ 352 w 829"/>
                <a:gd name="T77" fmla="*/ 879 h 1972"/>
                <a:gd name="T78" fmla="*/ 382 w 829"/>
                <a:gd name="T79" fmla="*/ 1020 h 1972"/>
                <a:gd name="T80" fmla="*/ 466 w 829"/>
                <a:gd name="T81" fmla="*/ 867 h 1972"/>
                <a:gd name="T82" fmla="*/ 568 w 829"/>
                <a:gd name="T83" fmla="*/ 1158 h 1972"/>
                <a:gd name="T84" fmla="*/ 574 w 829"/>
                <a:gd name="T85" fmla="*/ 675 h 1972"/>
                <a:gd name="T86" fmla="*/ 638 w 829"/>
                <a:gd name="T87" fmla="*/ 1256 h 1972"/>
                <a:gd name="T88" fmla="*/ 461 w 829"/>
                <a:gd name="T89" fmla="*/ 638 h 1972"/>
                <a:gd name="T90" fmla="*/ 499 w 829"/>
                <a:gd name="T91" fmla="*/ 758 h 1972"/>
                <a:gd name="T92" fmla="*/ 574 w 829"/>
                <a:gd name="T93" fmla="*/ 675 h 1972"/>
                <a:gd name="T94" fmla="*/ 740 w 829"/>
                <a:gd name="T95" fmla="*/ 926 h 1972"/>
                <a:gd name="T96" fmla="*/ 616 w 829"/>
                <a:gd name="T97" fmla="*/ 821 h 1972"/>
                <a:gd name="T98" fmla="*/ 758 w 829"/>
                <a:gd name="T99" fmla="*/ 921 h 1972"/>
                <a:gd name="T100" fmla="*/ 762 w 829"/>
                <a:gd name="T101" fmla="*/ 1140 h 1972"/>
                <a:gd name="T102" fmla="*/ 502 w 829"/>
                <a:gd name="T103" fmla="*/ 1260 h 1972"/>
                <a:gd name="T104" fmla="*/ 525 w 829"/>
                <a:gd name="T105" fmla="*/ 1303 h 1972"/>
                <a:gd name="T106" fmla="*/ 706 w 829"/>
                <a:gd name="T107" fmla="*/ 1618 h 1972"/>
                <a:gd name="T108" fmla="*/ 711 w 829"/>
                <a:gd name="T109" fmla="*/ 1543 h 1972"/>
                <a:gd name="T110" fmla="*/ 647 w 829"/>
                <a:gd name="T111" fmla="*/ 1558 h 1972"/>
                <a:gd name="T112" fmla="*/ 742 w 829"/>
                <a:gd name="T113" fmla="*/ 1805 h 1972"/>
                <a:gd name="T114" fmla="*/ 245 w 829"/>
                <a:gd name="T115" fmla="*/ 1423 h 1972"/>
                <a:gd name="T116" fmla="*/ 242 w 829"/>
                <a:gd name="T117" fmla="*/ 1567 h 1972"/>
                <a:gd name="T118" fmla="*/ 581 w 829"/>
                <a:gd name="T119" fmla="*/ 1675 h 1972"/>
                <a:gd name="T120" fmla="*/ 374 w 829"/>
                <a:gd name="T121" fmla="*/ 1494 h 1972"/>
                <a:gd name="T122" fmla="*/ 704 w 829"/>
                <a:gd name="T123" fmla="*/ 1887 h 1972"/>
                <a:gd name="T124" fmla="*/ 319 w 829"/>
                <a:gd name="T125" fmla="*/ 1802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29" h="1972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7"/>
            <p:cNvSpPr>
              <a:spLocks noEditPoints="1"/>
            </p:cNvSpPr>
            <p:nvPr/>
          </p:nvSpPr>
          <p:spPr bwMode="auto">
            <a:xfrm rot="16200000">
              <a:off x="2894662" y="-2243397"/>
              <a:ext cx="6097878" cy="11684002"/>
            </a:xfrm>
            <a:custGeom>
              <a:avLst/>
              <a:gdLst>
                <a:gd name="T0" fmla="*/ 617 w 1177"/>
                <a:gd name="T1" fmla="*/ 99 h 2945"/>
                <a:gd name="T2" fmla="*/ 1176 w 1177"/>
                <a:gd name="T3" fmla="*/ 1139 h 2945"/>
                <a:gd name="T4" fmla="*/ 316 w 1177"/>
                <a:gd name="T5" fmla="*/ 2840 h 2945"/>
                <a:gd name="T6" fmla="*/ 326 w 1177"/>
                <a:gd name="T7" fmla="*/ 2887 h 2945"/>
                <a:gd name="T8" fmla="*/ 816 w 1177"/>
                <a:gd name="T9" fmla="*/ 2905 h 2945"/>
                <a:gd name="T10" fmla="*/ 943 w 1177"/>
                <a:gd name="T11" fmla="*/ 2940 h 2945"/>
                <a:gd name="T12" fmla="*/ 65 w 1177"/>
                <a:gd name="T13" fmla="*/ 2393 h 2945"/>
                <a:gd name="T14" fmla="*/ 148 w 1177"/>
                <a:gd name="T15" fmla="*/ 1926 h 2945"/>
                <a:gd name="T16" fmla="*/ 109 w 1177"/>
                <a:gd name="T17" fmla="*/ 1675 h 2945"/>
                <a:gd name="T18" fmla="*/ 72 w 1177"/>
                <a:gd name="T19" fmla="*/ 1655 h 2945"/>
                <a:gd name="T20" fmla="*/ 114 w 1177"/>
                <a:gd name="T21" fmla="*/ 1676 h 2945"/>
                <a:gd name="T22" fmla="*/ 75 w 1177"/>
                <a:gd name="T23" fmla="*/ 1957 h 2945"/>
                <a:gd name="T24" fmla="*/ 100 w 1177"/>
                <a:gd name="T25" fmla="*/ 1979 h 2945"/>
                <a:gd name="T26" fmla="*/ 60 w 1177"/>
                <a:gd name="T27" fmla="*/ 262 h 2945"/>
                <a:gd name="T28" fmla="*/ 822 w 1177"/>
                <a:gd name="T29" fmla="*/ 148 h 2945"/>
                <a:gd name="T30" fmla="*/ 1060 w 1177"/>
                <a:gd name="T31" fmla="*/ 226 h 2945"/>
                <a:gd name="T32" fmla="*/ 1065 w 1177"/>
                <a:gd name="T33" fmla="*/ 198 h 2945"/>
                <a:gd name="T34" fmla="*/ 990 w 1177"/>
                <a:gd name="T35" fmla="*/ 152 h 2945"/>
                <a:gd name="T36" fmla="*/ 943 w 1177"/>
                <a:gd name="T37" fmla="*/ 178 h 2945"/>
                <a:gd name="T38" fmla="*/ 1173 w 1177"/>
                <a:gd name="T39" fmla="*/ 241 h 2945"/>
                <a:gd name="T40" fmla="*/ 1107 w 1177"/>
                <a:gd name="T41" fmla="*/ 113 h 2945"/>
                <a:gd name="T42" fmla="*/ 963 w 1177"/>
                <a:gd name="T43" fmla="*/ 147 h 2945"/>
                <a:gd name="T44" fmla="*/ 1122 w 1177"/>
                <a:gd name="T45" fmla="*/ 136 h 2945"/>
                <a:gd name="T46" fmla="*/ 1125 w 1177"/>
                <a:gd name="T47" fmla="*/ 145 h 2945"/>
                <a:gd name="T48" fmla="*/ 801 w 1177"/>
                <a:gd name="T49" fmla="*/ 186 h 2945"/>
                <a:gd name="T50" fmla="*/ 394 w 1177"/>
                <a:gd name="T51" fmla="*/ 205 h 2945"/>
                <a:gd name="T52" fmla="*/ 387 w 1177"/>
                <a:gd name="T53" fmla="*/ 251 h 2945"/>
                <a:gd name="T54" fmla="*/ 846 w 1177"/>
                <a:gd name="T55" fmla="*/ 251 h 2945"/>
                <a:gd name="T56" fmla="*/ 839 w 1177"/>
                <a:gd name="T57" fmla="*/ 205 h 2945"/>
                <a:gd name="T58" fmla="*/ 512 w 1177"/>
                <a:gd name="T59" fmla="*/ 151 h 2945"/>
                <a:gd name="T60" fmla="*/ 724 w 1177"/>
                <a:gd name="T61" fmla="*/ 104 h 2945"/>
                <a:gd name="T62" fmla="*/ 691 w 1177"/>
                <a:gd name="T63" fmla="*/ 108 h 2945"/>
                <a:gd name="T64" fmla="*/ 617 w 1177"/>
                <a:gd name="T65" fmla="*/ 130 h 2945"/>
                <a:gd name="T66" fmla="*/ 542 w 1177"/>
                <a:gd name="T67" fmla="*/ 108 h 2945"/>
                <a:gd name="T68" fmla="*/ 509 w 1177"/>
                <a:gd name="T69" fmla="*/ 104 h 2945"/>
                <a:gd name="T70" fmla="*/ 173 w 1177"/>
                <a:gd name="T71" fmla="*/ 226 h 2945"/>
                <a:gd name="T72" fmla="*/ 169 w 1177"/>
                <a:gd name="T73" fmla="*/ 198 h 2945"/>
                <a:gd name="T74" fmla="*/ 206 w 1177"/>
                <a:gd name="T75" fmla="*/ 2939 h 2945"/>
                <a:gd name="T76" fmla="*/ 145 w 1177"/>
                <a:gd name="T77" fmla="*/ 2636 h 2945"/>
                <a:gd name="T78" fmla="*/ 163 w 1177"/>
                <a:gd name="T79" fmla="*/ 2655 h 2945"/>
                <a:gd name="T80" fmla="*/ 144 w 1177"/>
                <a:gd name="T81" fmla="*/ 2728 h 2945"/>
                <a:gd name="T82" fmla="*/ 197 w 1177"/>
                <a:gd name="T83" fmla="*/ 2832 h 2945"/>
                <a:gd name="T84" fmla="*/ 197 w 1177"/>
                <a:gd name="T85" fmla="*/ 2868 h 2945"/>
                <a:gd name="T86" fmla="*/ 73 w 1177"/>
                <a:gd name="T87" fmla="*/ 1583 h 2945"/>
                <a:gd name="T88" fmla="*/ 88 w 1177"/>
                <a:gd name="T89" fmla="*/ 1223 h 2945"/>
                <a:gd name="T90" fmla="*/ 11 w 1177"/>
                <a:gd name="T91" fmla="*/ 1492 h 2945"/>
                <a:gd name="T92" fmla="*/ 78 w 1177"/>
                <a:gd name="T93" fmla="*/ 1515 h 2945"/>
                <a:gd name="T94" fmla="*/ 42 w 1177"/>
                <a:gd name="T95" fmla="*/ 1537 h 2945"/>
                <a:gd name="T96" fmla="*/ 126 w 1177"/>
                <a:gd name="T97" fmla="*/ 1328 h 2945"/>
                <a:gd name="T98" fmla="*/ 93 w 1177"/>
                <a:gd name="T99" fmla="*/ 1223 h 2945"/>
                <a:gd name="T100" fmla="*/ 77 w 1177"/>
                <a:gd name="T101" fmla="*/ 1372 h 2945"/>
                <a:gd name="T102" fmla="*/ 232 w 1177"/>
                <a:gd name="T103" fmla="*/ 202 h 2945"/>
                <a:gd name="T104" fmla="*/ 112 w 1177"/>
                <a:gd name="T105" fmla="*/ 141 h 2945"/>
                <a:gd name="T106" fmla="*/ 95 w 1177"/>
                <a:gd name="T107" fmla="*/ 89 h 2945"/>
                <a:gd name="T108" fmla="*/ 212 w 1177"/>
                <a:gd name="T109" fmla="*/ 136 h 2945"/>
                <a:gd name="T110" fmla="*/ 244 w 1177"/>
                <a:gd name="T111" fmla="*/ 152 h 2945"/>
                <a:gd name="T112" fmla="*/ 111 w 1177"/>
                <a:gd name="T113" fmla="*/ 136 h 2945"/>
                <a:gd name="T114" fmla="*/ 82 w 1177"/>
                <a:gd name="T115" fmla="*/ 76 h 2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7" h="2945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8365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solidFill>
            <a:srgbClr val="5C4A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Freeform 6"/>
          <p:cNvSpPr>
            <a:spLocks noEditPoints="1"/>
          </p:cNvSpPr>
          <p:nvPr/>
        </p:nvSpPr>
        <p:spPr bwMode="auto">
          <a:xfrm rot="16200000">
            <a:off x="1318478" y="3539271"/>
            <a:ext cx="2086036" cy="4646791"/>
          </a:xfrm>
          <a:custGeom>
            <a:avLst/>
            <a:gdLst>
              <a:gd name="T0" fmla="*/ 345 w 1088"/>
              <a:gd name="T1" fmla="*/ 87 h 2427"/>
              <a:gd name="T2" fmla="*/ 208 w 1088"/>
              <a:gd name="T3" fmla="*/ 15 h 2427"/>
              <a:gd name="T4" fmla="*/ 420 w 1088"/>
              <a:gd name="T5" fmla="*/ 0 h 2427"/>
              <a:gd name="T6" fmla="*/ 62 w 1088"/>
              <a:gd name="T7" fmla="*/ 2420 h 2427"/>
              <a:gd name="T8" fmla="*/ 64 w 1088"/>
              <a:gd name="T9" fmla="*/ 2375 h 2427"/>
              <a:gd name="T10" fmla="*/ 64 w 1088"/>
              <a:gd name="T11" fmla="*/ 2247 h 2427"/>
              <a:gd name="T12" fmla="*/ 62 w 1088"/>
              <a:gd name="T13" fmla="*/ 2192 h 2427"/>
              <a:gd name="T14" fmla="*/ 62 w 1088"/>
              <a:gd name="T15" fmla="*/ 1919 h 2427"/>
              <a:gd name="T16" fmla="*/ 64 w 1088"/>
              <a:gd name="T17" fmla="*/ 1808 h 2427"/>
              <a:gd name="T18" fmla="*/ 62 w 1088"/>
              <a:gd name="T19" fmla="*/ 1755 h 2427"/>
              <a:gd name="T20" fmla="*/ 64 w 1088"/>
              <a:gd name="T21" fmla="*/ 1718 h 2427"/>
              <a:gd name="T22" fmla="*/ 64 w 1088"/>
              <a:gd name="T23" fmla="*/ 1082 h 2427"/>
              <a:gd name="T24" fmla="*/ 62 w 1088"/>
              <a:gd name="T25" fmla="*/ 918 h 2427"/>
              <a:gd name="T26" fmla="*/ 62 w 1088"/>
              <a:gd name="T27" fmla="*/ 829 h 2427"/>
              <a:gd name="T28" fmla="*/ 62 w 1088"/>
              <a:gd name="T29" fmla="*/ 309 h 2427"/>
              <a:gd name="T30" fmla="*/ 62 w 1088"/>
              <a:gd name="T31" fmla="*/ 558 h 2427"/>
              <a:gd name="T32" fmla="*/ 79 w 1088"/>
              <a:gd name="T33" fmla="*/ 60 h 2427"/>
              <a:gd name="T34" fmla="*/ 111 w 1088"/>
              <a:gd name="T35" fmla="*/ 88 h 2427"/>
              <a:gd name="T36" fmla="*/ 278 w 1088"/>
              <a:gd name="T37" fmla="*/ 1411 h 2427"/>
              <a:gd name="T38" fmla="*/ 175 w 1088"/>
              <a:gd name="T39" fmla="*/ 290 h 2427"/>
              <a:gd name="T40" fmla="*/ 145 w 1088"/>
              <a:gd name="T41" fmla="*/ 221 h 2427"/>
              <a:gd name="T42" fmla="*/ 236 w 1088"/>
              <a:gd name="T43" fmla="*/ 2263 h 2427"/>
              <a:gd name="T44" fmla="*/ 457 w 1088"/>
              <a:gd name="T45" fmla="*/ 2147 h 2427"/>
              <a:gd name="T46" fmla="*/ 134 w 1088"/>
              <a:gd name="T47" fmla="*/ 2020 h 2427"/>
              <a:gd name="T48" fmla="*/ 230 w 1088"/>
              <a:gd name="T49" fmla="*/ 2339 h 2427"/>
              <a:gd name="T50" fmla="*/ 200 w 1088"/>
              <a:gd name="T51" fmla="*/ 1774 h 2427"/>
              <a:gd name="T52" fmla="*/ 362 w 1088"/>
              <a:gd name="T53" fmla="*/ 1972 h 2427"/>
              <a:gd name="T54" fmla="*/ 185 w 1088"/>
              <a:gd name="T55" fmla="*/ 1706 h 2427"/>
              <a:gd name="T56" fmla="*/ 822 w 1088"/>
              <a:gd name="T57" fmla="*/ 1398 h 2427"/>
              <a:gd name="T58" fmla="*/ 307 w 1088"/>
              <a:gd name="T59" fmla="*/ 1875 h 2427"/>
              <a:gd name="T60" fmla="*/ 377 w 1088"/>
              <a:gd name="T61" fmla="*/ 1060 h 2427"/>
              <a:gd name="T62" fmla="*/ 548 w 1088"/>
              <a:gd name="T63" fmla="*/ 1585 h 2427"/>
              <a:gd name="T64" fmla="*/ 525 w 1088"/>
              <a:gd name="T65" fmla="*/ 1290 h 2427"/>
              <a:gd name="T66" fmla="*/ 485 w 1088"/>
              <a:gd name="T67" fmla="*/ 1460 h 2427"/>
              <a:gd name="T68" fmla="*/ 484 w 1088"/>
              <a:gd name="T69" fmla="*/ 1226 h 2427"/>
              <a:gd name="T70" fmla="*/ 397 w 1088"/>
              <a:gd name="T71" fmla="*/ 1760 h 2427"/>
              <a:gd name="T72" fmla="*/ 249 w 1088"/>
              <a:gd name="T73" fmla="*/ 941 h 2427"/>
              <a:gd name="T74" fmla="*/ 361 w 1088"/>
              <a:gd name="T75" fmla="*/ 1698 h 2427"/>
              <a:gd name="T76" fmla="*/ 451 w 1088"/>
              <a:gd name="T77" fmla="*/ 1627 h 2427"/>
              <a:gd name="T78" fmla="*/ 156 w 1088"/>
              <a:gd name="T79" fmla="*/ 1296 h 2427"/>
              <a:gd name="T80" fmla="*/ 294 w 1088"/>
              <a:gd name="T81" fmla="*/ 1392 h 2427"/>
              <a:gd name="T82" fmla="*/ 323 w 1088"/>
              <a:gd name="T83" fmla="*/ 1483 h 2427"/>
              <a:gd name="T84" fmla="*/ 167 w 1088"/>
              <a:gd name="T85" fmla="*/ 1082 h 2427"/>
              <a:gd name="T86" fmla="*/ 279 w 1088"/>
              <a:gd name="T87" fmla="*/ 666 h 2427"/>
              <a:gd name="T88" fmla="*/ 264 w 1088"/>
              <a:gd name="T89" fmla="*/ 616 h 2427"/>
              <a:gd name="T90" fmla="*/ 423 w 1088"/>
              <a:gd name="T91" fmla="*/ 965 h 2427"/>
              <a:gd name="T92" fmla="*/ 265 w 1088"/>
              <a:gd name="T93" fmla="*/ 833 h 2427"/>
              <a:gd name="T94" fmla="*/ 190 w 1088"/>
              <a:gd name="T95" fmla="*/ 509 h 2427"/>
              <a:gd name="T96" fmla="*/ 266 w 1088"/>
              <a:gd name="T97" fmla="*/ 537 h 2427"/>
              <a:gd name="T98" fmla="*/ 169 w 1088"/>
              <a:gd name="T99" fmla="*/ 230 h 2427"/>
              <a:gd name="T100" fmla="*/ 693 w 1088"/>
              <a:gd name="T101" fmla="*/ 744 h 2427"/>
              <a:gd name="T102" fmla="*/ 517 w 1088"/>
              <a:gd name="T103" fmla="*/ 547 h 2427"/>
              <a:gd name="T104" fmla="*/ 220 w 1088"/>
              <a:gd name="T105" fmla="*/ 206 h 2427"/>
              <a:gd name="T106" fmla="*/ 618 w 1088"/>
              <a:gd name="T107" fmla="*/ 503 h 2427"/>
              <a:gd name="T108" fmla="*/ 450 w 1088"/>
              <a:gd name="T109" fmla="*/ 201 h 2427"/>
              <a:gd name="T110" fmla="*/ 579 w 1088"/>
              <a:gd name="T111" fmla="*/ 130 h 2427"/>
              <a:gd name="T112" fmla="*/ 652 w 1088"/>
              <a:gd name="T113" fmla="*/ 232 h 2427"/>
              <a:gd name="T114" fmla="*/ 982 w 1088"/>
              <a:gd name="T115" fmla="*/ 658 h 2427"/>
              <a:gd name="T116" fmla="*/ 854 w 1088"/>
              <a:gd name="T117" fmla="*/ 797 h 2427"/>
              <a:gd name="T118" fmla="*/ 402 w 1088"/>
              <a:gd name="T119" fmla="*/ 297 h 2427"/>
              <a:gd name="T120" fmla="*/ 775 w 1088"/>
              <a:gd name="T121" fmla="*/ 910 h 2427"/>
              <a:gd name="T122" fmla="*/ 835 w 1088"/>
              <a:gd name="T123" fmla="*/ 927 h 2427"/>
              <a:gd name="T124" fmla="*/ 247 w 1088"/>
              <a:gd name="T125" fmla="*/ 161 h 2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88" h="2427">
                <a:moveTo>
                  <a:pt x="96" y="0"/>
                </a:moveTo>
                <a:cubicBezTo>
                  <a:pt x="120" y="0"/>
                  <a:pt x="120" y="0"/>
                  <a:pt x="120" y="0"/>
                </a:cubicBezTo>
                <a:cubicBezTo>
                  <a:pt x="121" y="12"/>
                  <a:pt x="119" y="24"/>
                  <a:pt x="114" y="32"/>
                </a:cubicBezTo>
                <a:cubicBezTo>
                  <a:pt x="112" y="23"/>
                  <a:pt x="104" y="11"/>
                  <a:pt x="96" y="0"/>
                </a:cubicBezTo>
                <a:close/>
                <a:moveTo>
                  <a:pt x="139" y="0"/>
                </a:moveTo>
                <a:cubicBezTo>
                  <a:pt x="152" y="0"/>
                  <a:pt x="152" y="0"/>
                  <a:pt x="152" y="0"/>
                </a:cubicBezTo>
                <a:cubicBezTo>
                  <a:pt x="172" y="40"/>
                  <a:pt x="196" y="74"/>
                  <a:pt x="227" y="101"/>
                </a:cubicBezTo>
                <a:cubicBezTo>
                  <a:pt x="261" y="131"/>
                  <a:pt x="325" y="177"/>
                  <a:pt x="367" y="140"/>
                </a:cubicBezTo>
                <a:cubicBezTo>
                  <a:pt x="386" y="124"/>
                  <a:pt x="391" y="88"/>
                  <a:pt x="369" y="76"/>
                </a:cubicBezTo>
                <a:cubicBezTo>
                  <a:pt x="356" y="69"/>
                  <a:pt x="343" y="77"/>
                  <a:pt x="345" y="87"/>
                </a:cubicBezTo>
                <a:cubicBezTo>
                  <a:pt x="363" y="86"/>
                  <a:pt x="368" y="114"/>
                  <a:pt x="353" y="127"/>
                </a:cubicBezTo>
                <a:cubicBezTo>
                  <a:pt x="337" y="140"/>
                  <a:pt x="314" y="138"/>
                  <a:pt x="300" y="124"/>
                </a:cubicBezTo>
                <a:cubicBezTo>
                  <a:pt x="282" y="106"/>
                  <a:pt x="285" y="78"/>
                  <a:pt x="295" y="61"/>
                </a:cubicBezTo>
                <a:cubicBezTo>
                  <a:pt x="312" y="34"/>
                  <a:pt x="352" y="18"/>
                  <a:pt x="382" y="33"/>
                </a:cubicBezTo>
                <a:cubicBezTo>
                  <a:pt x="435" y="58"/>
                  <a:pt x="439" y="143"/>
                  <a:pt x="391" y="175"/>
                </a:cubicBezTo>
                <a:cubicBezTo>
                  <a:pt x="301" y="234"/>
                  <a:pt x="192" y="107"/>
                  <a:pt x="156" y="37"/>
                </a:cubicBezTo>
                <a:cubicBezTo>
                  <a:pt x="151" y="27"/>
                  <a:pt x="145" y="14"/>
                  <a:pt x="139" y="0"/>
                </a:cubicBezTo>
                <a:close/>
                <a:moveTo>
                  <a:pt x="167" y="0"/>
                </a:moveTo>
                <a:cubicBezTo>
                  <a:pt x="183" y="0"/>
                  <a:pt x="183" y="0"/>
                  <a:pt x="183" y="0"/>
                </a:cubicBezTo>
                <a:cubicBezTo>
                  <a:pt x="190" y="6"/>
                  <a:pt x="199" y="12"/>
                  <a:pt x="208" y="15"/>
                </a:cubicBezTo>
                <a:cubicBezTo>
                  <a:pt x="225" y="23"/>
                  <a:pt x="241" y="17"/>
                  <a:pt x="247" y="6"/>
                </a:cubicBezTo>
                <a:cubicBezTo>
                  <a:pt x="248" y="4"/>
                  <a:pt x="249" y="2"/>
                  <a:pt x="249" y="0"/>
                </a:cubicBezTo>
                <a:cubicBezTo>
                  <a:pt x="289" y="0"/>
                  <a:pt x="289" y="0"/>
                  <a:pt x="289" y="0"/>
                </a:cubicBezTo>
                <a:cubicBezTo>
                  <a:pt x="290" y="4"/>
                  <a:pt x="289" y="8"/>
                  <a:pt x="288" y="12"/>
                </a:cubicBezTo>
                <a:cubicBezTo>
                  <a:pt x="284" y="22"/>
                  <a:pt x="273" y="29"/>
                  <a:pt x="264" y="25"/>
                </a:cubicBezTo>
                <a:cubicBezTo>
                  <a:pt x="271" y="35"/>
                  <a:pt x="265" y="48"/>
                  <a:pt x="257" y="52"/>
                </a:cubicBezTo>
                <a:cubicBezTo>
                  <a:pt x="248" y="58"/>
                  <a:pt x="240" y="56"/>
                  <a:pt x="235" y="49"/>
                </a:cubicBezTo>
                <a:cubicBezTo>
                  <a:pt x="233" y="59"/>
                  <a:pt x="217" y="61"/>
                  <a:pt x="203" y="52"/>
                </a:cubicBezTo>
                <a:cubicBezTo>
                  <a:pt x="188" y="42"/>
                  <a:pt x="175" y="20"/>
                  <a:pt x="167" y="0"/>
                </a:cubicBezTo>
                <a:close/>
                <a:moveTo>
                  <a:pt x="420" y="0"/>
                </a:moveTo>
                <a:cubicBezTo>
                  <a:pt x="473" y="0"/>
                  <a:pt x="473" y="0"/>
                  <a:pt x="473" y="0"/>
                </a:cubicBezTo>
                <a:cubicBezTo>
                  <a:pt x="466" y="22"/>
                  <a:pt x="448" y="33"/>
                  <a:pt x="441" y="51"/>
                </a:cubicBezTo>
                <a:cubicBezTo>
                  <a:pt x="440" y="33"/>
                  <a:pt x="418" y="21"/>
                  <a:pt x="420" y="0"/>
                </a:cubicBezTo>
                <a:close/>
                <a:moveTo>
                  <a:pt x="493" y="0"/>
                </a:moveTo>
                <a:cubicBezTo>
                  <a:pt x="543" y="0"/>
                  <a:pt x="543" y="0"/>
                  <a:pt x="543" y="0"/>
                </a:cubicBezTo>
                <a:cubicBezTo>
                  <a:pt x="545" y="10"/>
                  <a:pt x="548" y="20"/>
                  <a:pt x="555" y="27"/>
                </a:cubicBezTo>
                <a:cubicBezTo>
                  <a:pt x="563" y="35"/>
                  <a:pt x="579" y="38"/>
                  <a:pt x="590" y="35"/>
                </a:cubicBezTo>
                <a:cubicBezTo>
                  <a:pt x="570" y="59"/>
                  <a:pt x="528" y="53"/>
                  <a:pt x="509" y="31"/>
                </a:cubicBezTo>
                <a:cubicBezTo>
                  <a:pt x="501" y="21"/>
                  <a:pt x="496" y="11"/>
                  <a:pt x="493" y="0"/>
                </a:cubicBezTo>
                <a:close/>
                <a:moveTo>
                  <a:pt x="62" y="2420"/>
                </a:moveTo>
                <a:cubicBezTo>
                  <a:pt x="62" y="2401"/>
                  <a:pt x="62" y="2401"/>
                  <a:pt x="62" y="2401"/>
                </a:cubicBezTo>
                <a:cubicBezTo>
                  <a:pt x="62" y="2401"/>
                  <a:pt x="63" y="2401"/>
                  <a:pt x="64" y="2401"/>
                </a:cubicBezTo>
                <a:cubicBezTo>
                  <a:pt x="69" y="2401"/>
                  <a:pt x="73" y="2405"/>
                  <a:pt x="73" y="2411"/>
                </a:cubicBezTo>
                <a:cubicBezTo>
                  <a:pt x="73" y="2416"/>
                  <a:pt x="69" y="2421"/>
                  <a:pt x="64" y="2421"/>
                </a:cubicBezTo>
                <a:cubicBezTo>
                  <a:pt x="63" y="2421"/>
                  <a:pt x="62" y="2420"/>
                  <a:pt x="62" y="2420"/>
                </a:cubicBezTo>
                <a:close/>
                <a:moveTo>
                  <a:pt x="62" y="2375"/>
                </a:moveTo>
                <a:cubicBezTo>
                  <a:pt x="62" y="2350"/>
                  <a:pt x="62" y="2350"/>
                  <a:pt x="62" y="2350"/>
                </a:cubicBezTo>
                <a:cubicBezTo>
                  <a:pt x="62" y="2350"/>
                  <a:pt x="63" y="2350"/>
                  <a:pt x="64" y="2350"/>
                </a:cubicBezTo>
                <a:cubicBezTo>
                  <a:pt x="71" y="2350"/>
                  <a:pt x="76" y="2355"/>
                  <a:pt x="76" y="2362"/>
                </a:cubicBezTo>
                <a:cubicBezTo>
                  <a:pt x="76" y="2369"/>
                  <a:pt x="71" y="2375"/>
                  <a:pt x="64" y="2375"/>
                </a:cubicBezTo>
                <a:cubicBezTo>
                  <a:pt x="63" y="2375"/>
                  <a:pt x="62" y="2375"/>
                  <a:pt x="62" y="2375"/>
                </a:cubicBezTo>
                <a:close/>
                <a:moveTo>
                  <a:pt x="62" y="2329"/>
                </a:moveTo>
                <a:cubicBezTo>
                  <a:pt x="62" y="2299"/>
                  <a:pt x="62" y="2299"/>
                  <a:pt x="62" y="2299"/>
                </a:cubicBezTo>
                <a:cubicBezTo>
                  <a:pt x="62" y="2298"/>
                  <a:pt x="63" y="2298"/>
                  <a:pt x="64" y="2298"/>
                </a:cubicBezTo>
                <a:cubicBezTo>
                  <a:pt x="72" y="2298"/>
                  <a:pt x="79" y="2305"/>
                  <a:pt x="79" y="2314"/>
                </a:cubicBezTo>
                <a:cubicBezTo>
                  <a:pt x="79" y="2322"/>
                  <a:pt x="72" y="2329"/>
                  <a:pt x="64" y="2329"/>
                </a:cubicBezTo>
                <a:cubicBezTo>
                  <a:pt x="63" y="2329"/>
                  <a:pt x="62" y="2329"/>
                  <a:pt x="62" y="2329"/>
                </a:cubicBezTo>
                <a:close/>
                <a:moveTo>
                  <a:pt x="62" y="2283"/>
                </a:moveTo>
                <a:cubicBezTo>
                  <a:pt x="62" y="2247"/>
                  <a:pt x="62" y="2247"/>
                  <a:pt x="62" y="2247"/>
                </a:cubicBezTo>
                <a:cubicBezTo>
                  <a:pt x="62" y="2247"/>
                  <a:pt x="63" y="2247"/>
                  <a:pt x="64" y="2247"/>
                </a:cubicBezTo>
                <a:cubicBezTo>
                  <a:pt x="74" y="2247"/>
                  <a:pt x="82" y="2255"/>
                  <a:pt x="82" y="2265"/>
                </a:cubicBezTo>
                <a:cubicBezTo>
                  <a:pt x="82" y="2275"/>
                  <a:pt x="74" y="2283"/>
                  <a:pt x="64" y="2283"/>
                </a:cubicBezTo>
                <a:cubicBezTo>
                  <a:pt x="63" y="2283"/>
                  <a:pt x="62" y="2283"/>
                  <a:pt x="62" y="2283"/>
                </a:cubicBezTo>
                <a:close/>
                <a:moveTo>
                  <a:pt x="62" y="2238"/>
                </a:moveTo>
                <a:cubicBezTo>
                  <a:pt x="62" y="2196"/>
                  <a:pt x="62" y="2196"/>
                  <a:pt x="62" y="2196"/>
                </a:cubicBezTo>
                <a:cubicBezTo>
                  <a:pt x="62" y="2196"/>
                  <a:pt x="63" y="2196"/>
                  <a:pt x="64" y="2196"/>
                </a:cubicBezTo>
                <a:cubicBezTo>
                  <a:pt x="75" y="2196"/>
                  <a:pt x="85" y="2205"/>
                  <a:pt x="85" y="2217"/>
                </a:cubicBezTo>
                <a:cubicBezTo>
                  <a:pt x="85" y="2228"/>
                  <a:pt x="75" y="2238"/>
                  <a:pt x="64" y="2238"/>
                </a:cubicBezTo>
                <a:cubicBezTo>
                  <a:pt x="63" y="2238"/>
                  <a:pt x="62" y="2238"/>
                  <a:pt x="62" y="2238"/>
                </a:cubicBezTo>
                <a:close/>
                <a:moveTo>
                  <a:pt x="62" y="2192"/>
                </a:moveTo>
                <a:cubicBezTo>
                  <a:pt x="62" y="2144"/>
                  <a:pt x="62" y="2144"/>
                  <a:pt x="62" y="2144"/>
                </a:cubicBezTo>
                <a:cubicBezTo>
                  <a:pt x="62" y="2144"/>
                  <a:pt x="63" y="2144"/>
                  <a:pt x="64" y="2144"/>
                </a:cubicBezTo>
                <a:cubicBezTo>
                  <a:pt x="77" y="2144"/>
                  <a:pt x="87" y="2155"/>
                  <a:pt x="87" y="2168"/>
                </a:cubicBezTo>
                <a:cubicBezTo>
                  <a:pt x="87" y="2181"/>
                  <a:pt x="77" y="2192"/>
                  <a:pt x="64" y="2192"/>
                </a:cubicBezTo>
                <a:cubicBezTo>
                  <a:pt x="63" y="2192"/>
                  <a:pt x="62" y="2192"/>
                  <a:pt x="62" y="2192"/>
                </a:cubicBezTo>
                <a:close/>
                <a:moveTo>
                  <a:pt x="62" y="2076"/>
                </a:moveTo>
                <a:cubicBezTo>
                  <a:pt x="62" y="2055"/>
                  <a:pt x="62" y="2055"/>
                  <a:pt x="62" y="2055"/>
                </a:cubicBezTo>
                <a:cubicBezTo>
                  <a:pt x="63" y="2063"/>
                  <a:pt x="63" y="2070"/>
                  <a:pt x="62" y="2076"/>
                </a:cubicBezTo>
                <a:close/>
                <a:moveTo>
                  <a:pt x="62" y="1953"/>
                </a:moveTo>
                <a:cubicBezTo>
                  <a:pt x="62" y="1919"/>
                  <a:pt x="62" y="1919"/>
                  <a:pt x="62" y="1919"/>
                </a:cubicBezTo>
                <a:cubicBezTo>
                  <a:pt x="63" y="1930"/>
                  <a:pt x="63" y="1942"/>
                  <a:pt x="62" y="1953"/>
                </a:cubicBezTo>
                <a:close/>
                <a:moveTo>
                  <a:pt x="62" y="1866"/>
                </a:moveTo>
                <a:cubicBezTo>
                  <a:pt x="62" y="1850"/>
                  <a:pt x="62" y="1850"/>
                  <a:pt x="62" y="1850"/>
                </a:cubicBezTo>
                <a:cubicBezTo>
                  <a:pt x="62" y="1850"/>
                  <a:pt x="63" y="1850"/>
                  <a:pt x="64" y="1850"/>
                </a:cubicBezTo>
                <a:cubicBezTo>
                  <a:pt x="68" y="1850"/>
                  <a:pt x="72" y="1854"/>
                  <a:pt x="72" y="1858"/>
                </a:cubicBezTo>
                <a:cubicBezTo>
                  <a:pt x="72" y="1863"/>
                  <a:pt x="68" y="1866"/>
                  <a:pt x="64" y="1866"/>
                </a:cubicBezTo>
                <a:cubicBezTo>
                  <a:pt x="63" y="1866"/>
                  <a:pt x="62" y="1866"/>
                  <a:pt x="62" y="1866"/>
                </a:cubicBezTo>
                <a:close/>
                <a:moveTo>
                  <a:pt x="62" y="1829"/>
                </a:moveTo>
                <a:cubicBezTo>
                  <a:pt x="62" y="1809"/>
                  <a:pt x="62" y="1809"/>
                  <a:pt x="62" y="1809"/>
                </a:cubicBezTo>
                <a:cubicBezTo>
                  <a:pt x="62" y="1809"/>
                  <a:pt x="63" y="1808"/>
                  <a:pt x="64" y="1808"/>
                </a:cubicBezTo>
                <a:cubicBezTo>
                  <a:pt x="69" y="1808"/>
                  <a:pt x="74" y="1813"/>
                  <a:pt x="74" y="1819"/>
                </a:cubicBezTo>
                <a:cubicBezTo>
                  <a:pt x="74" y="1825"/>
                  <a:pt x="69" y="1829"/>
                  <a:pt x="64" y="1829"/>
                </a:cubicBezTo>
                <a:cubicBezTo>
                  <a:pt x="63" y="1829"/>
                  <a:pt x="62" y="1829"/>
                  <a:pt x="62" y="1829"/>
                </a:cubicBezTo>
                <a:close/>
                <a:moveTo>
                  <a:pt x="62" y="1792"/>
                </a:moveTo>
                <a:cubicBezTo>
                  <a:pt x="62" y="1767"/>
                  <a:pt x="62" y="1767"/>
                  <a:pt x="62" y="1767"/>
                </a:cubicBezTo>
                <a:cubicBezTo>
                  <a:pt x="62" y="1767"/>
                  <a:pt x="63" y="1767"/>
                  <a:pt x="64" y="1767"/>
                </a:cubicBezTo>
                <a:cubicBezTo>
                  <a:pt x="71" y="1767"/>
                  <a:pt x="76" y="1772"/>
                  <a:pt x="76" y="1779"/>
                </a:cubicBezTo>
                <a:cubicBezTo>
                  <a:pt x="76" y="1787"/>
                  <a:pt x="71" y="1792"/>
                  <a:pt x="64" y="1792"/>
                </a:cubicBezTo>
                <a:cubicBezTo>
                  <a:pt x="63" y="1792"/>
                  <a:pt x="62" y="1792"/>
                  <a:pt x="62" y="1792"/>
                </a:cubicBezTo>
                <a:close/>
                <a:moveTo>
                  <a:pt x="62" y="1755"/>
                </a:moveTo>
                <a:cubicBezTo>
                  <a:pt x="62" y="1725"/>
                  <a:pt x="62" y="1725"/>
                  <a:pt x="62" y="1725"/>
                </a:cubicBezTo>
                <a:cubicBezTo>
                  <a:pt x="62" y="1725"/>
                  <a:pt x="63" y="1725"/>
                  <a:pt x="64" y="1725"/>
                </a:cubicBezTo>
                <a:cubicBezTo>
                  <a:pt x="72" y="1725"/>
                  <a:pt x="79" y="1732"/>
                  <a:pt x="79" y="1740"/>
                </a:cubicBezTo>
                <a:cubicBezTo>
                  <a:pt x="79" y="1749"/>
                  <a:pt x="72" y="1755"/>
                  <a:pt x="64" y="1755"/>
                </a:cubicBezTo>
                <a:cubicBezTo>
                  <a:pt x="63" y="1755"/>
                  <a:pt x="62" y="1755"/>
                  <a:pt x="62" y="1755"/>
                </a:cubicBezTo>
                <a:close/>
                <a:moveTo>
                  <a:pt x="62" y="1718"/>
                </a:moveTo>
                <a:cubicBezTo>
                  <a:pt x="62" y="1684"/>
                  <a:pt x="62" y="1684"/>
                  <a:pt x="62" y="1684"/>
                </a:cubicBezTo>
                <a:cubicBezTo>
                  <a:pt x="62" y="1683"/>
                  <a:pt x="63" y="1683"/>
                  <a:pt x="64" y="1683"/>
                </a:cubicBezTo>
                <a:cubicBezTo>
                  <a:pt x="73" y="1683"/>
                  <a:pt x="81" y="1691"/>
                  <a:pt x="81" y="1701"/>
                </a:cubicBezTo>
                <a:cubicBezTo>
                  <a:pt x="81" y="1711"/>
                  <a:pt x="73" y="1718"/>
                  <a:pt x="64" y="1718"/>
                </a:cubicBezTo>
                <a:cubicBezTo>
                  <a:pt x="63" y="1718"/>
                  <a:pt x="62" y="1718"/>
                  <a:pt x="62" y="1718"/>
                </a:cubicBezTo>
                <a:close/>
                <a:moveTo>
                  <a:pt x="62" y="1649"/>
                </a:moveTo>
                <a:cubicBezTo>
                  <a:pt x="62" y="1375"/>
                  <a:pt x="62" y="1375"/>
                  <a:pt x="62" y="1375"/>
                </a:cubicBezTo>
                <a:cubicBezTo>
                  <a:pt x="62" y="1374"/>
                  <a:pt x="63" y="1373"/>
                  <a:pt x="64" y="1372"/>
                </a:cubicBezTo>
                <a:cubicBezTo>
                  <a:pt x="75" y="1392"/>
                  <a:pt x="158" y="1392"/>
                  <a:pt x="130" y="1494"/>
                </a:cubicBezTo>
                <a:cubicBezTo>
                  <a:pt x="115" y="1550"/>
                  <a:pt x="64" y="1605"/>
                  <a:pt x="64" y="1673"/>
                </a:cubicBezTo>
                <a:cubicBezTo>
                  <a:pt x="64" y="1665"/>
                  <a:pt x="63" y="1657"/>
                  <a:pt x="62" y="1649"/>
                </a:cubicBezTo>
                <a:close/>
                <a:moveTo>
                  <a:pt x="62" y="1308"/>
                </a:moveTo>
                <a:cubicBezTo>
                  <a:pt x="62" y="1092"/>
                  <a:pt x="62" y="1092"/>
                  <a:pt x="62" y="1092"/>
                </a:cubicBezTo>
                <a:cubicBezTo>
                  <a:pt x="63" y="1088"/>
                  <a:pt x="64" y="1085"/>
                  <a:pt x="64" y="1082"/>
                </a:cubicBezTo>
                <a:cubicBezTo>
                  <a:pt x="64" y="1082"/>
                  <a:pt x="64" y="1082"/>
                  <a:pt x="64" y="1082"/>
                </a:cubicBezTo>
                <a:cubicBezTo>
                  <a:pt x="64" y="1108"/>
                  <a:pt x="117" y="1142"/>
                  <a:pt x="111" y="1185"/>
                </a:cubicBezTo>
                <a:cubicBezTo>
                  <a:pt x="106" y="1221"/>
                  <a:pt x="68" y="1248"/>
                  <a:pt x="64" y="1329"/>
                </a:cubicBezTo>
                <a:cubicBezTo>
                  <a:pt x="63" y="1322"/>
                  <a:pt x="62" y="1314"/>
                  <a:pt x="62" y="1308"/>
                </a:cubicBezTo>
                <a:close/>
                <a:moveTo>
                  <a:pt x="62" y="1028"/>
                </a:moveTo>
                <a:cubicBezTo>
                  <a:pt x="62" y="952"/>
                  <a:pt x="62" y="952"/>
                  <a:pt x="62" y="952"/>
                </a:cubicBezTo>
                <a:cubicBezTo>
                  <a:pt x="62" y="952"/>
                  <a:pt x="63" y="952"/>
                  <a:pt x="64" y="952"/>
                </a:cubicBezTo>
                <a:cubicBezTo>
                  <a:pt x="73" y="952"/>
                  <a:pt x="81" y="944"/>
                  <a:pt x="81" y="935"/>
                </a:cubicBezTo>
                <a:cubicBezTo>
                  <a:pt x="81" y="925"/>
                  <a:pt x="73" y="918"/>
                  <a:pt x="64" y="918"/>
                </a:cubicBezTo>
                <a:cubicBezTo>
                  <a:pt x="63" y="918"/>
                  <a:pt x="62" y="918"/>
                  <a:pt x="62" y="918"/>
                </a:cubicBezTo>
                <a:cubicBezTo>
                  <a:pt x="62" y="851"/>
                  <a:pt x="62" y="851"/>
                  <a:pt x="62" y="851"/>
                </a:cubicBezTo>
                <a:cubicBezTo>
                  <a:pt x="62" y="848"/>
                  <a:pt x="63" y="845"/>
                  <a:pt x="64" y="841"/>
                </a:cubicBezTo>
                <a:cubicBezTo>
                  <a:pt x="73" y="898"/>
                  <a:pt x="111" y="899"/>
                  <a:pt x="133" y="926"/>
                </a:cubicBezTo>
                <a:cubicBezTo>
                  <a:pt x="145" y="940"/>
                  <a:pt x="143" y="961"/>
                  <a:pt x="132" y="971"/>
                </a:cubicBezTo>
                <a:cubicBezTo>
                  <a:pt x="121" y="979"/>
                  <a:pt x="100" y="978"/>
                  <a:pt x="90" y="961"/>
                </a:cubicBezTo>
                <a:cubicBezTo>
                  <a:pt x="106" y="996"/>
                  <a:pt x="88" y="1027"/>
                  <a:pt x="64" y="1028"/>
                </a:cubicBezTo>
                <a:cubicBezTo>
                  <a:pt x="63" y="1028"/>
                  <a:pt x="62" y="1028"/>
                  <a:pt x="62" y="1028"/>
                </a:cubicBezTo>
                <a:close/>
                <a:moveTo>
                  <a:pt x="62" y="829"/>
                </a:moveTo>
                <a:cubicBezTo>
                  <a:pt x="62" y="802"/>
                  <a:pt x="62" y="802"/>
                  <a:pt x="62" y="802"/>
                </a:cubicBezTo>
                <a:cubicBezTo>
                  <a:pt x="64" y="812"/>
                  <a:pt x="64" y="821"/>
                  <a:pt x="62" y="829"/>
                </a:cubicBezTo>
                <a:close/>
                <a:moveTo>
                  <a:pt x="62" y="744"/>
                </a:moveTo>
                <a:cubicBezTo>
                  <a:pt x="62" y="700"/>
                  <a:pt x="62" y="700"/>
                  <a:pt x="62" y="700"/>
                </a:cubicBezTo>
                <a:cubicBezTo>
                  <a:pt x="62" y="698"/>
                  <a:pt x="63" y="696"/>
                  <a:pt x="64" y="693"/>
                </a:cubicBezTo>
                <a:cubicBezTo>
                  <a:pt x="64" y="748"/>
                  <a:pt x="65" y="778"/>
                  <a:pt x="100" y="812"/>
                </a:cubicBezTo>
                <a:cubicBezTo>
                  <a:pt x="136" y="847"/>
                  <a:pt x="131" y="901"/>
                  <a:pt x="205" y="909"/>
                </a:cubicBezTo>
                <a:cubicBezTo>
                  <a:pt x="177" y="892"/>
                  <a:pt x="192" y="836"/>
                  <a:pt x="163" y="801"/>
                </a:cubicBezTo>
                <a:cubicBezTo>
                  <a:pt x="129" y="761"/>
                  <a:pt x="84" y="758"/>
                  <a:pt x="64" y="693"/>
                </a:cubicBezTo>
                <a:cubicBezTo>
                  <a:pt x="64" y="713"/>
                  <a:pt x="63" y="729"/>
                  <a:pt x="62" y="744"/>
                </a:cubicBezTo>
                <a:close/>
                <a:moveTo>
                  <a:pt x="62" y="558"/>
                </a:moveTo>
                <a:cubicBezTo>
                  <a:pt x="62" y="309"/>
                  <a:pt x="62" y="309"/>
                  <a:pt x="62" y="309"/>
                </a:cubicBezTo>
                <a:cubicBezTo>
                  <a:pt x="62" y="308"/>
                  <a:pt x="63" y="308"/>
                  <a:pt x="64" y="308"/>
                </a:cubicBezTo>
                <a:cubicBezTo>
                  <a:pt x="115" y="331"/>
                  <a:pt x="78" y="390"/>
                  <a:pt x="125" y="404"/>
                </a:cubicBezTo>
                <a:cubicBezTo>
                  <a:pt x="136" y="407"/>
                  <a:pt x="154" y="403"/>
                  <a:pt x="154" y="389"/>
                </a:cubicBezTo>
                <a:cubicBezTo>
                  <a:pt x="167" y="396"/>
                  <a:pt x="170" y="422"/>
                  <a:pt x="150" y="435"/>
                </a:cubicBezTo>
                <a:cubicBezTo>
                  <a:pt x="141" y="441"/>
                  <a:pt x="123" y="448"/>
                  <a:pt x="102" y="433"/>
                </a:cubicBezTo>
                <a:cubicBezTo>
                  <a:pt x="91" y="425"/>
                  <a:pt x="82" y="409"/>
                  <a:pt x="83" y="394"/>
                </a:cubicBezTo>
                <a:cubicBezTo>
                  <a:pt x="75" y="405"/>
                  <a:pt x="74" y="432"/>
                  <a:pt x="94" y="449"/>
                </a:cubicBezTo>
                <a:cubicBezTo>
                  <a:pt x="113" y="464"/>
                  <a:pt x="111" y="484"/>
                  <a:pt x="106" y="495"/>
                </a:cubicBezTo>
                <a:cubicBezTo>
                  <a:pt x="94" y="521"/>
                  <a:pt x="67" y="533"/>
                  <a:pt x="64" y="570"/>
                </a:cubicBezTo>
                <a:cubicBezTo>
                  <a:pt x="63" y="565"/>
                  <a:pt x="63" y="562"/>
                  <a:pt x="62" y="558"/>
                </a:cubicBezTo>
                <a:close/>
                <a:moveTo>
                  <a:pt x="62" y="218"/>
                </a:moveTo>
                <a:cubicBezTo>
                  <a:pt x="62" y="122"/>
                  <a:pt x="62" y="122"/>
                  <a:pt x="62" y="122"/>
                </a:cubicBezTo>
                <a:cubicBezTo>
                  <a:pt x="62" y="122"/>
                  <a:pt x="63" y="121"/>
                  <a:pt x="64" y="121"/>
                </a:cubicBezTo>
                <a:cubicBezTo>
                  <a:pt x="72" y="128"/>
                  <a:pt x="83" y="148"/>
                  <a:pt x="80" y="173"/>
                </a:cubicBezTo>
                <a:cubicBezTo>
                  <a:pt x="78" y="189"/>
                  <a:pt x="67" y="204"/>
                  <a:pt x="64" y="229"/>
                </a:cubicBezTo>
                <a:cubicBezTo>
                  <a:pt x="63" y="225"/>
                  <a:pt x="62" y="221"/>
                  <a:pt x="62" y="218"/>
                </a:cubicBezTo>
                <a:close/>
                <a:moveTo>
                  <a:pt x="62" y="115"/>
                </a:moveTo>
                <a:cubicBezTo>
                  <a:pt x="62" y="75"/>
                  <a:pt x="62" y="75"/>
                  <a:pt x="62" y="75"/>
                </a:cubicBezTo>
                <a:cubicBezTo>
                  <a:pt x="62" y="75"/>
                  <a:pt x="63" y="76"/>
                  <a:pt x="64" y="76"/>
                </a:cubicBezTo>
                <a:cubicBezTo>
                  <a:pt x="72" y="76"/>
                  <a:pt x="79" y="69"/>
                  <a:pt x="79" y="60"/>
                </a:cubicBezTo>
                <a:cubicBezTo>
                  <a:pt x="79" y="52"/>
                  <a:pt x="72" y="45"/>
                  <a:pt x="64" y="45"/>
                </a:cubicBezTo>
                <a:cubicBezTo>
                  <a:pt x="63" y="45"/>
                  <a:pt x="62" y="45"/>
                  <a:pt x="62" y="45"/>
                </a:cubicBezTo>
                <a:cubicBezTo>
                  <a:pt x="62" y="6"/>
                  <a:pt x="62" y="6"/>
                  <a:pt x="62" y="6"/>
                </a:cubicBezTo>
                <a:cubicBezTo>
                  <a:pt x="62" y="6"/>
                  <a:pt x="63" y="6"/>
                  <a:pt x="64" y="6"/>
                </a:cubicBezTo>
                <a:cubicBezTo>
                  <a:pt x="64" y="6"/>
                  <a:pt x="64" y="6"/>
                  <a:pt x="64" y="6"/>
                </a:cubicBezTo>
                <a:cubicBezTo>
                  <a:pt x="64" y="6"/>
                  <a:pt x="64" y="6"/>
                  <a:pt x="64" y="6"/>
                </a:cubicBezTo>
                <a:cubicBezTo>
                  <a:pt x="74" y="6"/>
                  <a:pt x="83" y="15"/>
                  <a:pt x="84" y="26"/>
                </a:cubicBezTo>
                <a:cubicBezTo>
                  <a:pt x="94" y="21"/>
                  <a:pt x="105" y="24"/>
                  <a:pt x="111" y="33"/>
                </a:cubicBezTo>
                <a:cubicBezTo>
                  <a:pt x="116" y="42"/>
                  <a:pt x="113" y="54"/>
                  <a:pt x="104" y="60"/>
                </a:cubicBezTo>
                <a:cubicBezTo>
                  <a:pt x="113" y="67"/>
                  <a:pt x="116" y="78"/>
                  <a:pt x="111" y="88"/>
                </a:cubicBezTo>
                <a:cubicBezTo>
                  <a:pt x="105" y="97"/>
                  <a:pt x="94" y="100"/>
                  <a:pt x="84" y="95"/>
                </a:cubicBezTo>
                <a:cubicBezTo>
                  <a:pt x="83" y="106"/>
                  <a:pt x="74" y="115"/>
                  <a:pt x="64" y="115"/>
                </a:cubicBezTo>
                <a:cubicBezTo>
                  <a:pt x="63" y="115"/>
                  <a:pt x="62" y="115"/>
                  <a:pt x="62" y="115"/>
                </a:cubicBezTo>
                <a:close/>
                <a:moveTo>
                  <a:pt x="278" y="1411"/>
                </a:moveTo>
                <a:cubicBezTo>
                  <a:pt x="297" y="1425"/>
                  <a:pt x="342" y="1426"/>
                  <a:pt x="372" y="1407"/>
                </a:cubicBezTo>
                <a:cubicBezTo>
                  <a:pt x="407" y="1384"/>
                  <a:pt x="424" y="1343"/>
                  <a:pt x="438" y="1329"/>
                </a:cubicBezTo>
                <a:cubicBezTo>
                  <a:pt x="453" y="1313"/>
                  <a:pt x="474" y="1302"/>
                  <a:pt x="499" y="1310"/>
                </a:cubicBezTo>
                <a:cubicBezTo>
                  <a:pt x="500" y="1293"/>
                  <a:pt x="476" y="1270"/>
                  <a:pt x="446" y="1266"/>
                </a:cubicBezTo>
                <a:cubicBezTo>
                  <a:pt x="421" y="1263"/>
                  <a:pt x="387" y="1281"/>
                  <a:pt x="372" y="1309"/>
                </a:cubicBezTo>
                <a:cubicBezTo>
                  <a:pt x="348" y="1355"/>
                  <a:pt x="336" y="1400"/>
                  <a:pt x="278" y="1411"/>
                </a:cubicBezTo>
                <a:close/>
                <a:moveTo>
                  <a:pt x="440" y="2134"/>
                </a:moveTo>
                <a:cubicBezTo>
                  <a:pt x="424" y="2163"/>
                  <a:pt x="400" y="2169"/>
                  <a:pt x="377" y="2163"/>
                </a:cubicBezTo>
                <a:cubicBezTo>
                  <a:pt x="352" y="2158"/>
                  <a:pt x="337" y="2139"/>
                  <a:pt x="316" y="2105"/>
                </a:cubicBezTo>
                <a:cubicBezTo>
                  <a:pt x="300" y="2080"/>
                  <a:pt x="270" y="2056"/>
                  <a:pt x="240" y="2056"/>
                </a:cubicBezTo>
                <a:cubicBezTo>
                  <a:pt x="253" y="2037"/>
                  <a:pt x="282" y="2030"/>
                  <a:pt x="307" y="2042"/>
                </a:cubicBezTo>
                <a:cubicBezTo>
                  <a:pt x="339" y="2056"/>
                  <a:pt x="361" y="2109"/>
                  <a:pt x="396" y="2132"/>
                </a:cubicBezTo>
                <a:cubicBezTo>
                  <a:pt x="409" y="2139"/>
                  <a:pt x="424" y="2139"/>
                  <a:pt x="440" y="2134"/>
                </a:cubicBezTo>
                <a:close/>
                <a:moveTo>
                  <a:pt x="175" y="309"/>
                </a:moveTo>
                <a:cubicBezTo>
                  <a:pt x="170" y="309"/>
                  <a:pt x="165" y="304"/>
                  <a:pt x="165" y="299"/>
                </a:cubicBezTo>
                <a:cubicBezTo>
                  <a:pt x="165" y="294"/>
                  <a:pt x="170" y="290"/>
                  <a:pt x="175" y="290"/>
                </a:cubicBezTo>
                <a:cubicBezTo>
                  <a:pt x="180" y="290"/>
                  <a:pt x="184" y="294"/>
                  <a:pt x="184" y="299"/>
                </a:cubicBezTo>
                <a:cubicBezTo>
                  <a:pt x="184" y="304"/>
                  <a:pt x="180" y="309"/>
                  <a:pt x="175" y="309"/>
                </a:cubicBezTo>
                <a:close/>
                <a:moveTo>
                  <a:pt x="152" y="286"/>
                </a:moveTo>
                <a:cubicBezTo>
                  <a:pt x="145" y="286"/>
                  <a:pt x="140" y="281"/>
                  <a:pt x="140" y="274"/>
                </a:cubicBezTo>
                <a:cubicBezTo>
                  <a:pt x="140" y="267"/>
                  <a:pt x="145" y="262"/>
                  <a:pt x="152" y="262"/>
                </a:cubicBezTo>
                <a:cubicBezTo>
                  <a:pt x="159" y="262"/>
                  <a:pt x="164" y="267"/>
                  <a:pt x="164" y="274"/>
                </a:cubicBezTo>
                <a:cubicBezTo>
                  <a:pt x="164" y="281"/>
                  <a:pt x="159" y="286"/>
                  <a:pt x="152" y="286"/>
                </a:cubicBezTo>
                <a:close/>
                <a:moveTo>
                  <a:pt x="145" y="251"/>
                </a:moveTo>
                <a:cubicBezTo>
                  <a:pt x="136" y="251"/>
                  <a:pt x="129" y="244"/>
                  <a:pt x="129" y="236"/>
                </a:cubicBezTo>
                <a:cubicBezTo>
                  <a:pt x="129" y="227"/>
                  <a:pt x="136" y="221"/>
                  <a:pt x="145" y="221"/>
                </a:cubicBezTo>
                <a:cubicBezTo>
                  <a:pt x="153" y="221"/>
                  <a:pt x="160" y="227"/>
                  <a:pt x="160" y="236"/>
                </a:cubicBezTo>
                <a:cubicBezTo>
                  <a:pt x="160" y="244"/>
                  <a:pt x="153" y="251"/>
                  <a:pt x="145" y="251"/>
                </a:cubicBezTo>
                <a:close/>
                <a:moveTo>
                  <a:pt x="83" y="1634"/>
                </a:moveTo>
                <a:cubicBezTo>
                  <a:pt x="90" y="1668"/>
                  <a:pt x="143" y="1682"/>
                  <a:pt x="121" y="1737"/>
                </a:cubicBezTo>
                <a:cubicBezTo>
                  <a:pt x="113" y="1757"/>
                  <a:pt x="79" y="1783"/>
                  <a:pt x="81" y="1817"/>
                </a:cubicBezTo>
                <a:cubicBezTo>
                  <a:pt x="64" y="1774"/>
                  <a:pt x="111" y="1752"/>
                  <a:pt x="91" y="1695"/>
                </a:cubicBezTo>
                <a:cubicBezTo>
                  <a:pt x="83" y="1674"/>
                  <a:pt x="76" y="1647"/>
                  <a:pt x="83" y="1634"/>
                </a:cubicBezTo>
                <a:close/>
                <a:moveTo>
                  <a:pt x="166" y="2097"/>
                </a:moveTo>
                <a:cubicBezTo>
                  <a:pt x="193" y="2115"/>
                  <a:pt x="218" y="2141"/>
                  <a:pt x="215" y="2182"/>
                </a:cubicBezTo>
                <a:cubicBezTo>
                  <a:pt x="213" y="2212"/>
                  <a:pt x="213" y="2234"/>
                  <a:pt x="236" y="2263"/>
                </a:cubicBezTo>
                <a:cubicBezTo>
                  <a:pt x="196" y="2255"/>
                  <a:pt x="164" y="2229"/>
                  <a:pt x="164" y="2186"/>
                </a:cubicBezTo>
                <a:cubicBezTo>
                  <a:pt x="164" y="2148"/>
                  <a:pt x="177" y="2131"/>
                  <a:pt x="166" y="2097"/>
                </a:cubicBezTo>
                <a:close/>
                <a:moveTo>
                  <a:pt x="126" y="2050"/>
                </a:moveTo>
                <a:cubicBezTo>
                  <a:pt x="140" y="2068"/>
                  <a:pt x="182" y="2115"/>
                  <a:pt x="146" y="2179"/>
                </a:cubicBezTo>
                <a:cubicBezTo>
                  <a:pt x="133" y="2202"/>
                  <a:pt x="108" y="2227"/>
                  <a:pt x="102" y="2251"/>
                </a:cubicBezTo>
                <a:cubicBezTo>
                  <a:pt x="91" y="2232"/>
                  <a:pt x="86" y="2205"/>
                  <a:pt x="103" y="2164"/>
                </a:cubicBezTo>
                <a:cubicBezTo>
                  <a:pt x="117" y="2129"/>
                  <a:pt x="133" y="2090"/>
                  <a:pt x="126" y="2050"/>
                </a:cubicBezTo>
                <a:close/>
                <a:moveTo>
                  <a:pt x="325" y="2151"/>
                </a:moveTo>
                <a:cubicBezTo>
                  <a:pt x="340" y="2180"/>
                  <a:pt x="380" y="2192"/>
                  <a:pt x="401" y="2188"/>
                </a:cubicBezTo>
                <a:cubicBezTo>
                  <a:pt x="430" y="2181"/>
                  <a:pt x="437" y="2150"/>
                  <a:pt x="457" y="2147"/>
                </a:cubicBezTo>
                <a:cubicBezTo>
                  <a:pt x="464" y="2115"/>
                  <a:pt x="433" y="2127"/>
                  <a:pt x="448" y="2092"/>
                </a:cubicBezTo>
                <a:cubicBezTo>
                  <a:pt x="453" y="2081"/>
                  <a:pt x="451" y="2063"/>
                  <a:pt x="432" y="2061"/>
                </a:cubicBezTo>
                <a:cubicBezTo>
                  <a:pt x="422" y="2060"/>
                  <a:pt x="408" y="2069"/>
                  <a:pt x="419" y="2087"/>
                </a:cubicBezTo>
                <a:cubicBezTo>
                  <a:pt x="407" y="2085"/>
                  <a:pt x="399" y="2067"/>
                  <a:pt x="404" y="2051"/>
                </a:cubicBezTo>
                <a:cubicBezTo>
                  <a:pt x="415" y="2019"/>
                  <a:pt x="473" y="2013"/>
                  <a:pt x="496" y="2047"/>
                </a:cubicBezTo>
                <a:cubicBezTo>
                  <a:pt x="520" y="2082"/>
                  <a:pt x="500" y="2119"/>
                  <a:pt x="490" y="2128"/>
                </a:cubicBezTo>
                <a:cubicBezTo>
                  <a:pt x="498" y="2141"/>
                  <a:pt x="504" y="2173"/>
                  <a:pt x="491" y="2199"/>
                </a:cubicBezTo>
                <a:cubicBezTo>
                  <a:pt x="471" y="2239"/>
                  <a:pt x="422" y="2249"/>
                  <a:pt x="384" y="2229"/>
                </a:cubicBezTo>
                <a:cubicBezTo>
                  <a:pt x="350" y="2211"/>
                  <a:pt x="325" y="2175"/>
                  <a:pt x="325" y="2151"/>
                </a:cubicBezTo>
                <a:close/>
                <a:moveTo>
                  <a:pt x="134" y="2020"/>
                </a:moveTo>
                <a:cubicBezTo>
                  <a:pt x="224" y="2032"/>
                  <a:pt x="325" y="2130"/>
                  <a:pt x="340" y="2252"/>
                </a:cubicBezTo>
                <a:cubicBezTo>
                  <a:pt x="343" y="2284"/>
                  <a:pt x="326" y="2309"/>
                  <a:pt x="307" y="2305"/>
                </a:cubicBezTo>
                <a:cubicBezTo>
                  <a:pt x="303" y="2309"/>
                  <a:pt x="308" y="2331"/>
                  <a:pt x="303" y="2354"/>
                </a:cubicBezTo>
                <a:cubicBezTo>
                  <a:pt x="296" y="2382"/>
                  <a:pt x="277" y="2401"/>
                  <a:pt x="250" y="2408"/>
                </a:cubicBezTo>
                <a:cubicBezTo>
                  <a:pt x="233" y="2413"/>
                  <a:pt x="217" y="2411"/>
                  <a:pt x="208" y="2398"/>
                </a:cubicBezTo>
                <a:cubicBezTo>
                  <a:pt x="201" y="2407"/>
                  <a:pt x="156" y="2427"/>
                  <a:pt x="123" y="2399"/>
                </a:cubicBezTo>
                <a:cubicBezTo>
                  <a:pt x="83" y="2366"/>
                  <a:pt x="80" y="2288"/>
                  <a:pt x="127" y="2262"/>
                </a:cubicBezTo>
                <a:cubicBezTo>
                  <a:pt x="152" y="2248"/>
                  <a:pt x="191" y="2266"/>
                  <a:pt x="189" y="2292"/>
                </a:cubicBezTo>
                <a:cubicBezTo>
                  <a:pt x="171" y="2273"/>
                  <a:pt x="142" y="2283"/>
                  <a:pt x="144" y="2311"/>
                </a:cubicBezTo>
                <a:cubicBezTo>
                  <a:pt x="147" y="2351"/>
                  <a:pt x="195" y="2362"/>
                  <a:pt x="230" y="2339"/>
                </a:cubicBezTo>
                <a:cubicBezTo>
                  <a:pt x="272" y="2312"/>
                  <a:pt x="277" y="2259"/>
                  <a:pt x="268" y="2212"/>
                </a:cubicBezTo>
                <a:cubicBezTo>
                  <a:pt x="251" y="2134"/>
                  <a:pt x="191" y="2056"/>
                  <a:pt x="134" y="2020"/>
                </a:cubicBezTo>
                <a:close/>
                <a:moveTo>
                  <a:pt x="200" y="1774"/>
                </a:moveTo>
                <a:cubicBezTo>
                  <a:pt x="244" y="1779"/>
                  <a:pt x="261" y="1861"/>
                  <a:pt x="193" y="1871"/>
                </a:cubicBezTo>
                <a:cubicBezTo>
                  <a:pt x="223" y="1878"/>
                  <a:pt x="246" y="1863"/>
                  <a:pt x="273" y="1874"/>
                </a:cubicBezTo>
                <a:cubicBezTo>
                  <a:pt x="304" y="1886"/>
                  <a:pt x="323" y="1921"/>
                  <a:pt x="324" y="1935"/>
                </a:cubicBezTo>
                <a:cubicBezTo>
                  <a:pt x="292" y="1907"/>
                  <a:pt x="262" y="1913"/>
                  <a:pt x="231" y="1913"/>
                </a:cubicBezTo>
                <a:cubicBezTo>
                  <a:pt x="198" y="1912"/>
                  <a:pt x="157" y="1890"/>
                  <a:pt x="143" y="1859"/>
                </a:cubicBezTo>
                <a:cubicBezTo>
                  <a:pt x="163" y="1864"/>
                  <a:pt x="182" y="1858"/>
                  <a:pt x="193" y="1844"/>
                </a:cubicBezTo>
                <a:cubicBezTo>
                  <a:pt x="211" y="1820"/>
                  <a:pt x="208" y="1789"/>
                  <a:pt x="200" y="1774"/>
                </a:cubicBezTo>
                <a:close/>
                <a:moveTo>
                  <a:pt x="131" y="1862"/>
                </a:moveTo>
                <a:cubicBezTo>
                  <a:pt x="133" y="1891"/>
                  <a:pt x="161" y="1946"/>
                  <a:pt x="194" y="1983"/>
                </a:cubicBezTo>
                <a:cubicBezTo>
                  <a:pt x="221" y="2013"/>
                  <a:pt x="267" y="2033"/>
                  <a:pt x="286" y="1996"/>
                </a:cubicBezTo>
                <a:cubicBezTo>
                  <a:pt x="300" y="2020"/>
                  <a:pt x="329" y="2042"/>
                  <a:pt x="357" y="2043"/>
                </a:cubicBezTo>
                <a:cubicBezTo>
                  <a:pt x="392" y="2043"/>
                  <a:pt x="409" y="2017"/>
                  <a:pt x="410" y="1988"/>
                </a:cubicBezTo>
                <a:cubicBezTo>
                  <a:pt x="438" y="2008"/>
                  <a:pt x="480" y="2010"/>
                  <a:pt x="506" y="1986"/>
                </a:cubicBezTo>
                <a:cubicBezTo>
                  <a:pt x="532" y="1962"/>
                  <a:pt x="529" y="1914"/>
                  <a:pt x="504" y="1887"/>
                </a:cubicBezTo>
                <a:cubicBezTo>
                  <a:pt x="483" y="1865"/>
                  <a:pt x="449" y="1862"/>
                  <a:pt x="435" y="1887"/>
                </a:cubicBezTo>
                <a:cubicBezTo>
                  <a:pt x="452" y="1895"/>
                  <a:pt x="453" y="1913"/>
                  <a:pt x="446" y="1929"/>
                </a:cubicBezTo>
                <a:cubicBezTo>
                  <a:pt x="431" y="1959"/>
                  <a:pt x="392" y="1972"/>
                  <a:pt x="362" y="1972"/>
                </a:cubicBezTo>
                <a:cubicBezTo>
                  <a:pt x="316" y="1974"/>
                  <a:pt x="266" y="1956"/>
                  <a:pt x="231" y="1939"/>
                </a:cubicBezTo>
                <a:cubicBezTo>
                  <a:pt x="189" y="1917"/>
                  <a:pt x="143" y="1887"/>
                  <a:pt x="131" y="1862"/>
                </a:cubicBezTo>
                <a:close/>
                <a:moveTo>
                  <a:pt x="110" y="1900"/>
                </a:moveTo>
                <a:cubicBezTo>
                  <a:pt x="103" y="1932"/>
                  <a:pt x="159" y="1952"/>
                  <a:pt x="129" y="2014"/>
                </a:cubicBezTo>
                <a:cubicBezTo>
                  <a:pt x="111" y="2052"/>
                  <a:pt x="87" y="2089"/>
                  <a:pt x="96" y="2136"/>
                </a:cubicBezTo>
                <a:cubicBezTo>
                  <a:pt x="90" y="2109"/>
                  <a:pt x="58" y="2090"/>
                  <a:pt x="66" y="2055"/>
                </a:cubicBezTo>
                <a:cubicBezTo>
                  <a:pt x="71" y="2034"/>
                  <a:pt x="101" y="2015"/>
                  <a:pt x="103" y="1988"/>
                </a:cubicBezTo>
                <a:cubicBezTo>
                  <a:pt x="105" y="1971"/>
                  <a:pt x="90" y="1917"/>
                  <a:pt x="110" y="1900"/>
                </a:cubicBezTo>
                <a:close/>
                <a:moveTo>
                  <a:pt x="118" y="1578"/>
                </a:moveTo>
                <a:cubicBezTo>
                  <a:pt x="100" y="1616"/>
                  <a:pt x="174" y="1643"/>
                  <a:pt x="185" y="1706"/>
                </a:cubicBezTo>
                <a:cubicBezTo>
                  <a:pt x="206" y="1821"/>
                  <a:pt x="68" y="1842"/>
                  <a:pt x="86" y="1999"/>
                </a:cubicBezTo>
                <a:cubicBezTo>
                  <a:pt x="0" y="1886"/>
                  <a:pt x="201" y="1768"/>
                  <a:pt x="122" y="1651"/>
                </a:cubicBezTo>
                <a:cubicBezTo>
                  <a:pt x="94" y="1609"/>
                  <a:pt x="107" y="1585"/>
                  <a:pt x="118" y="1578"/>
                </a:cubicBezTo>
                <a:close/>
                <a:moveTo>
                  <a:pt x="377" y="1060"/>
                </a:moveTo>
                <a:cubicBezTo>
                  <a:pt x="442" y="1057"/>
                  <a:pt x="484" y="1086"/>
                  <a:pt x="517" y="1106"/>
                </a:cubicBezTo>
                <a:cubicBezTo>
                  <a:pt x="631" y="1175"/>
                  <a:pt x="574" y="1036"/>
                  <a:pt x="676" y="1029"/>
                </a:cubicBezTo>
                <a:cubicBezTo>
                  <a:pt x="690" y="1028"/>
                  <a:pt x="717" y="1039"/>
                  <a:pt x="727" y="1060"/>
                </a:cubicBezTo>
                <a:cubicBezTo>
                  <a:pt x="620" y="1110"/>
                  <a:pt x="727" y="1151"/>
                  <a:pt x="669" y="1220"/>
                </a:cubicBezTo>
                <a:cubicBezTo>
                  <a:pt x="698" y="1207"/>
                  <a:pt x="749" y="1207"/>
                  <a:pt x="785" y="1241"/>
                </a:cubicBezTo>
                <a:cubicBezTo>
                  <a:pt x="830" y="1283"/>
                  <a:pt x="802" y="1349"/>
                  <a:pt x="822" y="1398"/>
                </a:cubicBezTo>
                <a:cubicBezTo>
                  <a:pt x="829" y="1416"/>
                  <a:pt x="866" y="1437"/>
                  <a:pt x="863" y="1454"/>
                </a:cubicBezTo>
                <a:cubicBezTo>
                  <a:pt x="821" y="1424"/>
                  <a:pt x="726" y="1463"/>
                  <a:pt x="726" y="1389"/>
                </a:cubicBezTo>
                <a:cubicBezTo>
                  <a:pt x="726" y="1485"/>
                  <a:pt x="834" y="1565"/>
                  <a:pt x="816" y="1658"/>
                </a:cubicBezTo>
                <a:cubicBezTo>
                  <a:pt x="808" y="1702"/>
                  <a:pt x="766" y="1730"/>
                  <a:pt x="760" y="1764"/>
                </a:cubicBezTo>
                <a:cubicBezTo>
                  <a:pt x="725" y="1706"/>
                  <a:pt x="768" y="1677"/>
                  <a:pt x="747" y="1618"/>
                </a:cubicBezTo>
                <a:cubicBezTo>
                  <a:pt x="686" y="1648"/>
                  <a:pt x="703" y="1755"/>
                  <a:pt x="666" y="1819"/>
                </a:cubicBezTo>
                <a:cubicBezTo>
                  <a:pt x="633" y="1876"/>
                  <a:pt x="563" y="1916"/>
                  <a:pt x="518" y="1873"/>
                </a:cubicBezTo>
                <a:cubicBezTo>
                  <a:pt x="553" y="1859"/>
                  <a:pt x="529" y="1824"/>
                  <a:pt x="561" y="1792"/>
                </a:cubicBezTo>
                <a:cubicBezTo>
                  <a:pt x="511" y="1791"/>
                  <a:pt x="470" y="1834"/>
                  <a:pt x="429" y="1865"/>
                </a:cubicBezTo>
                <a:cubicBezTo>
                  <a:pt x="392" y="1892"/>
                  <a:pt x="345" y="1900"/>
                  <a:pt x="307" y="1875"/>
                </a:cubicBezTo>
                <a:cubicBezTo>
                  <a:pt x="248" y="1837"/>
                  <a:pt x="230" y="1749"/>
                  <a:pt x="280" y="1707"/>
                </a:cubicBezTo>
                <a:cubicBezTo>
                  <a:pt x="274" y="1791"/>
                  <a:pt x="316" y="1770"/>
                  <a:pt x="351" y="1809"/>
                </a:cubicBezTo>
                <a:cubicBezTo>
                  <a:pt x="347" y="1759"/>
                  <a:pt x="313" y="1730"/>
                  <a:pt x="293" y="1680"/>
                </a:cubicBezTo>
                <a:cubicBezTo>
                  <a:pt x="269" y="1623"/>
                  <a:pt x="269" y="1562"/>
                  <a:pt x="316" y="1530"/>
                </a:cubicBezTo>
                <a:cubicBezTo>
                  <a:pt x="370" y="1492"/>
                  <a:pt x="452" y="1516"/>
                  <a:pt x="467" y="1589"/>
                </a:cubicBezTo>
                <a:cubicBezTo>
                  <a:pt x="442" y="1531"/>
                  <a:pt x="370" y="1529"/>
                  <a:pt x="342" y="1550"/>
                </a:cubicBezTo>
                <a:cubicBezTo>
                  <a:pt x="250" y="1620"/>
                  <a:pt x="327" y="1763"/>
                  <a:pt x="415" y="1784"/>
                </a:cubicBezTo>
                <a:cubicBezTo>
                  <a:pt x="532" y="1813"/>
                  <a:pt x="626" y="1745"/>
                  <a:pt x="676" y="1664"/>
                </a:cubicBezTo>
                <a:cubicBezTo>
                  <a:pt x="730" y="1574"/>
                  <a:pt x="731" y="1465"/>
                  <a:pt x="696" y="1368"/>
                </a:cubicBezTo>
                <a:cubicBezTo>
                  <a:pt x="647" y="1231"/>
                  <a:pt x="552" y="1148"/>
                  <a:pt x="377" y="1060"/>
                </a:cubicBezTo>
                <a:close/>
                <a:moveTo>
                  <a:pt x="620" y="1639"/>
                </a:moveTo>
                <a:cubicBezTo>
                  <a:pt x="585" y="1674"/>
                  <a:pt x="531" y="1707"/>
                  <a:pt x="480" y="1712"/>
                </a:cubicBezTo>
                <a:cubicBezTo>
                  <a:pt x="440" y="1717"/>
                  <a:pt x="396" y="1702"/>
                  <a:pt x="374" y="1664"/>
                </a:cubicBezTo>
                <a:cubicBezTo>
                  <a:pt x="350" y="1623"/>
                  <a:pt x="376" y="1575"/>
                  <a:pt x="407" y="1592"/>
                </a:cubicBezTo>
                <a:cubicBezTo>
                  <a:pt x="393" y="1605"/>
                  <a:pt x="394" y="1631"/>
                  <a:pt x="408" y="1649"/>
                </a:cubicBezTo>
                <a:cubicBezTo>
                  <a:pt x="453" y="1709"/>
                  <a:pt x="568" y="1667"/>
                  <a:pt x="620" y="1639"/>
                </a:cubicBezTo>
                <a:close/>
                <a:moveTo>
                  <a:pt x="587" y="1250"/>
                </a:moveTo>
                <a:cubicBezTo>
                  <a:pt x="616" y="1286"/>
                  <a:pt x="666" y="1394"/>
                  <a:pt x="626" y="1434"/>
                </a:cubicBezTo>
                <a:cubicBezTo>
                  <a:pt x="583" y="1477"/>
                  <a:pt x="583" y="1462"/>
                  <a:pt x="590" y="1532"/>
                </a:cubicBezTo>
                <a:cubicBezTo>
                  <a:pt x="592" y="1553"/>
                  <a:pt x="575" y="1581"/>
                  <a:pt x="548" y="1585"/>
                </a:cubicBezTo>
                <a:cubicBezTo>
                  <a:pt x="533" y="1586"/>
                  <a:pt x="522" y="1579"/>
                  <a:pt x="515" y="1569"/>
                </a:cubicBezTo>
                <a:cubicBezTo>
                  <a:pt x="507" y="1557"/>
                  <a:pt x="506" y="1541"/>
                  <a:pt x="517" y="1532"/>
                </a:cubicBezTo>
                <a:cubicBezTo>
                  <a:pt x="506" y="1533"/>
                  <a:pt x="481" y="1549"/>
                  <a:pt x="479" y="1575"/>
                </a:cubicBezTo>
                <a:cubicBezTo>
                  <a:pt x="477" y="1607"/>
                  <a:pt x="503" y="1642"/>
                  <a:pt x="542" y="1641"/>
                </a:cubicBezTo>
                <a:cubicBezTo>
                  <a:pt x="577" y="1639"/>
                  <a:pt x="610" y="1609"/>
                  <a:pt x="610" y="1593"/>
                </a:cubicBezTo>
                <a:cubicBezTo>
                  <a:pt x="621" y="1607"/>
                  <a:pt x="638" y="1596"/>
                  <a:pt x="645" y="1586"/>
                </a:cubicBezTo>
                <a:cubicBezTo>
                  <a:pt x="676" y="1544"/>
                  <a:pt x="674" y="1483"/>
                  <a:pt x="668" y="1433"/>
                </a:cubicBezTo>
                <a:cubicBezTo>
                  <a:pt x="660" y="1364"/>
                  <a:pt x="634" y="1294"/>
                  <a:pt x="587" y="1250"/>
                </a:cubicBezTo>
                <a:close/>
                <a:moveTo>
                  <a:pt x="458" y="1139"/>
                </a:moveTo>
                <a:cubicBezTo>
                  <a:pt x="484" y="1164"/>
                  <a:pt x="524" y="1227"/>
                  <a:pt x="525" y="1290"/>
                </a:cubicBezTo>
                <a:cubicBezTo>
                  <a:pt x="525" y="1332"/>
                  <a:pt x="509" y="1383"/>
                  <a:pt x="458" y="1389"/>
                </a:cubicBezTo>
                <a:cubicBezTo>
                  <a:pt x="406" y="1396"/>
                  <a:pt x="422" y="1439"/>
                  <a:pt x="401" y="1459"/>
                </a:cubicBezTo>
                <a:cubicBezTo>
                  <a:pt x="385" y="1474"/>
                  <a:pt x="355" y="1494"/>
                  <a:pt x="339" y="1471"/>
                </a:cubicBezTo>
                <a:cubicBezTo>
                  <a:pt x="357" y="1515"/>
                  <a:pt x="454" y="1525"/>
                  <a:pt x="496" y="1506"/>
                </a:cubicBezTo>
                <a:cubicBezTo>
                  <a:pt x="569" y="1475"/>
                  <a:pt x="590" y="1381"/>
                  <a:pt x="574" y="1302"/>
                </a:cubicBezTo>
                <a:cubicBezTo>
                  <a:pt x="558" y="1226"/>
                  <a:pt x="505" y="1165"/>
                  <a:pt x="458" y="1139"/>
                </a:cubicBezTo>
                <a:close/>
                <a:moveTo>
                  <a:pt x="521" y="1394"/>
                </a:moveTo>
                <a:cubicBezTo>
                  <a:pt x="509" y="1417"/>
                  <a:pt x="497" y="1433"/>
                  <a:pt x="477" y="1450"/>
                </a:cubicBezTo>
                <a:cubicBezTo>
                  <a:pt x="450" y="1471"/>
                  <a:pt x="427" y="1479"/>
                  <a:pt x="394" y="1485"/>
                </a:cubicBezTo>
                <a:cubicBezTo>
                  <a:pt x="429" y="1487"/>
                  <a:pt x="455" y="1480"/>
                  <a:pt x="485" y="1460"/>
                </a:cubicBezTo>
                <a:cubicBezTo>
                  <a:pt x="508" y="1443"/>
                  <a:pt x="522" y="1426"/>
                  <a:pt x="534" y="1400"/>
                </a:cubicBezTo>
                <a:cubicBezTo>
                  <a:pt x="536" y="1397"/>
                  <a:pt x="537" y="1395"/>
                  <a:pt x="538" y="1392"/>
                </a:cubicBezTo>
                <a:cubicBezTo>
                  <a:pt x="549" y="1363"/>
                  <a:pt x="553" y="1339"/>
                  <a:pt x="552" y="1308"/>
                </a:cubicBezTo>
                <a:cubicBezTo>
                  <a:pt x="550" y="1280"/>
                  <a:pt x="545" y="1256"/>
                  <a:pt x="530" y="1233"/>
                </a:cubicBezTo>
                <a:cubicBezTo>
                  <a:pt x="538" y="1259"/>
                  <a:pt x="541" y="1280"/>
                  <a:pt x="540" y="1308"/>
                </a:cubicBezTo>
                <a:cubicBezTo>
                  <a:pt x="539" y="1337"/>
                  <a:pt x="535" y="1359"/>
                  <a:pt x="524" y="1386"/>
                </a:cubicBezTo>
                <a:cubicBezTo>
                  <a:pt x="523" y="1389"/>
                  <a:pt x="522" y="1391"/>
                  <a:pt x="521" y="1394"/>
                </a:cubicBezTo>
                <a:close/>
                <a:moveTo>
                  <a:pt x="342" y="1069"/>
                </a:moveTo>
                <a:cubicBezTo>
                  <a:pt x="355" y="1110"/>
                  <a:pt x="336" y="1143"/>
                  <a:pt x="355" y="1170"/>
                </a:cubicBezTo>
                <a:cubicBezTo>
                  <a:pt x="384" y="1212"/>
                  <a:pt x="446" y="1190"/>
                  <a:pt x="484" y="1226"/>
                </a:cubicBezTo>
                <a:cubicBezTo>
                  <a:pt x="495" y="1196"/>
                  <a:pt x="471" y="1166"/>
                  <a:pt x="445" y="1148"/>
                </a:cubicBezTo>
                <a:cubicBezTo>
                  <a:pt x="393" y="1114"/>
                  <a:pt x="378" y="1146"/>
                  <a:pt x="342" y="1069"/>
                </a:cubicBezTo>
                <a:close/>
                <a:moveTo>
                  <a:pt x="259" y="977"/>
                </a:moveTo>
                <a:cubicBezTo>
                  <a:pt x="269" y="1022"/>
                  <a:pt x="340" y="1050"/>
                  <a:pt x="336" y="1104"/>
                </a:cubicBezTo>
                <a:cubicBezTo>
                  <a:pt x="333" y="1148"/>
                  <a:pt x="280" y="1183"/>
                  <a:pt x="268" y="1232"/>
                </a:cubicBezTo>
                <a:cubicBezTo>
                  <a:pt x="252" y="1128"/>
                  <a:pt x="319" y="1126"/>
                  <a:pt x="297" y="1068"/>
                </a:cubicBezTo>
                <a:cubicBezTo>
                  <a:pt x="288" y="1043"/>
                  <a:pt x="250" y="1021"/>
                  <a:pt x="259" y="977"/>
                </a:cubicBezTo>
                <a:close/>
                <a:moveTo>
                  <a:pt x="335" y="1702"/>
                </a:moveTo>
                <a:cubicBezTo>
                  <a:pt x="337" y="1705"/>
                  <a:pt x="339" y="1709"/>
                  <a:pt x="341" y="1712"/>
                </a:cubicBezTo>
                <a:cubicBezTo>
                  <a:pt x="357" y="1733"/>
                  <a:pt x="373" y="1749"/>
                  <a:pt x="397" y="1760"/>
                </a:cubicBezTo>
                <a:cubicBezTo>
                  <a:pt x="428" y="1773"/>
                  <a:pt x="453" y="1775"/>
                  <a:pt x="485" y="1772"/>
                </a:cubicBezTo>
                <a:cubicBezTo>
                  <a:pt x="520" y="1768"/>
                  <a:pt x="546" y="1758"/>
                  <a:pt x="576" y="1741"/>
                </a:cubicBezTo>
                <a:cubicBezTo>
                  <a:pt x="608" y="1723"/>
                  <a:pt x="630" y="1703"/>
                  <a:pt x="653" y="1674"/>
                </a:cubicBezTo>
                <a:cubicBezTo>
                  <a:pt x="677" y="1642"/>
                  <a:pt x="690" y="1615"/>
                  <a:pt x="699" y="1576"/>
                </a:cubicBezTo>
                <a:cubicBezTo>
                  <a:pt x="714" y="1492"/>
                  <a:pt x="703" y="1423"/>
                  <a:pt x="671" y="1344"/>
                </a:cubicBezTo>
                <a:cubicBezTo>
                  <a:pt x="632" y="1259"/>
                  <a:pt x="585" y="1202"/>
                  <a:pt x="506" y="1151"/>
                </a:cubicBezTo>
                <a:cubicBezTo>
                  <a:pt x="441" y="1112"/>
                  <a:pt x="386" y="1078"/>
                  <a:pt x="328" y="1028"/>
                </a:cubicBezTo>
                <a:cubicBezTo>
                  <a:pt x="297" y="1000"/>
                  <a:pt x="274" y="975"/>
                  <a:pt x="250" y="940"/>
                </a:cubicBezTo>
                <a:cubicBezTo>
                  <a:pt x="227" y="903"/>
                  <a:pt x="215" y="873"/>
                  <a:pt x="207" y="831"/>
                </a:cubicBezTo>
                <a:cubicBezTo>
                  <a:pt x="214" y="874"/>
                  <a:pt x="226" y="904"/>
                  <a:pt x="249" y="941"/>
                </a:cubicBezTo>
                <a:cubicBezTo>
                  <a:pt x="271" y="977"/>
                  <a:pt x="294" y="1002"/>
                  <a:pt x="325" y="1031"/>
                </a:cubicBezTo>
                <a:cubicBezTo>
                  <a:pt x="382" y="1083"/>
                  <a:pt x="437" y="1117"/>
                  <a:pt x="502" y="1158"/>
                </a:cubicBezTo>
                <a:cubicBezTo>
                  <a:pt x="578" y="1209"/>
                  <a:pt x="623" y="1265"/>
                  <a:pt x="660" y="1349"/>
                </a:cubicBezTo>
                <a:cubicBezTo>
                  <a:pt x="669" y="1371"/>
                  <a:pt x="675" y="1392"/>
                  <a:pt x="681" y="1415"/>
                </a:cubicBezTo>
                <a:cubicBezTo>
                  <a:pt x="693" y="1471"/>
                  <a:pt x="694" y="1516"/>
                  <a:pt x="682" y="1572"/>
                </a:cubicBezTo>
                <a:cubicBezTo>
                  <a:pt x="673" y="1608"/>
                  <a:pt x="661" y="1634"/>
                  <a:pt x="638" y="1663"/>
                </a:cubicBezTo>
                <a:cubicBezTo>
                  <a:pt x="617" y="1689"/>
                  <a:pt x="596" y="1707"/>
                  <a:pt x="566" y="1724"/>
                </a:cubicBezTo>
                <a:cubicBezTo>
                  <a:pt x="538" y="1739"/>
                  <a:pt x="515" y="1747"/>
                  <a:pt x="483" y="1750"/>
                </a:cubicBezTo>
                <a:cubicBezTo>
                  <a:pt x="455" y="1753"/>
                  <a:pt x="433" y="1750"/>
                  <a:pt x="407" y="1739"/>
                </a:cubicBezTo>
                <a:cubicBezTo>
                  <a:pt x="387" y="1729"/>
                  <a:pt x="374" y="1716"/>
                  <a:pt x="361" y="1698"/>
                </a:cubicBezTo>
                <a:cubicBezTo>
                  <a:pt x="359" y="1695"/>
                  <a:pt x="357" y="1692"/>
                  <a:pt x="356" y="1689"/>
                </a:cubicBezTo>
                <a:cubicBezTo>
                  <a:pt x="346" y="1673"/>
                  <a:pt x="340" y="1658"/>
                  <a:pt x="338" y="1639"/>
                </a:cubicBezTo>
                <a:cubicBezTo>
                  <a:pt x="338" y="1629"/>
                  <a:pt x="339" y="1621"/>
                  <a:pt x="342" y="1611"/>
                </a:cubicBezTo>
                <a:cubicBezTo>
                  <a:pt x="345" y="1602"/>
                  <a:pt x="349" y="1596"/>
                  <a:pt x="356" y="1589"/>
                </a:cubicBezTo>
                <a:cubicBezTo>
                  <a:pt x="360" y="1585"/>
                  <a:pt x="363" y="1583"/>
                  <a:pt x="367" y="1580"/>
                </a:cubicBezTo>
                <a:cubicBezTo>
                  <a:pt x="371" y="1578"/>
                  <a:pt x="374" y="1577"/>
                  <a:pt x="377" y="1576"/>
                </a:cubicBezTo>
                <a:cubicBezTo>
                  <a:pt x="387" y="1573"/>
                  <a:pt x="394" y="1573"/>
                  <a:pt x="404" y="1576"/>
                </a:cubicBezTo>
                <a:cubicBezTo>
                  <a:pt x="416" y="1579"/>
                  <a:pt x="424" y="1585"/>
                  <a:pt x="433" y="1594"/>
                </a:cubicBezTo>
                <a:cubicBezTo>
                  <a:pt x="438" y="1600"/>
                  <a:pt x="451" y="1626"/>
                  <a:pt x="451" y="1627"/>
                </a:cubicBezTo>
                <a:cubicBezTo>
                  <a:pt x="451" y="1627"/>
                  <a:pt x="451" y="1627"/>
                  <a:pt x="451" y="1627"/>
                </a:cubicBezTo>
                <a:cubicBezTo>
                  <a:pt x="461" y="1619"/>
                  <a:pt x="449" y="1592"/>
                  <a:pt x="445" y="1585"/>
                </a:cubicBezTo>
                <a:cubicBezTo>
                  <a:pt x="436" y="1571"/>
                  <a:pt x="426" y="1563"/>
                  <a:pt x="410" y="1557"/>
                </a:cubicBezTo>
                <a:cubicBezTo>
                  <a:pt x="408" y="1556"/>
                  <a:pt x="405" y="1555"/>
                  <a:pt x="402" y="1554"/>
                </a:cubicBezTo>
                <a:cubicBezTo>
                  <a:pt x="391" y="1552"/>
                  <a:pt x="383" y="1552"/>
                  <a:pt x="372" y="1554"/>
                </a:cubicBezTo>
                <a:cubicBezTo>
                  <a:pt x="359" y="1557"/>
                  <a:pt x="349" y="1562"/>
                  <a:pt x="339" y="1572"/>
                </a:cubicBezTo>
                <a:cubicBezTo>
                  <a:pt x="330" y="1581"/>
                  <a:pt x="324" y="1590"/>
                  <a:pt x="319" y="1602"/>
                </a:cubicBezTo>
                <a:cubicBezTo>
                  <a:pt x="314" y="1616"/>
                  <a:pt x="312" y="1627"/>
                  <a:pt x="313" y="1641"/>
                </a:cubicBezTo>
                <a:cubicBezTo>
                  <a:pt x="316" y="1664"/>
                  <a:pt x="322" y="1682"/>
                  <a:pt x="335" y="1702"/>
                </a:cubicBezTo>
                <a:close/>
                <a:moveTo>
                  <a:pt x="84" y="1376"/>
                </a:moveTo>
                <a:cubicBezTo>
                  <a:pt x="106" y="1355"/>
                  <a:pt x="142" y="1330"/>
                  <a:pt x="156" y="1296"/>
                </a:cubicBezTo>
                <a:cubicBezTo>
                  <a:pt x="173" y="1256"/>
                  <a:pt x="164" y="1206"/>
                  <a:pt x="129" y="1192"/>
                </a:cubicBezTo>
                <a:cubicBezTo>
                  <a:pt x="129" y="1220"/>
                  <a:pt x="97" y="1239"/>
                  <a:pt x="85" y="1263"/>
                </a:cubicBezTo>
                <a:cubicBezTo>
                  <a:pt x="71" y="1293"/>
                  <a:pt x="76" y="1369"/>
                  <a:pt x="84" y="1376"/>
                </a:cubicBezTo>
                <a:close/>
                <a:moveTo>
                  <a:pt x="117" y="1372"/>
                </a:moveTo>
                <a:cubicBezTo>
                  <a:pt x="171" y="1390"/>
                  <a:pt x="216" y="1356"/>
                  <a:pt x="233" y="1304"/>
                </a:cubicBezTo>
                <a:cubicBezTo>
                  <a:pt x="249" y="1254"/>
                  <a:pt x="228" y="1164"/>
                  <a:pt x="160" y="1170"/>
                </a:cubicBezTo>
                <a:cubicBezTo>
                  <a:pt x="180" y="1196"/>
                  <a:pt x="191" y="1230"/>
                  <a:pt x="184" y="1265"/>
                </a:cubicBezTo>
                <a:cubicBezTo>
                  <a:pt x="174" y="1317"/>
                  <a:pt x="131" y="1334"/>
                  <a:pt x="117" y="1372"/>
                </a:cubicBezTo>
                <a:close/>
                <a:moveTo>
                  <a:pt x="184" y="1393"/>
                </a:moveTo>
                <a:cubicBezTo>
                  <a:pt x="218" y="1423"/>
                  <a:pt x="270" y="1410"/>
                  <a:pt x="294" y="1392"/>
                </a:cubicBezTo>
                <a:cubicBezTo>
                  <a:pt x="317" y="1376"/>
                  <a:pt x="334" y="1343"/>
                  <a:pt x="326" y="1311"/>
                </a:cubicBezTo>
                <a:cubicBezTo>
                  <a:pt x="317" y="1275"/>
                  <a:pt x="346" y="1246"/>
                  <a:pt x="391" y="1257"/>
                </a:cubicBezTo>
                <a:cubicBezTo>
                  <a:pt x="375" y="1226"/>
                  <a:pt x="323" y="1220"/>
                  <a:pt x="286" y="1240"/>
                </a:cubicBezTo>
                <a:cubicBezTo>
                  <a:pt x="229" y="1270"/>
                  <a:pt x="244" y="1314"/>
                  <a:pt x="219" y="1361"/>
                </a:cubicBezTo>
                <a:cubicBezTo>
                  <a:pt x="213" y="1373"/>
                  <a:pt x="203" y="1383"/>
                  <a:pt x="184" y="1393"/>
                </a:cubicBezTo>
                <a:close/>
                <a:moveTo>
                  <a:pt x="171" y="1395"/>
                </a:moveTo>
                <a:cubicBezTo>
                  <a:pt x="220" y="1439"/>
                  <a:pt x="204" y="1477"/>
                  <a:pt x="222" y="1495"/>
                </a:cubicBezTo>
                <a:cubicBezTo>
                  <a:pt x="240" y="1514"/>
                  <a:pt x="267" y="1500"/>
                  <a:pt x="280" y="1510"/>
                </a:cubicBezTo>
                <a:cubicBezTo>
                  <a:pt x="288" y="1517"/>
                  <a:pt x="285" y="1542"/>
                  <a:pt x="277" y="1547"/>
                </a:cubicBezTo>
                <a:cubicBezTo>
                  <a:pt x="296" y="1546"/>
                  <a:pt x="324" y="1515"/>
                  <a:pt x="323" y="1483"/>
                </a:cubicBezTo>
                <a:cubicBezTo>
                  <a:pt x="321" y="1451"/>
                  <a:pt x="306" y="1431"/>
                  <a:pt x="284" y="1422"/>
                </a:cubicBezTo>
                <a:cubicBezTo>
                  <a:pt x="255" y="1411"/>
                  <a:pt x="227" y="1432"/>
                  <a:pt x="171" y="1395"/>
                </a:cubicBezTo>
                <a:close/>
                <a:moveTo>
                  <a:pt x="93" y="1379"/>
                </a:moveTo>
                <a:cubicBezTo>
                  <a:pt x="163" y="1396"/>
                  <a:pt x="148" y="1459"/>
                  <a:pt x="136" y="1508"/>
                </a:cubicBezTo>
                <a:cubicBezTo>
                  <a:pt x="124" y="1555"/>
                  <a:pt x="119" y="1612"/>
                  <a:pt x="168" y="1616"/>
                </a:cubicBezTo>
                <a:cubicBezTo>
                  <a:pt x="184" y="1618"/>
                  <a:pt x="211" y="1611"/>
                  <a:pt x="231" y="1624"/>
                </a:cubicBezTo>
                <a:cubicBezTo>
                  <a:pt x="245" y="1566"/>
                  <a:pt x="187" y="1573"/>
                  <a:pt x="199" y="1515"/>
                </a:cubicBezTo>
                <a:cubicBezTo>
                  <a:pt x="215" y="1440"/>
                  <a:pt x="179" y="1370"/>
                  <a:pt x="93" y="1379"/>
                </a:cubicBezTo>
                <a:close/>
                <a:moveTo>
                  <a:pt x="94" y="1018"/>
                </a:moveTo>
                <a:cubicBezTo>
                  <a:pt x="92" y="1046"/>
                  <a:pt x="132" y="1080"/>
                  <a:pt x="167" y="1082"/>
                </a:cubicBezTo>
                <a:cubicBezTo>
                  <a:pt x="234" y="1085"/>
                  <a:pt x="207" y="987"/>
                  <a:pt x="247" y="986"/>
                </a:cubicBezTo>
                <a:cubicBezTo>
                  <a:pt x="248" y="983"/>
                  <a:pt x="236" y="956"/>
                  <a:pt x="212" y="954"/>
                </a:cubicBezTo>
                <a:cubicBezTo>
                  <a:pt x="160" y="949"/>
                  <a:pt x="169" y="1020"/>
                  <a:pt x="143" y="1037"/>
                </a:cubicBezTo>
                <a:cubicBezTo>
                  <a:pt x="125" y="1048"/>
                  <a:pt x="100" y="1033"/>
                  <a:pt x="94" y="1018"/>
                </a:cubicBezTo>
                <a:close/>
                <a:moveTo>
                  <a:pt x="139" y="1172"/>
                </a:moveTo>
                <a:cubicBezTo>
                  <a:pt x="155" y="1165"/>
                  <a:pt x="171" y="1131"/>
                  <a:pt x="150" y="1102"/>
                </a:cubicBezTo>
                <a:cubicBezTo>
                  <a:pt x="133" y="1079"/>
                  <a:pt x="87" y="1054"/>
                  <a:pt x="85" y="1026"/>
                </a:cubicBezTo>
                <a:cubicBezTo>
                  <a:pt x="64" y="1040"/>
                  <a:pt x="71" y="1074"/>
                  <a:pt x="88" y="1092"/>
                </a:cubicBezTo>
                <a:cubicBezTo>
                  <a:pt x="111" y="1119"/>
                  <a:pt x="139" y="1129"/>
                  <a:pt x="139" y="1172"/>
                </a:cubicBezTo>
                <a:close/>
                <a:moveTo>
                  <a:pt x="279" y="666"/>
                </a:moveTo>
                <a:cubicBezTo>
                  <a:pt x="292" y="692"/>
                  <a:pt x="318" y="705"/>
                  <a:pt x="340" y="721"/>
                </a:cubicBezTo>
                <a:cubicBezTo>
                  <a:pt x="363" y="738"/>
                  <a:pt x="384" y="765"/>
                  <a:pt x="379" y="804"/>
                </a:cubicBezTo>
                <a:cubicBezTo>
                  <a:pt x="373" y="858"/>
                  <a:pt x="307" y="886"/>
                  <a:pt x="279" y="847"/>
                </a:cubicBezTo>
                <a:cubicBezTo>
                  <a:pt x="303" y="845"/>
                  <a:pt x="322" y="826"/>
                  <a:pt x="329" y="804"/>
                </a:cubicBezTo>
                <a:cubicBezTo>
                  <a:pt x="347" y="747"/>
                  <a:pt x="259" y="724"/>
                  <a:pt x="279" y="666"/>
                </a:cubicBezTo>
                <a:close/>
                <a:moveTo>
                  <a:pt x="427" y="775"/>
                </a:moveTo>
                <a:cubicBezTo>
                  <a:pt x="441" y="809"/>
                  <a:pt x="468" y="821"/>
                  <a:pt x="474" y="863"/>
                </a:cubicBezTo>
                <a:cubicBezTo>
                  <a:pt x="479" y="902"/>
                  <a:pt x="453" y="927"/>
                  <a:pt x="429" y="935"/>
                </a:cubicBezTo>
                <a:cubicBezTo>
                  <a:pt x="438" y="888"/>
                  <a:pt x="381" y="829"/>
                  <a:pt x="427" y="775"/>
                </a:cubicBezTo>
                <a:close/>
                <a:moveTo>
                  <a:pt x="264" y="616"/>
                </a:moveTo>
                <a:cubicBezTo>
                  <a:pt x="351" y="693"/>
                  <a:pt x="454" y="694"/>
                  <a:pt x="530" y="776"/>
                </a:cubicBezTo>
                <a:cubicBezTo>
                  <a:pt x="556" y="804"/>
                  <a:pt x="572" y="841"/>
                  <a:pt x="570" y="882"/>
                </a:cubicBezTo>
                <a:cubicBezTo>
                  <a:pt x="568" y="917"/>
                  <a:pt x="544" y="932"/>
                  <a:pt x="524" y="916"/>
                </a:cubicBezTo>
                <a:cubicBezTo>
                  <a:pt x="513" y="942"/>
                  <a:pt x="544" y="994"/>
                  <a:pt x="507" y="1022"/>
                </a:cubicBezTo>
                <a:cubicBezTo>
                  <a:pt x="473" y="1048"/>
                  <a:pt x="444" y="1020"/>
                  <a:pt x="443" y="1001"/>
                </a:cubicBezTo>
                <a:cubicBezTo>
                  <a:pt x="421" y="1043"/>
                  <a:pt x="352" y="1039"/>
                  <a:pt x="316" y="996"/>
                </a:cubicBezTo>
                <a:cubicBezTo>
                  <a:pt x="282" y="954"/>
                  <a:pt x="294" y="905"/>
                  <a:pt x="324" y="880"/>
                </a:cubicBezTo>
                <a:cubicBezTo>
                  <a:pt x="350" y="859"/>
                  <a:pt x="384" y="864"/>
                  <a:pt x="399" y="878"/>
                </a:cubicBezTo>
                <a:cubicBezTo>
                  <a:pt x="437" y="912"/>
                  <a:pt x="406" y="964"/>
                  <a:pt x="369" y="948"/>
                </a:cubicBezTo>
                <a:cubicBezTo>
                  <a:pt x="376" y="968"/>
                  <a:pt x="405" y="970"/>
                  <a:pt x="423" y="965"/>
                </a:cubicBezTo>
                <a:cubicBezTo>
                  <a:pt x="494" y="943"/>
                  <a:pt x="524" y="867"/>
                  <a:pt x="482" y="805"/>
                </a:cubicBezTo>
                <a:cubicBezTo>
                  <a:pt x="437" y="737"/>
                  <a:pt x="278" y="672"/>
                  <a:pt x="264" y="616"/>
                </a:cubicBezTo>
                <a:close/>
                <a:moveTo>
                  <a:pt x="69" y="792"/>
                </a:moveTo>
                <a:cubicBezTo>
                  <a:pt x="71" y="821"/>
                  <a:pt x="97" y="822"/>
                  <a:pt x="113" y="843"/>
                </a:cubicBezTo>
                <a:cubicBezTo>
                  <a:pt x="123" y="856"/>
                  <a:pt x="128" y="874"/>
                  <a:pt x="123" y="894"/>
                </a:cubicBezTo>
                <a:cubicBezTo>
                  <a:pt x="113" y="869"/>
                  <a:pt x="46" y="852"/>
                  <a:pt x="69" y="792"/>
                </a:cubicBezTo>
                <a:close/>
                <a:moveTo>
                  <a:pt x="302" y="490"/>
                </a:moveTo>
                <a:cubicBezTo>
                  <a:pt x="265" y="437"/>
                  <a:pt x="204" y="441"/>
                  <a:pt x="162" y="465"/>
                </a:cubicBezTo>
                <a:cubicBezTo>
                  <a:pt x="61" y="524"/>
                  <a:pt x="54" y="729"/>
                  <a:pt x="160" y="769"/>
                </a:cubicBezTo>
                <a:cubicBezTo>
                  <a:pt x="204" y="785"/>
                  <a:pt x="265" y="777"/>
                  <a:pt x="265" y="833"/>
                </a:cubicBezTo>
                <a:cubicBezTo>
                  <a:pt x="293" y="816"/>
                  <a:pt x="296" y="766"/>
                  <a:pt x="275" y="738"/>
                </a:cubicBezTo>
                <a:cubicBezTo>
                  <a:pt x="259" y="717"/>
                  <a:pt x="229" y="704"/>
                  <a:pt x="184" y="705"/>
                </a:cubicBezTo>
                <a:cubicBezTo>
                  <a:pt x="101" y="706"/>
                  <a:pt x="86" y="581"/>
                  <a:pt x="120" y="553"/>
                </a:cubicBezTo>
                <a:cubicBezTo>
                  <a:pt x="114" y="567"/>
                  <a:pt x="100" y="669"/>
                  <a:pt x="167" y="682"/>
                </a:cubicBezTo>
                <a:cubicBezTo>
                  <a:pt x="196" y="688"/>
                  <a:pt x="221" y="670"/>
                  <a:pt x="246" y="689"/>
                </a:cubicBezTo>
                <a:cubicBezTo>
                  <a:pt x="247" y="671"/>
                  <a:pt x="240" y="643"/>
                  <a:pt x="189" y="630"/>
                </a:cubicBezTo>
                <a:cubicBezTo>
                  <a:pt x="117" y="613"/>
                  <a:pt x="117" y="501"/>
                  <a:pt x="188" y="475"/>
                </a:cubicBezTo>
                <a:cubicBezTo>
                  <a:pt x="166" y="490"/>
                  <a:pt x="142" y="523"/>
                  <a:pt x="155" y="563"/>
                </a:cubicBezTo>
                <a:cubicBezTo>
                  <a:pt x="165" y="598"/>
                  <a:pt x="197" y="621"/>
                  <a:pt x="231" y="617"/>
                </a:cubicBezTo>
                <a:cubicBezTo>
                  <a:pt x="192" y="589"/>
                  <a:pt x="178" y="549"/>
                  <a:pt x="190" y="509"/>
                </a:cubicBezTo>
                <a:cubicBezTo>
                  <a:pt x="206" y="456"/>
                  <a:pt x="266" y="456"/>
                  <a:pt x="302" y="490"/>
                </a:cubicBezTo>
                <a:close/>
                <a:moveTo>
                  <a:pt x="169" y="230"/>
                </a:moveTo>
                <a:cubicBezTo>
                  <a:pt x="200" y="231"/>
                  <a:pt x="216" y="190"/>
                  <a:pt x="194" y="165"/>
                </a:cubicBezTo>
                <a:cubicBezTo>
                  <a:pt x="172" y="141"/>
                  <a:pt x="127" y="149"/>
                  <a:pt x="105" y="169"/>
                </a:cubicBezTo>
                <a:cubicBezTo>
                  <a:pt x="46" y="222"/>
                  <a:pt x="64" y="319"/>
                  <a:pt x="169" y="371"/>
                </a:cubicBezTo>
                <a:cubicBezTo>
                  <a:pt x="229" y="401"/>
                  <a:pt x="337" y="432"/>
                  <a:pt x="332" y="519"/>
                </a:cubicBezTo>
                <a:cubicBezTo>
                  <a:pt x="331" y="548"/>
                  <a:pt x="309" y="570"/>
                  <a:pt x="285" y="571"/>
                </a:cubicBezTo>
                <a:cubicBezTo>
                  <a:pt x="264" y="573"/>
                  <a:pt x="245" y="564"/>
                  <a:pt x="239" y="544"/>
                </a:cubicBezTo>
                <a:cubicBezTo>
                  <a:pt x="234" y="526"/>
                  <a:pt x="244" y="516"/>
                  <a:pt x="254" y="515"/>
                </a:cubicBezTo>
                <a:cubicBezTo>
                  <a:pt x="269" y="514"/>
                  <a:pt x="275" y="528"/>
                  <a:pt x="266" y="537"/>
                </a:cubicBezTo>
                <a:cubicBezTo>
                  <a:pt x="286" y="538"/>
                  <a:pt x="293" y="497"/>
                  <a:pt x="267" y="480"/>
                </a:cubicBezTo>
                <a:cubicBezTo>
                  <a:pt x="247" y="468"/>
                  <a:pt x="221" y="476"/>
                  <a:pt x="210" y="496"/>
                </a:cubicBezTo>
                <a:cubicBezTo>
                  <a:pt x="196" y="522"/>
                  <a:pt x="202" y="553"/>
                  <a:pt x="220" y="577"/>
                </a:cubicBezTo>
                <a:cubicBezTo>
                  <a:pt x="244" y="610"/>
                  <a:pt x="278" y="618"/>
                  <a:pt x="307" y="610"/>
                </a:cubicBezTo>
                <a:cubicBezTo>
                  <a:pt x="356" y="596"/>
                  <a:pt x="380" y="532"/>
                  <a:pt x="358" y="487"/>
                </a:cubicBezTo>
                <a:cubicBezTo>
                  <a:pt x="340" y="450"/>
                  <a:pt x="310" y="428"/>
                  <a:pt x="276" y="407"/>
                </a:cubicBezTo>
                <a:cubicBezTo>
                  <a:pt x="244" y="387"/>
                  <a:pt x="209" y="368"/>
                  <a:pt x="171" y="339"/>
                </a:cubicBezTo>
                <a:cubicBezTo>
                  <a:pt x="135" y="312"/>
                  <a:pt x="97" y="271"/>
                  <a:pt x="114" y="219"/>
                </a:cubicBezTo>
                <a:cubicBezTo>
                  <a:pt x="121" y="199"/>
                  <a:pt x="144" y="182"/>
                  <a:pt x="164" y="194"/>
                </a:cubicBezTo>
                <a:cubicBezTo>
                  <a:pt x="177" y="202"/>
                  <a:pt x="179" y="222"/>
                  <a:pt x="169" y="230"/>
                </a:cubicBezTo>
                <a:close/>
                <a:moveTo>
                  <a:pt x="767" y="549"/>
                </a:moveTo>
                <a:cubicBezTo>
                  <a:pt x="782" y="569"/>
                  <a:pt x="789" y="601"/>
                  <a:pt x="786" y="626"/>
                </a:cubicBezTo>
                <a:cubicBezTo>
                  <a:pt x="781" y="669"/>
                  <a:pt x="737" y="708"/>
                  <a:pt x="690" y="697"/>
                </a:cubicBezTo>
                <a:cubicBezTo>
                  <a:pt x="740" y="692"/>
                  <a:pt x="767" y="651"/>
                  <a:pt x="757" y="611"/>
                </a:cubicBezTo>
                <a:cubicBezTo>
                  <a:pt x="750" y="584"/>
                  <a:pt x="755" y="557"/>
                  <a:pt x="767" y="549"/>
                </a:cubicBezTo>
                <a:close/>
                <a:moveTo>
                  <a:pt x="770" y="532"/>
                </a:moveTo>
                <a:cubicBezTo>
                  <a:pt x="828" y="576"/>
                  <a:pt x="825" y="659"/>
                  <a:pt x="809" y="695"/>
                </a:cubicBezTo>
                <a:cubicBezTo>
                  <a:pt x="799" y="717"/>
                  <a:pt x="783" y="727"/>
                  <a:pt x="767" y="721"/>
                </a:cubicBezTo>
                <a:cubicBezTo>
                  <a:pt x="768" y="729"/>
                  <a:pt x="765" y="751"/>
                  <a:pt x="742" y="761"/>
                </a:cubicBezTo>
                <a:cubicBezTo>
                  <a:pt x="716" y="772"/>
                  <a:pt x="695" y="755"/>
                  <a:pt x="693" y="744"/>
                </a:cubicBezTo>
                <a:cubicBezTo>
                  <a:pt x="682" y="762"/>
                  <a:pt x="662" y="763"/>
                  <a:pt x="647" y="754"/>
                </a:cubicBezTo>
                <a:cubicBezTo>
                  <a:pt x="626" y="742"/>
                  <a:pt x="624" y="719"/>
                  <a:pt x="631" y="715"/>
                </a:cubicBezTo>
                <a:cubicBezTo>
                  <a:pt x="577" y="682"/>
                  <a:pt x="609" y="599"/>
                  <a:pt x="655" y="594"/>
                </a:cubicBezTo>
                <a:cubicBezTo>
                  <a:pt x="693" y="591"/>
                  <a:pt x="712" y="636"/>
                  <a:pt x="689" y="658"/>
                </a:cubicBezTo>
                <a:cubicBezTo>
                  <a:pt x="690" y="652"/>
                  <a:pt x="680" y="637"/>
                  <a:pt x="658" y="646"/>
                </a:cubicBezTo>
                <a:cubicBezTo>
                  <a:pt x="626" y="659"/>
                  <a:pt x="630" y="709"/>
                  <a:pt x="665" y="722"/>
                </a:cubicBezTo>
                <a:cubicBezTo>
                  <a:pt x="696" y="733"/>
                  <a:pt x="742" y="722"/>
                  <a:pt x="773" y="685"/>
                </a:cubicBezTo>
                <a:cubicBezTo>
                  <a:pt x="801" y="649"/>
                  <a:pt x="806" y="574"/>
                  <a:pt x="770" y="532"/>
                </a:cubicBezTo>
                <a:close/>
                <a:moveTo>
                  <a:pt x="494" y="458"/>
                </a:moveTo>
                <a:cubicBezTo>
                  <a:pt x="529" y="460"/>
                  <a:pt x="540" y="520"/>
                  <a:pt x="517" y="547"/>
                </a:cubicBezTo>
                <a:cubicBezTo>
                  <a:pt x="485" y="584"/>
                  <a:pt x="428" y="569"/>
                  <a:pt x="434" y="505"/>
                </a:cubicBezTo>
                <a:cubicBezTo>
                  <a:pt x="440" y="531"/>
                  <a:pt x="468" y="546"/>
                  <a:pt x="489" y="530"/>
                </a:cubicBezTo>
                <a:cubicBezTo>
                  <a:pt x="509" y="515"/>
                  <a:pt x="514" y="477"/>
                  <a:pt x="494" y="458"/>
                </a:cubicBezTo>
                <a:close/>
                <a:moveTo>
                  <a:pt x="220" y="206"/>
                </a:moveTo>
                <a:cubicBezTo>
                  <a:pt x="235" y="257"/>
                  <a:pt x="251" y="302"/>
                  <a:pt x="318" y="344"/>
                </a:cubicBezTo>
                <a:cubicBezTo>
                  <a:pt x="357" y="368"/>
                  <a:pt x="465" y="392"/>
                  <a:pt x="479" y="444"/>
                </a:cubicBezTo>
                <a:cubicBezTo>
                  <a:pt x="455" y="418"/>
                  <a:pt x="406" y="421"/>
                  <a:pt x="393" y="421"/>
                </a:cubicBezTo>
                <a:cubicBezTo>
                  <a:pt x="365" y="420"/>
                  <a:pt x="325" y="430"/>
                  <a:pt x="325" y="390"/>
                </a:cubicBezTo>
                <a:cubicBezTo>
                  <a:pt x="305" y="393"/>
                  <a:pt x="265" y="386"/>
                  <a:pt x="272" y="344"/>
                </a:cubicBezTo>
                <a:cubicBezTo>
                  <a:pt x="212" y="344"/>
                  <a:pt x="220" y="249"/>
                  <a:pt x="220" y="206"/>
                </a:cubicBezTo>
                <a:close/>
                <a:moveTo>
                  <a:pt x="208" y="144"/>
                </a:moveTo>
                <a:cubicBezTo>
                  <a:pt x="240" y="252"/>
                  <a:pt x="348" y="327"/>
                  <a:pt x="439" y="374"/>
                </a:cubicBezTo>
                <a:cubicBezTo>
                  <a:pt x="478" y="394"/>
                  <a:pt x="539" y="461"/>
                  <a:pt x="546" y="509"/>
                </a:cubicBezTo>
                <a:cubicBezTo>
                  <a:pt x="552" y="545"/>
                  <a:pt x="544" y="592"/>
                  <a:pt x="504" y="600"/>
                </a:cubicBezTo>
                <a:cubicBezTo>
                  <a:pt x="487" y="604"/>
                  <a:pt x="462" y="599"/>
                  <a:pt x="441" y="573"/>
                </a:cubicBezTo>
                <a:cubicBezTo>
                  <a:pt x="440" y="610"/>
                  <a:pt x="452" y="648"/>
                  <a:pt x="483" y="664"/>
                </a:cubicBezTo>
                <a:cubicBezTo>
                  <a:pt x="514" y="680"/>
                  <a:pt x="550" y="671"/>
                  <a:pt x="542" y="634"/>
                </a:cubicBezTo>
                <a:cubicBezTo>
                  <a:pt x="552" y="646"/>
                  <a:pt x="584" y="650"/>
                  <a:pt x="597" y="627"/>
                </a:cubicBezTo>
                <a:cubicBezTo>
                  <a:pt x="609" y="607"/>
                  <a:pt x="605" y="577"/>
                  <a:pt x="588" y="568"/>
                </a:cubicBezTo>
                <a:cubicBezTo>
                  <a:pt x="607" y="567"/>
                  <a:pt x="627" y="532"/>
                  <a:pt x="618" y="503"/>
                </a:cubicBezTo>
                <a:cubicBezTo>
                  <a:pt x="609" y="474"/>
                  <a:pt x="575" y="452"/>
                  <a:pt x="553" y="454"/>
                </a:cubicBezTo>
                <a:cubicBezTo>
                  <a:pt x="578" y="391"/>
                  <a:pt x="425" y="352"/>
                  <a:pt x="387" y="331"/>
                </a:cubicBezTo>
                <a:cubicBezTo>
                  <a:pt x="336" y="303"/>
                  <a:pt x="244" y="235"/>
                  <a:pt x="208" y="144"/>
                </a:cubicBezTo>
                <a:close/>
                <a:moveTo>
                  <a:pt x="164" y="112"/>
                </a:moveTo>
                <a:cubicBezTo>
                  <a:pt x="177" y="124"/>
                  <a:pt x="187" y="139"/>
                  <a:pt x="202" y="148"/>
                </a:cubicBezTo>
                <a:cubicBezTo>
                  <a:pt x="181" y="140"/>
                  <a:pt x="165" y="142"/>
                  <a:pt x="148" y="135"/>
                </a:cubicBezTo>
                <a:cubicBezTo>
                  <a:pt x="124" y="125"/>
                  <a:pt x="112" y="106"/>
                  <a:pt x="110" y="95"/>
                </a:cubicBezTo>
                <a:cubicBezTo>
                  <a:pt x="123" y="95"/>
                  <a:pt x="146" y="95"/>
                  <a:pt x="164" y="112"/>
                </a:cubicBezTo>
                <a:close/>
                <a:moveTo>
                  <a:pt x="339" y="209"/>
                </a:moveTo>
                <a:cubicBezTo>
                  <a:pt x="368" y="221"/>
                  <a:pt x="414" y="218"/>
                  <a:pt x="450" y="201"/>
                </a:cubicBezTo>
                <a:cubicBezTo>
                  <a:pt x="484" y="184"/>
                  <a:pt x="519" y="146"/>
                  <a:pt x="502" y="106"/>
                </a:cubicBezTo>
                <a:cubicBezTo>
                  <a:pt x="492" y="84"/>
                  <a:pt x="469" y="71"/>
                  <a:pt x="445" y="82"/>
                </a:cubicBezTo>
                <a:cubicBezTo>
                  <a:pt x="495" y="89"/>
                  <a:pt x="473" y="197"/>
                  <a:pt x="339" y="209"/>
                </a:cubicBezTo>
                <a:close/>
                <a:moveTo>
                  <a:pt x="285" y="186"/>
                </a:moveTo>
                <a:cubicBezTo>
                  <a:pt x="317" y="238"/>
                  <a:pt x="398" y="288"/>
                  <a:pt x="468" y="282"/>
                </a:cubicBezTo>
                <a:cubicBezTo>
                  <a:pt x="517" y="278"/>
                  <a:pt x="540" y="242"/>
                  <a:pt x="564" y="212"/>
                </a:cubicBezTo>
                <a:cubicBezTo>
                  <a:pt x="583" y="190"/>
                  <a:pt x="611" y="174"/>
                  <a:pt x="636" y="179"/>
                </a:cubicBezTo>
                <a:cubicBezTo>
                  <a:pt x="654" y="182"/>
                  <a:pt x="673" y="193"/>
                  <a:pt x="670" y="223"/>
                </a:cubicBezTo>
                <a:cubicBezTo>
                  <a:pt x="703" y="200"/>
                  <a:pt x="697" y="140"/>
                  <a:pt x="655" y="123"/>
                </a:cubicBezTo>
                <a:cubicBezTo>
                  <a:pt x="626" y="112"/>
                  <a:pt x="601" y="117"/>
                  <a:pt x="579" y="130"/>
                </a:cubicBezTo>
                <a:cubicBezTo>
                  <a:pt x="513" y="171"/>
                  <a:pt x="521" y="252"/>
                  <a:pt x="419" y="245"/>
                </a:cubicBezTo>
                <a:cubicBezTo>
                  <a:pt x="370" y="241"/>
                  <a:pt x="318" y="215"/>
                  <a:pt x="285" y="186"/>
                </a:cubicBezTo>
                <a:close/>
                <a:moveTo>
                  <a:pt x="247" y="161"/>
                </a:moveTo>
                <a:cubicBezTo>
                  <a:pt x="290" y="223"/>
                  <a:pt x="394" y="300"/>
                  <a:pt x="483" y="312"/>
                </a:cubicBezTo>
                <a:cubicBezTo>
                  <a:pt x="521" y="317"/>
                  <a:pt x="559" y="314"/>
                  <a:pt x="576" y="276"/>
                </a:cubicBezTo>
                <a:cubicBezTo>
                  <a:pt x="582" y="262"/>
                  <a:pt x="579" y="241"/>
                  <a:pt x="573" y="234"/>
                </a:cubicBezTo>
                <a:cubicBezTo>
                  <a:pt x="605" y="228"/>
                  <a:pt x="634" y="253"/>
                  <a:pt x="634" y="286"/>
                </a:cubicBezTo>
                <a:cubicBezTo>
                  <a:pt x="634" y="310"/>
                  <a:pt x="621" y="326"/>
                  <a:pt x="608" y="330"/>
                </a:cubicBezTo>
                <a:cubicBezTo>
                  <a:pt x="636" y="339"/>
                  <a:pt x="671" y="329"/>
                  <a:pt x="683" y="294"/>
                </a:cubicBezTo>
                <a:cubicBezTo>
                  <a:pt x="691" y="269"/>
                  <a:pt x="682" y="238"/>
                  <a:pt x="652" y="232"/>
                </a:cubicBezTo>
                <a:cubicBezTo>
                  <a:pt x="675" y="222"/>
                  <a:pt x="746" y="213"/>
                  <a:pt x="770" y="274"/>
                </a:cubicBezTo>
                <a:cubicBezTo>
                  <a:pt x="783" y="306"/>
                  <a:pt x="762" y="347"/>
                  <a:pt x="744" y="357"/>
                </a:cubicBezTo>
                <a:cubicBezTo>
                  <a:pt x="771" y="367"/>
                  <a:pt x="817" y="314"/>
                  <a:pt x="862" y="328"/>
                </a:cubicBezTo>
                <a:cubicBezTo>
                  <a:pt x="888" y="336"/>
                  <a:pt x="908" y="363"/>
                  <a:pt x="926" y="380"/>
                </a:cubicBezTo>
                <a:cubicBezTo>
                  <a:pt x="961" y="415"/>
                  <a:pt x="987" y="422"/>
                  <a:pt x="1016" y="403"/>
                </a:cubicBezTo>
                <a:cubicBezTo>
                  <a:pt x="1017" y="430"/>
                  <a:pt x="973" y="437"/>
                  <a:pt x="954" y="437"/>
                </a:cubicBezTo>
                <a:cubicBezTo>
                  <a:pt x="936" y="437"/>
                  <a:pt x="876" y="437"/>
                  <a:pt x="869" y="458"/>
                </a:cubicBezTo>
                <a:cubicBezTo>
                  <a:pt x="935" y="520"/>
                  <a:pt x="1009" y="473"/>
                  <a:pt x="1052" y="532"/>
                </a:cubicBezTo>
                <a:cubicBezTo>
                  <a:pt x="1088" y="582"/>
                  <a:pt x="1057" y="662"/>
                  <a:pt x="1076" y="720"/>
                </a:cubicBezTo>
                <a:cubicBezTo>
                  <a:pt x="1016" y="702"/>
                  <a:pt x="1038" y="654"/>
                  <a:pt x="982" y="658"/>
                </a:cubicBezTo>
                <a:cubicBezTo>
                  <a:pt x="1023" y="697"/>
                  <a:pt x="1039" y="749"/>
                  <a:pt x="1037" y="796"/>
                </a:cubicBezTo>
                <a:cubicBezTo>
                  <a:pt x="1035" y="859"/>
                  <a:pt x="981" y="909"/>
                  <a:pt x="1019" y="964"/>
                </a:cubicBezTo>
                <a:cubicBezTo>
                  <a:pt x="995" y="963"/>
                  <a:pt x="952" y="938"/>
                  <a:pt x="951" y="889"/>
                </a:cubicBezTo>
                <a:cubicBezTo>
                  <a:pt x="941" y="935"/>
                  <a:pt x="911" y="986"/>
                  <a:pt x="869" y="1014"/>
                </a:cubicBezTo>
                <a:cubicBezTo>
                  <a:pt x="819" y="1049"/>
                  <a:pt x="748" y="1044"/>
                  <a:pt x="709" y="995"/>
                </a:cubicBezTo>
                <a:cubicBezTo>
                  <a:pt x="674" y="953"/>
                  <a:pt x="686" y="899"/>
                  <a:pt x="671" y="860"/>
                </a:cubicBezTo>
                <a:cubicBezTo>
                  <a:pt x="654" y="818"/>
                  <a:pt x="612" y="783"/>
                  <a:pt x="567" y="789"/>
                </a:cubicBezTo>
                <a:cubicBezTo>
                  <a:pt x="606" y="770"/>
                  <a:pt x="663" y="764"/>
                  <a:pt x="712" y="772"/>
                </a:cubicBezTo>
                <a:cubicBezTo>
                  <a:pt x="761" y="779"/>
                  <a:pt x="804" y="799"/>
                  <a:pt x="804" y="856"/>
                </a:cubicBezTo>
                <a:cubicBezTo>
                  <a:pt x="823" y="856"/>
                  <a:pt x="851" y="833"/>
                  <a:pt x="854" y="797"/>
                </a:cubicBezTo>
                <a:cubicBezTo>
                  <a:pt x="857" y="747"/>
                  <a:pt x="823" y="754"/>
                  <a:pt x="804" y="769"/>
                </a:cubicBezTo>
                <a:cubicBezTo>
                  <a:pt x="808" y="734"/>
                  <a:pt x="817" y="715"/>
                  <a:pt x="826" y="700"/>
                </a:cubicBezTo>
                <a:cubicBezTo>
                  <a:pt x="856" y="648"/>
                  <a:pt x="865" y="596"/>
                  <a:pt x="824" y="544"/>
                </a:cubicBezTo>
                <a:cubicBezTo>
                  <a:pt x="803" y="517"/>
                  <a:pt x="770" y="506"/>
                  <a:pt x="746" y="526"/>
                </a:cubicBezTo>
                <a:cubicBezTo>
                  <a:pt x="725" y="543"/>
                  <a:pt x="733" y="572"/>
                  <a:pt x="737" y="597"/>
                </a:cubicBezTo>
                <a:cubicBezTo>
                  <a:pt x="739" y="614"/>
                  <a:pt x="734" y="643"/>
                  <a:pt x="718" y="651"/>
                </a:cubicBezTo>
                <a:cubicBezTo>
                  <a:pt x="718" y="556"/>
                  <a:pt x="684" y="562"/>
                  <a:pt x="632" y="500"/>
                </a:cubicBezTo>
                <a:cubicBezTo>
                  <a:pt x="585" y="443"/>
                  <a:pt x="571" y="396"/>
                  <a:pt x="411" y="311"/>
                </a:cubicBezTo>
                <a:cubicBezTo>
                  <a:pt x="347" y="277"/>
                  <a:pt x="290" y="236"/>
                  <a:pt x="257" y="180"/>
                </a:cubicBezTo>
                <a:cubicBezTo>
                  <a:pt x="300" y="234"/>
                  <a:pt x="341" y="264"/>
                  <a:pt x="402" y="297"/>
                </a:cubicBezTo>
                <a:cubicBezTo>
                  <a:pt x="460" y="327"/>
                  <a:pt x="517" y="347"/>
                  <a:pt x="578" y="369"/>
                </a:cubicBezTo>
                <a:cubicBezTo>
                  <a:pt x="640" y="393"/>
                  <a:pt x="693" y="414"/>
                  <a:pt x="750" y="448"/>
                </a:cubicBezTo>
                <a:cubicBezTo>
                  <a:pt x="763" y="456"/>
                  <a:pt x="774" y="464"/>
                  <a:pt x="786" y="473"/>
                </a:cubicBezTo>
                <a:cubicBezTo>
                  <a:pt x="830" y="507"/>
                  <a:pt x="858" y="538"/>
                  <a:pt x="887" y="585"/>
                </a:cubicBezTo>
                <a:cubicBezTo>
                  <a:pt x="915" y="635"/>
                  <a:pt x="927" y="681"/>
                  <a:pt x="929" y="737"/>
                </a:cubicBezTo>
                <a:cubicBezTo>
                  <a:pt x="928" y="765"/>
                  <a:pt x="925" y="787"/>
                  <a:pt x="916" y="814"/>
                </a:cubicBezTo>
                <a:cubicBezTo>
                  <a:pt x="905" y="840"/>
                  <a:pt x="894" y="857"/>
                  <a:pt x="873" y="876"/>
                </a:cubicBezTo>
                <a:cubicBezTo>
                  <a:pt x="870" y="879"/>
                  <a:pt x="867" y="882"/>
                  <a:pt x="864" y="884"/>
                </a:cubicBezTo>
                <a:cubicBezTo>
                  <a:pt x="852" y="893"/>
                  <a:pt x="840" y="898"/>
                  <a:pt x="827" y="903"/>
                </a:cubicBezTo>
                <a:cubicBezTo>
                  <a:pt x="809" y="909"/>
                  <a:pt x="794" y="911"/>
                  <a:pt x="775" y="910"/>
                </a:cubicBezTo>
                <a:cubicBezTo>
                  <a:pt x="772" y="910"/>
                  <a:pt x="769" y="909"/>
                  <a:pt x="765" y="908"/>
                </a:cubicBezTo>
                <a:cubicBezTo>
                  <a:pt x="753" y="906"/>
                  <a:pt x="743" y="902"/>
                  <a:pt x="733" y="894"/>
                </a:cubicBezTo>
                <a:cubicBezTo>
                  <a:pt x="727" y="888"/>
                  <a:pt x="723" y="883"/>
                  <a:pt x="719" y="876"/>
                </a:cubicBezTo>
                <a:cubicBezTo>
                  <a:pt x="717" y="871"/>
                  <a:pt x="708" y="848"/>
                  <a:pt x="707" y="847"/>
                </a:cubicBezTo>
                <a:cubicBezTo>
                  <a:pt x="707" y="847"/>
                  <a:pt x="707" y="847"/>
                  <a:pt x="707" y="847"/>
                </a:cubicBezTo>
                <a:cubicBezTo>
                  <a:pt x="699" y="852"/>
                  <a:pt x="703" y="875"/>
                  <a:pt x="705" y="881"/>
                </a:cubicBezTo>
                <a:cubicBezTo>
                  <a:pt x="708" y="892"/>
                  <a:pt x="712" y="899"/>
                  <a:pt x="720" y="908"/>
                </a:cubicBezTo>
                <a:cubicBezTo>
                  <a:pt x="722" y="911"/>
                  <a:pt x="725" y="913"/>
                  <a:pt x="728" y="916"/>
                </a:cubicBezTo>
                <a:cubicBezTo>
                  <a:pt x="742" y="926"/>
                  <a:pt x="755" y="931"/>
                  <a:pt x="772" y="933"/>
                </a:cubicBezTo>
                <a:cubicBezTo>
                  <a:pt x="795" y="936"/>
                  <a:pt x="813" y="934"/>
                  <a:pt x="835" y="927"/>
                </a:cubicBezTo>
                <a:cubicBezTo>
                  <a:pt x="851" y="921"/>
                  <a:pt x="864" y="915"/>
                  <a:pt x="878" y="904"/>
                </a:cubicBezTo>
                <a:cubicBezTo>
                  <a:pt x="882" y="901"/>
                  <a:pt x="886" y="898"/>
                  <a:pt x="890" y="894"/>
                </a:cubicBezTo>
                <a:cubicBezTo>
                  <a:pt x="913" y="872"/>
                  <a:pt x="926" y="852"/>
                  <a:pt x="937" y="822"/>
                </a:cubicBezTo>
                <a:cubicBezTo>
                  <a:pt x="947" y="792"/>
                  <a:pt x="950" y="768"/>
                  <a:pt x="950" y="737"/>
                </a:cubicBezTo>
                <a:cubicBezTo>
                  <a:pt x="947" y="677"/>
                  <a:pt x="932" y="628"/>
                  <a:pt x="901" y="576"/>
                </a:cubicBezTo>
                <a:cubicBezTo>
                  <a:pt x="860" y="513"/>
                  <a:pt x="821" y="477"/>
                  <a:pt x="757" y="438"/>
                </a:cubicBezTo>
                <a:cubicBezTo>
                  <a:pt x="698" y="404"/>
                  <a:pt x="644" y="384"/>
                  <a:pt x="581" y="361"/>
                </a:cubicBezTo>
                <a:cubicBezTo>
                  <a:pt x="520" y="340"/>
                  <a:pt x="462" y="321"/>
                  <a:pt x="404" y="293"/>
                </a:cubicBezTo>
                <a:cubicBezTo>
                  <a:pt x="342" y="262"/>
                  <a:pt x="301" y="233"/>
                  <a:pt x="257" y="179"/>
                </a:cubicBezTo>
                <a:cubicBezTo>
                  <a:pt x="253" y="174"/>
                  <a:pt x="250" y="168"/>
                  <a:pt x="247" y="161"/>
                </a:cubicBezTo>
                <a:close/>
              </a:path>
            </a:pathLst>
          </a:custGeom>
          <a:solidFill>
            <a:srgbClr val="6352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1" y="346143"/>
            <a:ext cx="11995046" cy="635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0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4389AC-91AE-4BB4-B6FB-B87BA36D5065}" type="datetimeFigureOut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4389AC-91AE-4BB4-B6FB-B87BA36D5065}" type="datetimeFigureOut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9130179" y="6414793"/>
            <a:ext cx="9662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4389AC-91AE-4BB4-B6FB-B87BA36D5065}" type="datetimeFigureOut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4389AC-91AE-4BB4-B6FB-B87BA36D5065}" type="datetimeFigureOut">
              <a:rPr lang="zh-CN" altLang="en-US" smtClean="0"/>
              <a:t>2020/10/21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885696" y="2482904"/>
            <a:ext cx="8493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DBC9B8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+mn-ea"/>
                <a:sym typeface="+mn-lt"/>
              </a:rPr>
              <a:t>Free PPT templates</a:t>
            </a:r>
            <a:endParaRPr lang="zh-CN" altLang="en-US" sz="6000" dirty="0">
              <a:solidFill>
                <a:srgbClr val="DBC9B8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549963" y="3602659"/>
            <a:ext cx="51691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rgbClr val="DBC9B8"/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11" name="矩形 10"/>
          <p:cNvSpPr/>
          <p:nvPr/>
        </p:nvSpPr>
        <p:spPr>
          <a:xfrm>
            <a:off x="3297557" y="4210952"/>
            <a:ext cx="5670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cs typeface="+mn-ea"/>
                <a:sym typeface="+mn-lt"/>
              </a:rPr>
              <a:t>Reporting by:</a:t>
            </a:r>
            <a:r>
              <a:rPr kumimoji="0" lang="en-US" altLang="zh-CN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cs typeface="+mn-ea"/>
                <a:sym typeface="+mn-lt"/>
              </a:rPr>
              <a:t>jpppt.com</a:t>
            </a:r>
            <a:r>
              <a: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cs typeface="+mn-ea"/>
                <a:sym typeface="+mn-lt"/>
              </a:rPr>
              <a:t>    Reporting time:</a:t>
            </a:r>
            <a:r>
              <a:rPr kumimoji="0" lang="en-US" altLang="zh-CN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cs typeface="+mn-ea"/>
                <a:sym typeface="+mn-lt"/>
              </a:rPr>
              <a:t>2030.12</a:t>
            </a:r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08840119-E44A-4BFB-B510-53161065555B}"/>
              </a:ext>
            </a:extLst>
          </p:cNvPr>
          <p:cNvSpPr/>
          <p:nvPr/>
        </p:nvSpPr>
        <p:spPr>
          <a:xfrm>
            <a:off x="4871967" y="383140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DBC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447779" y="4477600"/>
            <a:ext cx="71885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4807353" y="2195150"/>
            <a:ext cx="1988682" cy="1988682"/>
            <a:chOff x="4807353" y="2195150"/>
            <a:chExt cx="1988682" cy="1988682"/>
          </a:xfrm>
        </p:grpSpPr>
        <p:grpSp>
          <p:nvGrpSpPr>
            <p:cNvPr id="8" name="组合 7"/>
            <p:cNvGrpSpPr/>
            <p:nvPr/>
          </p:nvGrpSpPr>
          <p:grpSpPr>
            <a:xfrm>
              <a:off x="4807353" y="2195150"/>
              <a:ext cx="1988682" cy="1988682"/>
              <a:chOff x="5298898" y="2631898"/>
              <a:chExt cx="1594204" cy="159420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5248214" y="2837005"/>
              <a:ext cx="1129147" cy="752148"/>
            </a:xfrm>
            <a:custGeom>
              <a:avLst/>
              <a:gdLst>
                <a:gd name="T0" fmla="*/ 2804 w 2872"/>
                <a:gd name="T1" fmla="*/ 325 h 1914"/>
                <a:gd name="T2" fmla="*/ 2761 w 2872"/>
                <a:gd name="T3" fmla="*/ 325 h 1914"/>
                <a:gd name="T4" fmla="*/ 2703 w 2872"/>
                <a:gd name="T5" fmla="*/ 267 h 1914"/>
                <a:gd name="T6" fmla="*/ 2703 w 2872"/>
                <a:gd name="T7" fmla="*/ 152 h 1914"/>
                <a:gd name="T8" fmla="*/ 2647 w 2872"/>
                <a:gd name="T9" fmla="*/ 85 h 1914"/>
                <a:gd name="T10" fmla="*/ 1493 w 2872"/>
                <a:gd name="T11" fmla="*/ 218 h 1914"/>
                <a:gd name="T12" fmla="*/ 1380 w 2872"/>
                <a:gd name="T13" fmla="*/ 219 h 1914"/>
                <a:gd name="T14" fmla="*/ 225 w 2872"/>
                <a:gd name="T15" fmla="*/ 85 h 1914"/>
                <a:gd name="T16" fmla="*/ 170 w 2872"/>
                <a:gd name="T17" fmla="*/ 152 h 1914"/>
                <a:gd name="T18" fmla="*/ 170 w 2872"/>
                <a:gd name="T19" fmla="*/ 267 h 1914"/>
                <a:gd name="T20" fmla="*/ 111 w 2872"/>
                <a:gd name="T21" fmla="*/ 325 h 1914"/>
                <a:gd name="T22" fmla="*/ 68 w 2872"/>
                <a:gd name="T23" fmla="*/ 325 h 1914"/>
                <a:gd name="T24" fmla="*/ 0 w 2872"/>
                <a:gd name="T25" fmla="*/ 394 h 1914"/>
                <a:gd name="T26" fmla="*/ 1 w 2872"/>
                <a:gd name="T27" fmla="*/ 1765 h 1914"/>
                <a:gd name="T28" fmla="*/ 69 w 2872"/>
                <a:gd name="T29" fmla="*/ 1833 h 1914"/>
                <a:gd name="T30" fmla="*/ 1228 w 2872"/>
                <a:gd name="T31" fmla="*/ 1833 h 1914"/>
                <a:gd name="T32" fmla="*/ 1266 w 2872"/>
                <a:gd name="T33" fmla="*/ 1872 h 1914"/>
                <a:gd name="T34" fmla="*/ 1305 w 2872"/>
                <a:gd name="T35" fmla="*/ 1914 h 1914"/>
                <a:gd name="T36" fmla="*/ 1567 w 2872"/>
                <a:gd name="T37" fmla="*/ 1914 h 1914"/>
                <a:gd name="T38" fmla="*/ 1606 w 2872"/>
                <a:gd name="T39" fmla="*/ 1875 h 1914"/>
                <a:gd name="T40" fmla="*/ 1645 w 2872"/>
                <a:gd name="T41" fmla="*/ 1833 h 1914"/>
                <a:gd name="T42" fmla="*/ 2803 w 2872"/>
                <a:gd name="T43" fmla="*/ 1833 h 1914"/>
                <a:gd name="T44" fmla="*/ 2872 w 2872"/>
                <a:gd name="T45" fmla="*/ 1765 h 1914"/>
                <a:gd name="T46" fmla="*/ 2872 w 2872"/>
                <a:gd name="T47" fmla="*/ 394 h 1914"/>
                <a:gd name="T48" fmla="*/ 2804 w 2872"/>
                <a:gd name="T49" fmla="*/ 325 h 1914"/>
                <a:gd name="T50" fmla="*/ 1340 w 2872"/>
                <a:gd name="T51" fmla="*/ 1700 h 1914"/>
                <a:gd name="T52" fmla="*/ 331 w 2872"/>
                <a:gd name="T53" fmla="*/ 1573 h 1914"/>
                <a:gd name="T54" fmla="*/ 257 w 2872"/>
                <a:gd name="T55" fmla="*/ 1510 h 1914"/>
                <a:gd name="T56" fmla="*/ 257 w 2872"/>
                <a:gd name="T57" fmla="*/ 216 h 1914"/>
                <a:gd name="T58" fmla="*/ 314 w 2872"/>
                <a:gd name="T59" fmla="*/ 148 h 1914"/>
                <a:gd name="T60" fmla="*/ 1340 w 2872"/>
                <a:gd name="T61" fmla="*/ 308 h 1914"/>
                <a:gd name="T62" fmla="*/ 1392 w 2872"/>
                <a:gd name="T63" fmla="*/ 413 h 1914"/>
                <a:gd name="T64" fmla="*/ 1393 w 2872"/>
                <a:gd name="T65" fmla="*/ 1671 h 1914"/>
                <a:gd name="T66" fmla="*/ 1340 w 2872"/>
                <a:gd name="T67" fmla="*/ 1700 h 1914"/>
                <a:gd name="T68" fmla="*/ 2615 w 2872"/>
                <a:gd name="T69" fmla="*/ 1510 h 1914"/>
                <a:gd name="T70" fmla="*/ 2541 w 2872"/>
                <a:gd name="T71" fmla="*/ 1573 h 1914"/>
                <a:gd name="T72" fmla="*/ 1532 w 2872"/>
                <a:gd name="T73" fmla="*/ 1700 h 1914"/>
                <a:gd name="T74" fmla="*/ 1480 w 2872"/>
                <a:gd name="T75" fmla="*/ 1671 h 1914"/>
                <a:gd name="T76" fmla="*/ 1480 w 2872"/>
                <a:gd name="T77" fmla="*/ 413 h 1914"/>
                <a:gd name="T78" fmla="*/ 1533 w 2872"/>
                <a:gd name="T79" fmla="*/ 308 h 1914"/>
                <a:gd name="T80" fmla="*/ 2558 w 2872"/>
                <a:gd name="T81" fmla="*/ 148 h 1914"/>
                <a:gd name="T82" fmla="*/ 2615 w 2872"/>
                <a:gd name="T83" fmla="*/ 216 h 1914"/>
                <a:gd name="T84" fmla="*/ 2615 w 2872"/>
                <a:gd name="T85" fmla="*/ 1510 h 1914"/>
                <a:gd name="T86" fmla="*/ 2615 w 2872"/>
                <a:gd name="T87" fmla="*/ 1510 h 1914"/>
                <a:gd name="T88" fmla="*/ 2615 w 2872"/>
                <a:gd name="T89" fmla="*/ 1510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72" h="1914">
                  <a:moveTo>
                    <a:pt x="2804" y="325"/>
                  </a:moveTo>
                  <a:cubicBezTo>
                    <a:pt x="2761" y="325"/>
                    <a:pt x="2761" y="325"/>
                    <a:pt x="2761" y="325"/>
                  </a:cubicBezTo>
                  <a:cubicBezTo>
                    <a:pt x="2729" y="325"/>
                    <a:pt x="2703" y="299"/>
                    <a:pt x="2703" y="267"/>
                  </a:cubicBezTo>
                  <a:cubicBezTo>
                    <a:pt x="2703" y="152"/>
                    <a:pt x="2703" y="152"/>
                    <a:pt x="2703" y="152"/>
                  </a:cubicBezTo>
                  <a:cubicBezTo>
                    <a:pt x="2703" y="119"/>
                    <a:pt x="2680" y="91"/>
                    <a:pt x="2647" y="85"/>
                  </a:cubicBezTo>
                  <a:cubicBezTo>
                    <a:pt x="2204" y="0"/>
                    <a:pt x="1800" y="2"/>
                    <a:pt x="1493" y="218"/>
                  </a:cubicBezTo>
                  <a:cubicBezTo>
                    <a:pt x="1439" y="257"/>
                    <a:pt x="1434" y="256"/>
                    <a:pt x="1380" y="219"/>
                  </a:cubicBezTo>
                  <a:cubicBezTo>
                    <a:pt x="1072" y="2"/>
                    <a:pt x="669" y="0"/>
                    <a:pt x="225" y="85"/>
                  </a:cubicBezTo>
                  <a:cubicBezTo>
                    <a:pt x="193" y="91"/>
                    <a:pt x="170" y="119"/>
                    <a:pt x="170" y="152"/>
                  </a:cubicBezTo>
                  <a:cubicBezTo>
                    <a:pt x="170" y="267"/>
                    <a:pt x="170" y="267"/>
                    <a:pt x="170" y="267"/>
                  </a:cubicBezTo>
                  <a:cubicBezTo>
                    <a:pt x="170" y="299"/>
                    <a:pt x="143" y="325"/>
                    <a:pt x="111" y="325"/>
                  </a:cubicBezTo>
                  <a:cubicBezTo>
                    <a:pt x="68" y="325"/>
                    <a:pt x="68" y="325"/>
                    <a:pt x="68" y="325"/>
                  </a:cubicBezTo>
                  <a:cubicBezTo>
                    <a:pt x="31" y="325"/>
                    <a:pt x="0" y="356"/>
                    <a:pt x="0" y="394"/>
                  </a:cubicBezTo>
                  <a:cubicBezTo>
                    <a:pt x="1" y="1765"/>
                    <a:pt x="1" y="1765"/>
                    <a:pt x="1" y="1765"/>
                  </a:cubicBezTo>
                  <a:cubicBezTo>
                    <a:pt x="1" y="1802"/>
                    <a:pt x="31" y="1833"/>
                    <a:pt x="69" y="1833"/>
                  </a:cubicBezTo>
                  <a:cubicBezTo>
                    <a:pt x="1228" y="1833"/>
                    <a:pt x="1228" y="1833"/>
                    <a:pt x="1228" y="1833"/>
                  </a:cubicBezTo>
                  <a:cubicBezTo>
                    <a:pt x="1249" y="1833"/>
                    <a:pt x="1266" y="1850"/>
                    <a:pt x="1266" y="1872"/>
                  </a:cubicBezTo>
                  <a:cubicBezTo>
                    <a:pt x="1266" y="1895"/>
                    <a:pt x="1282" y="1914"/>
                    <a:pt x="1305" y="1914"/>
                  </a:cubicBezTo>
                  <a:cubicBezTo>
                    <a:pt x="1567" y="1914"/>
                    <a:pt x="1567" y="1914"/>
                    <a:pt x="1567" y="1914"/>
                  </a:cubicBezTo>
                  <a:cubicBezTo>
                    <a:pt x="1588" y="1914"/>
                    <a:pt x="1606" y="1896"/>
                    <a:pt x="1606" y="1875"/>
                  </a:cubicBezTo>
                  <a:cubicBezTo>
                    <a:pt x="1606" y="1852"/>
                    <a:pt x="1621" y="1833"/>
                    <a:pt x="1645" y="1833"/>
                  </a:cubicBezTo>
                  <a:cubicBezTo>
                    <a:pt x="2803" y="1833"/>
                    <a:pt x="2803" y="1833"/>
                    <a:pt x="2803" y="1833"/>
                  </a:cubicBezTo>
                  <a:cubicBezTo>
                    <a:pt x="2841" y="1833"/>
                    <a:pt x="2872" y="1802"/>
                    <a:pt x="2872" y="1765"/>
                  </a:cubicBezTo>
                  <a:cubicBezTo>
                    <a:pt x="2872" y="394"/>
                    <a:pt x="2872" y="394"/>
                    <a:pt x="2872" y="394"/>
                  </a:cubicBezTo>
                  <a:cubicBezTo>
                    <a:pt x="2872" y="356"/>
                    <a:pt x="2842" y="325"/>
                    <a:pt x="2804" y="325"/>
                  </a:cubicBezTo>
                  <a:close/>
                  <a:moveTo>
                    <a:pt x="1340" y="1700"/>
                  </a:moveTo>
                  <a:cubicBezTo>
                    <a:pt x="1067" y="1529"/>
                    <a:pt x="711" y="1510"/>
                    <a:pt x="331" y="1573"/>
                  </a:cubicBezTo>
                  <a:cubicBezTo>
                    <a:pt x="292" y="1579"/>
                    <a:pt x="257" y="1550"/>
                    <a:pt x="257" y="1510"/>
                  </a:cubicBezTo>
                  <a:cubicBezTo>
                    <a:pt x="257" y="216"/>
                    <a:pt x="257" y="216"/>
                    <a:pt x="257" y="216"/>
                  </a:cubicBezTo>
                  <a:cubicBezTo>
                    <a:pt x="257" y="182"/>
                    <a:pt x="281" y="154"/>
                    <a:pt x="314" y="148"/>
                  </a:cubicBezTo>
                  <a:cubicBezTo>
                    <a:pt x="710" y="81"/>
                    <a:pt x="1074" y="108"/>
                    <a:pt x="1340" y="308"/>
                  </a:cubicBezTo>
                  <a:cubicBezTo>
                    <a:pt x="1374" y="334"/>
                    <a:pt x="1392" y="371"/>
                    <a:pt x="1392" y="413"/>
                  </a:cubicBezTo>
                  <a:cubicBezTo>
                    <a:pt x="1393" y="1671"/>
                    <a:pt x="1393" y="1671"/>
                    <a:pt x="1393" y="1671"/>
                  </a:cubicBezTo>
                  <a:cubicBezTo>
                    <a:pt x="1393" y="1698"/>
                    <a:pt x="1363" y="1714"/>
                    <a:pt x="1340" y="1700"/>
                  </a:cubicBezTo>
                  <a:close/>
                  <a:moveTo>
                    <a:pt x="2615" y="1510"/>
                  </a:moveTo>
                  <a:cubicBezTo>
                    <a:pt x="2615" y="1550"/>
                    <a:pt x="2580" y="1579"/>
                    <a:pt x="2541" y="1573"/>
                  </a:cubicBezTo>
                  <a:cubicBezTo>
                    <a:pt x="2162" y="1510"/>
                    <a:pt x="1805" y="1529"/>
                    <a:pt x="1532" y="1700"/>
                  </a:cubicBezTo>
                  <a:cubicBezTo>
                    <a:pt x="1509" y="1714"/>
                    <a:pt x="1480" y="1698"/>
                    <a:pt x="1480" y="1671"/>
                  </a:cubicBezTo>
                  <a:cubicBezTo>
                    <a:pt x="1480" y="413"/>
                    <a:pt x="1480" y="413"/>
                    <a:pt x="1480" y="413"/>
                  </a:cubicBezTo>
                  <a:cubicBezTo>
                    <a:pt x="1480" y="371"/>
                    <a:pt x="1499" y="334"/>
                    <a:pt x="1533" y="308"/>
                  </a:cubicBezTo>
                  <a:cubicBezTo>
                    <a:pt x="1798" y="108"/>
                    <a:pt x="2163" y="81"/>
                    <a:pt x="2558" y="148"/>
                  </a:cubicBezTo>
                  <a:cubicBezTo>
                    <a:pt x="2592" y="154"/>
                    <a:pt x="2615" y="182"/>
                    <a:pt x="2615" y="216"/>
                  </a:cubicBezTo>
                  <a:cubicBezTo>
                    <a:pt x="2615" y="1510"/>
                    <a:pt x="2615" y="1510"/>
                    <a:pt x="2615" y="1510"/>
                  </a:cubicBezTo>
                  <a:close/>
                  <a:moveTo>
                    <a:pt x="2615" y="1510"/>
                  </a:moveTo>
                  <a:cubicBezTo>
                    <a:pt x="2615" y="1510"/>
                    <a:pt x="2615" y="1510"/>
                    <a:pt x="2615" y="1510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sp>
        <p:nvSpPr>
          <p:cNvPr id="21" name="任意多边形 35"/>
          <p:cNvSpPr>
            <a:spLocks noChangeArrowheads="1"/>
          </p:cNvSpPr>
          <p:nvPr/>
        </p:nvSpPr>
        <p:spPr bwMode="auto">
          <a:xfrm>
            <a:off x="2496826" y="3086874"/>
            <a:ext cx="1352375" cy="1746655"/>
          </a:xfrm>
          <a:custGeom>
            <a:avLst/>
            <a:gdLst>
              <a:gd name="T0" fmla="*/ 901473 w 1352638"/>
              <a:gd name="T1" fmla="*/ 16 h 1747217"/>
              <a:gd name="T2" fmla="*/ 974192 w 1352638"/>
              <a:gd name="T3" fmla="*/ 31619 h 1747217"/>
              <a:gd name="T4" fmla="*/ 1352550 w 1352638"/>
              <a:gd name="T5" fmla="*/ 423231 h 1747217"/>
              <a:gd name="T6" fmla="*/ 948292 w 1352638"/>
              <a:gd name="T7" fmla="*/ 813428 h 1747217"/>
              <a:gd name="T8" fmla="*/ 945734 w 1352638"/>
              <a:gd name="T9" fmla="*/ 959852 h 1747217"/>
              <a:gd name="T10" fmla="*/ 1312064 w 1352638"/>
              <a:gd name="T11" fmla="*/ 1339012 h 1747217"/>
              <a:gd name="T12" fmla="*/ 920260 w 1352638"/>
              <a:gd name="T13" fmla="*/ 1717186 h 1747217"/>
              <a:gd name="T14" fmla="*/ 773764 w 1352638"/>
              <a:gd name="T15" fmla="*/ 1714631 h 1747217"/>
              <a:gd name="T16" fmla="*/ 29077 w 1352638"/>
              <a:gd name="T17" fmla="*/ 943861 h 1747217"/>
              <a:gd name="T18" fmla="*/ 15 w 1352638"/>
              <a:gd name="T19" fmla="*/ 870119 h 1747217"/>
              <a:gd name="T20" fmla="*/ 31634 w 1352638"/>
              <a:gd name="T21" fmla="*/ 797436 h 1747217"/>
              <a:gd name="T22" fmla="*/ 827695 w 1352638"/>
              <a:gd name="T23" fmla="*/ 29064 h 1747217"/>
              <a:gd name="T24" fmla="*/ 901473 w 1352638"/>
              <a:gd name="T25" fmla="*/ 16 h 17472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52638"/>
              <a:gd name="T40" fmla="*/ 0 h 1747217"/>
              <a:gd name="T41" fmla="*/ 1352638 w 1352638"/>
              <a:gd name="T42" fmla="*/ 1747217 h 174721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52638" h="1747217">
                <a:moveTo>
                  <a:pt x="901532" y="16"/>
                </a:moveTo>
                <a:cubicBezTo>
                  <a:pt x="928044" y="479"/>
                  <a:pt x="954380" y="11056"/>
                  <a:pt x="974255" y="31637"/>
                </a:cubicBezTo>
                <a:lnTo>
                  <a:pt x="1352638" y="423465"/>
                </a:lnTo>
                <a:lnTo>
                  <a:pt x="948354" y="813878"/>
                </a:lnTo>
                <a:cubicBezTo>
                  <a:pt x="907190" y="853629"/>
                  <a:pt x="906046" y="919221"/>
                  <a:pt x="945796" y="960384"/>
                </a:cubicBezTo>
                <a:lnTo>
                  <a:pt x="1312149" y="1339753"/>
                </a:lnTo>
                <a:lnTo>
                  <a:pt x="920320" y="1718137"/>
                </a:lnTo>
                <a:cubicBezTo>
                  <a:pt x="879157" y="1757888"/>
                  <a:pt x="813565" y="1756743"/>
                  <a:pt x="773814" y="1715580"/>
                </a:cubicBezTo>
                <a:lnTo>
                  <a:pt x="29079" y="944384"/>
                </a:lnTo>
                <a:cubicBezTo>
                  <a:pt x="9203" y="923802"/>
                  <a:pt x="-448" y="897114"/>
                  <a:pt x="15" y="870601"/>
                </a:cubicBezTo>
                <a:cubicBezTo>
                  <a:pt x="478" y="844089"/>
                  <a:pt x="11055" y="817753"/>
                  <a:pt x="31636" y="797878"/>
                </a:cubicBezTo>
                <a:lnTo>
                  <a:pt x="827749" y="29080"/>
                </a:lnTo>
                <a:cubicBezTo>
                  <a:pt x="848331" y="9205"/>
                  <a:pt x="875020" y="-446"/>
                  <a:pt x="901532" y="16"/>
                </a:cubicBez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lIns="215995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Title.</a:t>
            </a:r>
          </a:p>
        </p:txBody>
      </p:sp>
      <p:sp>
        <p:nvSpPr>
          <p:cNvPr id="22" name="任意多边形 36"/>
          <p:cNvSpPr>
            <a:spLocks noChangeArrowheads="1"/>
          </p:cNvSpPr>
          <p:nvPr/>
        </p:nvSpPr>
        <p:spPr bwMode="auto">
          <a:xfrm>
            <a:off x="2528573" y="2126217"/>
            <a:ext cx="1749198" cy="1344923"/>
          </a:xfrm>
          <a:custGeom>
            <a:avLst/>
            <a:gdLst>
              <a:gd name="T0" fmla="*/ 861672 w 1747878"/>
              <a:gd name="T1" fmla="*/ 0 h 1344614"/>
              <a:gd name="T2" fmla="*/ 934935 w 1747878"/>
              <a:gd name="T3" fmla="*/ 30347 h 1344614"/>
              <a:gd name="T4" fmla="*/ 1717492 w 1747878"/>
              <a:gd name="T5" fmla="*/ 812921 h 1344614"/>
              <a:gd name="T6" fmla="*/ 1717492 w 1747878"/>
              <a:gd name="T7" fmla="*/ 959449 h 1344614"/>
              <a:gd name="T8" fmla="*/ 1332337 w 1747878"/>
              <a:gd name="T9" fmla="*/ 1344613 h 1344614"/>
              <a:gd name="T10" fmla="*/ 934936 w 1747878"/>
              <a:gd name="T11" fmla="*/ 947204 h 1344614"/>
              <a:gd name="T12" fmla="*/ 788411 w 1747878"/>
              <a:gd name="T13" fmla="*/ 947204 h 1344614"/>
              <a:gd name="T14" fmla="*/ 415502 w 1747878"/>
              <a:gd name="T15" fmla="*/ 1320121 h 1344614"/>
              <a:gd name="T16" fmla="*/ 30346 w 1747878"/>
              <a:gd name="T17" fmla="*/ 934956 h 1344614"/>
              <a:gd name="T18" fmla="*/ 30346 w 1747878"/>
              <a:gd name="T19" fmla="*/ 788428 h 1344614"/>
              <a:gd name="T20" fmla="*/ 788410 w 1747878"/>
              <a:gd name="T21" fmla="*/ 30347 h 1344614"/>
              <a:gd name="T22" fmla="*/ 861672 w 1747878"/>
              <a:gd name="T23" fmla="*/ 0 h 134461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747878"/>
              <a:gd name="T37" fmla="*/ 0 h 1344614"/>
              <a:gd name="T38" fmla="*/ 1747878 w 1747878"/>
              <a:gd name="T39" fmla="*/ 1344614 h 134461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747878" h="1344614">
                <a:moveTo>
                  <a:pt x="861692" y="0"/>
                </a:moveTo>
                <a:cubicBezTo>
                  <a:pt x="888209" y="0"/>
                  <a:pt x="914725" y="10116"/>
                  <a:pt x="934956" y="30347"/>
                </a:cubicBezTo>
                <a:lnTo>
                  <a:pt x="1717531" y="812922"/>
                </a:lnTo>
                <a:cubicBezTo>
                  <a:pt x="1757994" y="853385"/>
                  <a:pt x="1757994" y="918988"/>
                  <a:pt x="1717531" y="959450"/>
                </a:cubicBezTo>
                <a:lnTo>
                  <a:pt x="1332367" y="1344614"/>
                </a:lnTo>
                <a:lnTo>
                  <a:pt x="934957" y="947205"/>
                </a:lnTo>
                <a:cubicBezTo>
                  <a:pt x="894494" y="906741"/>
                  <a:pt x="828892" y="906742"/>
                  <a:pt x="788429" y="947205"/>
                </a:cubicBezTo>
                <a:lnTo>
                  <a:pt x="415512" y="1320122"/>
                </a:lnTo>
                <a:lnTo>
                  <a:pt x="30347" y="934957"/>
                </a:lnTo>
                <a:cubicBezTo>
                  <a:pt x="-10116" y="894494"/>
                  <a:pt x="-10116" y="828891"/>
                  <a:pt x="30347" y="788429"/>
                </a:cubicBezTo>
                <a:lnTo>
                  <a:pt x="788428" y="30347"/>
                </a:lnTo>
                <a:cubicBezTo>
                  <a:pt x="808660" y="10115"/>
                  <a:pt x="835176" y="0"/>
                  <a:pt x="861692" y="0"/>
                </a:cubicBez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lIns="0" tIns="0" rIns="0" bIns="215995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Title.</a:t>
            </a:r>
          </a:p>
        </p:txBody>
      </p:sp>
      <p:sp>
        <p:nvSpPr>
          <p:cNvPr id="23" name="任意多边形 37"/>
          <p:cNvSpPr>
            <a:spLocks noChangeArrowheads="1"/>
          </p:cNvSpPr>
          <p:nvPr/>
        </p:nvSpPr>
        <p:spPr bwMode="auto">
          <a:xfrm>
            <a:off x="3893644" y="2157974"/>
            <a:ext cx="1352375" cy="1748242"/>
          </a:xfrm>
          <a:custGeom>
            <a:avLst/>
            <a:gdLst>
              <a:gd name="T0" fmla="*/ 506068 w 1352638"/>
              <a:gd name="T1" fmla="*/ 15 h 1747216"/>
              <a:gd name="T2" fmla="*/ 578786 w 1352638"/>
              <a:gd name="T3" fmla="*/ 31647 h 1747216"/>
              <a:gd name="T4" fmla="*/ 1323474 w 1352638"/>
              <a:gd name="T5" fmla="*/ 803119 h 1747216"/>
              <a:gd name="T6" fmla="*/ 1352535 w 1352638"/>
              <a:gd name="T7" fmla="*/ 876927 h 1747216"/>
              <a:gd name="T8" fmla="*/ 1320917 w 1352638"/>
              <a:gd name="T9" fmla="*/ 949676 h 1747216"/>
              <a:gd name="T10" fmla="*/ 524855 w 1352638"/>
              <a:gd name="T11" fmla="*/ 1718748 h 1747216"/>
              <a:gd name="T12" fmla="*/ 378358 w 1352638"/>
              <a:gd name="T13" fmla="*/ 1716190 h 1747216"/>
              <a:gd name="T14" fmla="*/ 0 w 1352638"/>
              <a:gd name="T15" fmla="*/ 1324223 h 1747216"/>
              <a:gd name="T16" fmla="*/ 404259 w 1352638"/>
              <a:gd name="T17" fmla="*/ 933670 h 1747216"/>
              <a:gd name="T18" fmla="*/ 406816 w 1352638"/>
              <a:gd name="T19" fmla="*/ 787113 h 1747216"/>
              <a:gd name="T20" fmla="*/ 40487 w 1352638"/>
              <a:gd name="T21" fmla="*/ 407608 h 1747216"/>
              <a:gd name="T22" fmla="*/ 432290 w 1352638"/>
              <a:gd name="T23" fmla="*/ 29089 h 1747216"/>
              <a:gd name="T24" fmla="*/ 506068 w 1352638"/>
              <a:gd name="T25" fmla="*/ 15 h 174721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52638"/>
              <a:gd name="T40" fmla="*/ 0 h 1747216"/>
              <a:gd name="T41" fmla="*/ 1352638 w 1352638"/>
              <a:gd name="T42" fmla="*/ 1747216 h 174721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52638" h="1747216">
                <a:moveTo>
                  <a:pt x="506101" y="15"/>
                </a:moveTo>
                <a:cubicBezTo>
                  <a:pt x="532613" y="478"/>
                  <a:pt x="558949" y="11055"/>
                  <a:pt x="578824" y="31636"/>
                </a:cubicBezTo>
                <a:lnTo>
                  <a:pt x="1323560" y="802833"/>
                </a:lnTo>
                <a:cubicBezTo>
                  <a:pt x="1343435" y="823414"/>
                  <a:pt x="1353086" y="850103"/>
                  <a:pt x="1352623" y="876615"/>
                </a:cubicBezTo>
                <a:cubicBezTo>
                  <a:pt x="1352161" y="903128"/>
                  <a:pt x="1341584" y="929463"/>
                  <a:pt x="1321003" y="949338"/>
                </a:cubicBezTo>
                <a:lnTo>
                  <a:pt x="524889" y="1718136"/>
                </a:lnTo>
                <a:cubicBezTo>
                  <a:pt x="483726" y="1757887"/>
                  <a:pt x="418134" y="1756742"/>
                  <a:pt x="378383" y="1715579"/>
                </a:cubicBezTo>
                <a:lnTo>
                  <a:pt x="0" y="1323752"/>
                </a:lnTo>
                <a:lnTo>
                  <a:pt x="404285" y="933338"/>
                </a:lnTo>
                <a:cubicBezTo>
                  <a:pt x="445448" y="893587"/>
                  <a:pt x="446593" y="827995"/>
                  <a:pt x="406842" y="786833"/>
                </a:cubicBezTo>
                <a:lnTo>
                  <a:pt x="40490" y="407463"/>
                </a:lnTo>
                <a:lnTo>
                  <a:pt x="432318" y="29079"/>
                </a:lnTo>
                <a:cubicBezTo>
                  <a:pt x="452900" y="9204"/>
                  <a:pt x="479589" y="-448"/>
                  <a:pt x="506101" y="15"/>
                </a:cubicBez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lIns="0" tIns="0" rIns="215995" bIns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Title.</a:t>
            </a:r>
          </a:p>
        </p:txBody>
      </p:sp>
      <p:sp>
        <p:nvSpPr>
          <p:cNvPr id="24" name="任意多边形 38"/>
          <p:cNvSpPr>
            <a:spLocks noChangeArrowheads="1"/>
          </p:cNvSpPr>
          <p:nvPr/>
        </p:nvSpPr>
        <p:spPr bwMode="auto">
          <a:xfrm>
            <a:off x="3458727" y="3525127"/>
            <a:ext cx="1749198" cy="1352864"/>
          </a:xfrm>
          <a:custGeom>
            <a:avLst/>
            <a:gdLst>
              <a:gd name="T0" fmla="*/ 423615 w 1747216"/>
              <a:gd name="T1" fmla="*/ 0 h 1352638"/>
              <a:gd name="T2" fmla="*/ 814167 w 1747216"/>
              <a:gd name="T3" fmla="*/ 404259 h 1352638"/>
              <a:gd name="T4" fmla="*/ 960725 w 1747216"/>
              <a:gd name="T5" fmla="*/ 406816 h 1352638"/>
              <a:gd name="T6" fmla="*/ 1340229 w 1747216"/>
              <a:gd name="T7" fmla="*/ 40487 h 1352638"/>
              <a:gd name="T8" fmla="*/ 1718748 w 1747216"/>
              <a:gd name="T9" fmla="*/ 432290 h 1352638"/>
              <a:gd name="T10" fmla="*/ 1716190 w 1747216"/>
              <a:gd name="T11" fmla="*/ 578786 h 1352638"/>
              <a:gd name="T12" fmla="*/ 944719 w 1747216"/>
              <a:gd name="T13" fmla="*/ 1323474 h 1352638"/>
              <a:gd name="T14" fmla="*/ 870910 w 1747216"/>
              <a:gd name="T15" fmla="*/ 1352535 h 1352638"/>
              <a:gd name="T16" fmla="*/ 798161 w 1747216"/>
              <a:gd name="T17" fmla="*/ 1320917 h 1352638"/>
              <a:gd name="T18" fmla="*/ 29089 w 1747216"/>
              <a:gd name="T19" fmla="*/ 524855 h 1352638"/>
              <a:gd name="T20" fmla="*/ 31647 w 1747216"/>
              <a:gd name="T21" fmla="*/ 378358 h 135263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747216"/>
              <a:gd name="T34" fmla="*/ 0 h 1352638"/>
              <a:gd name="T35" fmla="*/ 1747216 w 1747216"/>
              <a:gd name="T36" fmla="*/ 1352638 h 135263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747216" h="1352638">
                <a:moveTo>
                  <a:pt x="423464" y="0"/>
                </a:moveTo>
                <a:lnTo>
                  <a:pt x="813877" y="404285"/>
                </a:lnTo>
                <a:cubicBezTo>
                  <a:pt x="853628" y="445448"/>
                  <a:pt x="919220" y="446592"/>
                  <a:pt x="960383" y="406842"/>
                </a:cubicBezTo>
                <a:lnTo>
                  <a:pt x="1339752" y="40490"/>
                </a:lnTo>
                <a:lnTo>
                  <a:pt x="1718136" y="432318"/>
                </a:lnTo>
                <a:cubicBezTo>
                  <a:pt x="1757887" y="473481"/>
                  <a:pt x="1756742" y="539074"/>
                  <a:pt x="1715579" y="578824"/>
                </a:cubicBezTo>
                <a:lnTo>
                  <a:pt x="944383" y="1323560"/>
                </a:lnTo>
                <a:cubicBezTo>
                  <a:pt x="923801" y="1343435"/>
                  <a:pt x="897113" y="1353086"/>
                  <a:pt x="870600" y="1352623"/>
                </a:cubicBezTo>
                <a:cubicBezTo>
                  <a:pt x="844088" y="1352161"/>
                  <a:pt x="817752" y="1341584"/>
                  <a:pt x="797877" y="1321003"/>
                </a:cubicBezTo>
                <a:lnTo>
                  <a:pt x="29079" y="524889"/>
                </a:lnTo>
                <a:cubicBezTo>
                  <a:pt x="-10671" y="483726"/>
                  <a:pt x="-9526" y="418134"/>
                  <a:pt x="31636" y="378383"/>
                </a:cubicBezTo>
                <a:lnTo>
                  <a:pt x="423464" y="0"/>
                </a:ln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lIns="0" tIns="215995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Title.</a:t>
            </a:r>
          </a:p>
        </p:txBody>
      </p:sp>
      <p:sp>
        <p:nvSpPr>
          <p:cNvPr id="25" name="矩形 39"/>
          <p:cNvSpPr>
            <a:spLocks noChangeArrowheads="1"/>
          </p:cNvSpPr>
          <p:nvPr/>
        </p:nvSpPr>
        <p:spPr bwMode="auto">
          <a:xfrm>
            <a:off x="5033334" y="2164731"/>
            <a:ext cx="2210792" cy="604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 anchor="ctr"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Enter the text here.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Enter the text here.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26" name="矩形 40"/>
          <p:cNvSpPr>
            <a:spLocks noChangeArrowheads="1"/>
          </p:cNvSpPr>
          <p:nvPr/>
        </p:nvSpPr>
        <p:spPr bwMode="auto">
          <a:xfrm>
            <a:off x="3420631" y="4970087"/>
            <a:ext cx="2675369" cy="604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 anchor="ctr"/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Enter the text here.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Enter the text here.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27" name="矩形 41"/>
          <p:cNvSpPr>
            <a:spLocks noChangeArrowheads="1"/>
          </p:cNvSpPr>
          <p:nvPr/>
        </p:nvSpPr>
        <p:spPr bwMode="auto">
          <a:xfrm>
            <a:off x="1066187" y="1719824"/>
            <a:ext cx="2250654" cy="604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 anchor="ctr"/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Enter the text here.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Enter the text here.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28" name="矩形 42"/>
          <p:cNvSpPr>
            <a:spLocks noChangeArrowheads="1"/>
          </p:cNvSpPr>
          <p:nvPr/>
        </p:nvSpPr>
        <p:spPr bwMode="auto">
          <a:xfrm>
            <a:off x="977892" y="4530246"/>
            <a:ext cx="2123847" cy="606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 anchor="ctr"/>
          <a:lstStyle/>
          <a:p>
            <a:pPr marL="0" marR="0" lvl="0" indent="0" algn="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Enter the text here.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  <a:p>
            <a:pPr marL="0" marR="0" lvl="0" indent="0" algn="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Enter the text here.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grpSp>
        <p:nvGrpSpPr>
          <p:cNvPr id="29" name="Group 18"/>
          <p:cNvGrpSpPr>
            <a:grpSpLocks/>
          </p:cNvGrpSpPr>
          <p:nvPr/>
        </p:nvGrpSpPr>
        <p:grpSpPr bwMode="auto">
          <a:xfrm>
            <a:off x="7158667" y="1599044"/>
            <a:ext cx="3849187" cy="875994"/>
            <a:chOff x="0" y="0"/>
            <a:chExt cx="3850501" cy="877052"/>
          </a:xfrm>
        </p:grpSpPr>
        <p:sp>
          <p:nvSpPr>
            <p:cNvPr id="30" name="文本框 44"/>
            <p:cNvSpPr txBox="1">
              <a:spLocks noChangeArrowheads="1"/>
            </p:cNvSpPr>
            <p:nvPr/>
          </p:nvSpPr>
          <p:spPr bwMode="auto">
            <a:xfrm>
              <a:off x="0" y="0"/>
              <a:ext cx="2674843" cy="323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>
                <a:defRPr/>
              </a:pPr>
              <a:r>
                <a:rPr lang="zh-CN" altLang="en-US" sz="1500" b="1" kern="0" dirty="0">
                  <a:solidFill>
                    <a:srgbClr val="DBC9B8"/>
                  </a:solidFill>
                  <a:latin typeface="微软雅黑" pitchFamily="34" charset="-122"/>
                  <a:ea typeface="微软雅黑" pitchFamily="34" charset="-122"/>
                </a:rPr>
                <a:t>Add a title.</a:t>
              </a:r>
            </a:p>
          </p:txBody>
        </p:sp>
        <p:sp>
          <p:nvSpPr>
            <p:cNvPr id="31" name="文本框 21"/>
            <p:cNvSpPr txBox="1">
              <a:spLocks noChangeArrowheads="1"/>
            </p:cNvSpPr>
            <p:nvPr/>
          </p:nvSpPr>
          <p:spPr bwMode="auto">
            <a:xfrm>
              <a:off x="0" y="353200"/>
              <a:ext cx="3850501" cy="523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just">
                <a:defRPr/>
              </a:pPr>
              <a:r>
                <a:rPr lang="zh-CN" altLang="en-US" sz="1400" dirty="0">
                  <a:solidFill>
                    <a:srgbClr val="DBC9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detailed text description here, suggesting that the title is relevant and conforms to the overall language style, language description as far as possible.</a:t>
              </a:r>
            </a:p>
          </p:txBody>
        </p:sp>
      </p:grpSp>
      <p:grpSp>
        <p:nvGrpSpPr>
          <p:cNvPr id="32" name="Group 21"/>
          <p:cNvGrpSpPr>
            <a:grpSpLocks/>
          </p:cNvGrpSpPr>
          <p:nvPr/>
        </p:nvGrpSpPr>
        <p:grpSpPr bwMode="auto">
          <a:xfrm>
            <a:off x="7158667" y="3026536"/>
            <a:ext cx="3849187" cy="876591"/>
            <a:chOff x="0" y="0"/>
            <a:chExt cx="3850501" cy="876164"/>
          </a:xfrm>
        </p:grpSpPr>
        <p:sp>
          <p:nvSpPr>
            <p:cNvPr id="33" name="文本框 47"/>
            <p:cNvSpPr txBox="1">
              <a:spLocks noChangeArrowheads="1"/>
            </p:cNvSpPr>
            <p:nvPr/>
          </p:nvSpPr>
          <p:spPr bwMode="auto">
            <a:xfrm>
              <a:off x="0" y="0"/>
              <a:ext cx="2674843" cy="323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>
                <a:defRPr/>
              </a:pPr>
              <a:r>
                <a:rPr lang="zh-CN" altLang="en-US" sz="1500" b="1" kern="0" dirty="0">
                  <a:solidFill>
                    <a:srgbClr val="DBC9B8"/>
                  </a:solidFill>
                  <a:latin typeface="微软雅黑" pitchFamily="34" charset="-122"/>
                  <a:ea typeface="微软雅黑" pitchFamily="34" charset="-122"/>
                </a:rPr>
                <a:t>Add a title.</a:t>
              </a:r>
            </a:p>
          </p:txBody>
        </p:sp>
        <p:sp>
          <p:nvSpPr>
            <p:cNvPr id="34" name="文本框 14"/>
            <p:cNvSpPr txBox="1">
              <a:spLocks noChangeArrowheads="1"/>
            </p:cNvSpPr>
            <p:nvPr/>
          </p:nvSpPr>
          <p:spPr bwMode="auto">
            <a:xfrm>
              <a:off x="0" y="353199"/>
              <a:ext cx="3850501" cy="522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just">
                <a:defRPr/>
              </a:pPr>
              <a:r>
                <a:rPr lang="zh-CN" altLang="en-US" sz="1400" dirty="0">
                  <a:solidFill>
                    <a:srgbClr val="DBC9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detailed text description here, suggesting that the title is relevant and conforms to the overall language style, language description as far as possible.</a:t>
              </a:r>
            </a:p>
          </p:txBody>
        </p:sp>
      </p:grpSp>
      <p:grpSp>
        <p:nvGrpSpPr>
          <p:cNvPr id="35" name="Group 24"/>
          <p:cNvGrpSpPr>
            <a:grpSpLocks/>
          </p:cNvGrpSpPr>
          <p:nvPr/>
        </p:nvGrpSpPr>
        <p:grpSpPr bwMode="auto">
          <a:xfrm>
            <a:off x="7158667" y="4455618"/>
            <a:ext cx="3849187" cy="876591"/>
            <a:chOff x="0" y="0"/>
            <a:chExt cx="3850501" cy="876164"/>
          </a:xfrm>
        </p:grpSpPr>
        <p:sp>
          <p:nvSpPr>
            <p:cNvPr id="36" name="文本框 50"/>
            <p:cNvSpPr txBox="1">
              <a:spLocks noChangeArrowheads="1"/>
            </p:cNvSpPr>
            <p:nvPr/>
          </p:nvSpPr>
          <p:spPr bwMode="auto">
            <a:xfrm>
              <a:off x="0" y="0"/>
              <a:ext cx="2674843" cy="323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>
                <a:defRPr/>
              </a:pPr>
              <a:r>
                <a:rPr lang="zh-CN" altLang="en-US" sz="1500" b="1" kern="0" dirty="0">
                  <a:solidFill>
                    <a:srgbClr val="DBC9B8"/>
                  </a:solidFill>
                  <a:latin typeface="微软雅黑" pitchFamily="34" charset="-122"/>
                  <a:ea typeface="微软雅黑" pitchFamily="34" charset="-122"/>
                </a:rPr>
                <a:t>Add a title.</a:t>
              </a:r>
            </a:p>
          </p:txBody>
        </p:sp>
        <p:sp>
          <p:nvSpPr>
            <p:cNvPr id="37" name="文本框 14"/>
            <p:cNvSpPr txBox="1">
              <a:spLocks noChangeArrowheads="1"/>
            </p:cNvSpPr>
            <p:nvPr/>
          </p:nvSpPr>
          <p:spPr bwMode="auto">
            <a:xfrm>
              <a:off x="0" y="353199"/>
              <a:ext cx="3850501" cy="522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just">
                <a:defRPr/>
              </a:pPr>
              <a:r>
                <a:rPr lang="zh-CN" altLang="en-US" sz="1400" dirty="0">
                  <a:solidFill>
                    <a:srgbClr val="DBC9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detailed text description here, suggesting that the title is relevant and conforms to the overall language style, language description as far as possible.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793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8140439" y="1527493"/>
            <a:ext cx="1967925" cy="1968637"/>
            <a:chOff x="8206117" y="1832591"/>
            <a:chExt cx="1968181" cy="1968181"/>
          </a:xfrm>
          <a:solidFill>
            <a:srgbClr val="C7AC93"/>
          </a:solidFill>
        </p:grpSpPr>
        <p:sp>
          <p:nvSpPr>
            <p:cNvPr id="21" name="矩形 20"/>
            <p:cNvSpPr/>
            <p:nvPr/>
          </p:nvSpPr>
          <p:spPr>
            <a:xfrm>
              <a:off x="8206117" y="1832591"/>
              <a:ext cx="1968181" cy="1968181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22" name="文本框 13"/>
            <p:cNvSpPr txBox="1"/>
            <p:nvPr/>
          </p:nvSpPr>
          <p:spPr>
            <a:xfrm>
              <a:off x="8275416" y="2490513"/>
              <a:ext cx="1829584" cy="652335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Click to add text.</a:t>
              </a:r>
              <a:endPara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Click to add text.</a:t>
              </a:r>
              <a:endPara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40439" y="3578712"/>
            <a:ext cx="1967925" cy="1968637"/>
          </a:xfrm>
          <a:custGeom>
            <a:avLst/>
            <a:gdLst>
              <a:gd name="connsiteX0" fmla="*/ 0 w 1968181"/>
              <a:gd name="connsiteY0" fmla="*/ 0 h 1968181"/>
              <a:gd name="connsiteX1" fmla="*/ 1968181 w 1968181"/>
              <a:gd name="connsiteY1" fmla="*/ 0 h 1968181"/>
              <a:gd name="connsiteX2" fmla="*/ 1968181 w 1968181"/>
              <a:gd name="connsiteY2" fmla="*/ 1968181 h 1968181"/>
              <a:gd name="connsiteX3" fmla="*/ 0 w 1968181"/>
              <a:gd name="connsiteY3" fmla="*/ 1968181 h 1968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8181" h="1968181">
                <a:moveTo>
                  <a:pt x="0" y="0"/>
                </a:moveTo>
                <a:lnTo>
                  <a:pt x="1968181" y="0"/>
                </a:lnTo>
                <a:lnTo>
                  <a:pt x="1968181" y="1968181"/>
                </a:lnTo>
                <a:lnTo>
                  <a:pt x="0" y="1968181"/>
                </a:lnTo>
                <a:close/>
              </a:path>
            </a:pathLst>
          </a:custGeom>
        </p:spPr>
      </p:pic>
      <p:grpSp>
        <p:nvGrpSpPr>
          <p:cNvPr id="24" name="组合 23"/>
          <p:cNvGrpSpPr/>
          <p:nvPr/>
        </p:nvGrpSpPr>
        <p:grpSpPr>
          <a:xfrm>
            <a:off x="6083820" y="3578710"/>
            <a:ext cx="1967925" cy="1968637"/>
            <a:chOff x="6149230" y="3883333"/>
            <a:chExt cx="1968181" cy="1968181"/>
          </a:xfrm>
          <a:solidFill>
            <a:srgbClr val="C7AC93"/>
          </a:solidFill>
        </p:grpSpPr>
        <p:sp>
          <p:nvSpPr>
            <p:cNvPr id="25" name="矩形 24"/>
            <p:cNvSpPr/>
            <p:nvPr/>
          </p:nvSpPr>
          <p:spPr>
            <a:xfrm>
              <a:off x="6149230" y="3883333"/>
              <a:ext cx="1968181" cy="1968181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26" name="文本框 17"/>
            <p:cNvSpPr txBox="1"/>
            <p:nvPr/>
          </p:nvSpPr>
          <p:spPr>
            <a:xfrm>
              <a:off x="6218529" y="4541255"/>
              <a:ext cx="1829584" cy="652335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Click to add text.</a:t>
              </a:r>
              <a:endPara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Click to add text.</a:t>
              </a:r>
              <a:endPara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83820" y="1527493"/>
            <a:ext cx="1967925" cy="1968637"/>
          </a:xfrm>
          <a:custGeom>
            <a:avLst/>
            <a:gdLst>
              <a:gd name="connsiteX0" fmla="*/ 0 w 1968181"/>
              <a:gd name="connsiteY0" fmla="*/ 0 h 1968181"/>
              <a:gd name="connsiteX1" fmla="*/ 1968181 w 1968181"/>
              <a:gd name="connsiteY1" fmla="*/ 0 h 1968181"/>
              <a:gd name="connsiteX2" fmla="*/ 1968181 w 1968181"/>
              <a:gd name="connsiteY2" fmla="*/ 1968181 h 1968181"/>
              <a:gd name="connsiteX3" fmla="*/ 0 w 1968181"/>
              <a:gd name="connsiteY3" fmla="*/ 1968181 h 1968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8181" h="1968181">
                <a:moveTo>
                  <a:pt x="0" y="0"/>
                </a:moveTo>
                <a:lnTo>
                  <a:pt x="1968181" y="0"/>
                </a:lnTo>
                <a:lnTo>
                  <a:pt x="1968181" y="1968181"/>
                </a:lnTo>
                <a:lnTo>
                  <a:pt x="0" y="1968181"/>
                </a:lnTo>
                <a:close/>
              </a:path>
            </a:pathLst>
          </a:custGeom>
        </p:spPr>
      </p:pic>
      <p:grpSp>
        <p:nvGrpSpPr>
          <p:cNvPr id="28" name="组合 27"/>
          <p:cNvGrpSpPr/>
          <p:nvPr/>
        </p:nvGrpSpPr>
        <p:grpSpPr>
          <a:xfrm>
            <a:off x="4027200" y="1527493"/>
            <a:ext cx="1967925" cy="1968637"/>
            <a:chOff x="4092344" y="1832591"/>
            <a:chExt cx="1968181" cy="1968181"/>
          </a:xfrm>
          <a:solidFill>
            <a:srgbClr val="C7AC93"/>
          </a:solidFill>
        </p:grpSpPr>
        <p:sp>
          <p:nvSpPr>
            <p:cNvPr id="29" name="矩形 28"/>
            <p:cNvSpPr/>
            <p:nvPr/>
          </p:nvSpPr>
          <p:spPr>
            <a:xfrm>
              <a:off x="4092344" y="1832591"/>
              <a:ext cx="1968181" cy="1968181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30" name="文本框 21"/>
            <p:cNvSpPr txBox="1"/>
            <p:nvPr/>
          </p:nvSpPr>
          <p:spPr>
            <a:xfrm>
              <a:off x="4161643" y="2490515"/>
              <a:ext cx="1829584" cy="652335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Click to add text.</a:t>
              </a:r>
              <a:endPara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Click to add text.</a:t>
              </a:r>
              <a:endPara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27200" y="3578712"/>
            <a:ext cx="1967925" cy="1968637"/>
          </a:xfrm>
          <a:custGeom>
            <a:avLst/>
            <a:gdLst>
              <a:gd name="connsiteX0" fmla="*/ 0 w 1968181"/>
              <a:gd name="connsiteY0" fmla="*/ 0 h 1968181"/>
              <a:gd name="connsiteX1" fmla="*/ 1968181 w 1968181"/>
              <a:gd name="connsiteY1" fmla="*/ 0 h 1968181"/>
              <a:gd name="connsiteX2" fmla="*/ 1968181 w 1968181"/>
              <a:gd name="connsiteY2" fmla="*/ 1968181 h 1968181"/>
              <a:gd name="connsiteX3" fmla="*/ 0 w 1968181"/>
              <a:gd name="connsiteY3" fmla="*/ 1968181 h 1968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8181" h="1968181">
                <a:moveTo>
                  <a:pt x="0" y="0"/>
                </a:moveTo>
                <a:lnTo>
                  <a:pt x="1968181" y="0"/>
                </a:lnTo>
                <a:lnTo>
                  <a:pt x="1968181" y="1968181"/>
                </a:lnTo>
                <a:lnTo>
                  <a:pt x="0" y="1968181"/>
                </a:lnTo>
                <a:close/>
              </a:path>
            </a:pathLst>
          </a:custGeom>
        </p:spPr>
      </p:pic>
      <p:grpSp>
        <p:nvGrpSpPr>
          <p:cNvPr id="32" name="组合 31"/>
          <p:cNvGrpSpPr/>
          <p:nvPr/>
        </p:nvGrpSpPr>
        <p:grpSpPr>
          <a:xfrm>
            <a:off x="1970583" y="3578710"/>
            <a:ext cx="1967925" cy="1968637"/>
            <a:chOff x="2035458" y="3883333"/>
            <a:chExt cx="1968181" cy="1968181"/>
          </a:xfrm>
          <a:solidFill>
            <a:srgbClr val="C7AC93"/>
          </a:solidFill>
        </p:grpSpPr>
        <p:sp>
          <p:nvSpPr>
            <p:cNvPr id="33" name="矩形 32"/>
            <p:cNvSpPr/>
            <p:nvPr/>
          </p:nvSpPr>
          <p:spPr>
            <a:xfrm>
              <a:off x="2035458" y="3883333"/>
              <a:ext cx="1968181" cy="1968181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34" name="文本框 25"/>
            <p:cNvSpPr txBox="1"/>
            <p:nvPr/>
          </p:nvSpPr>
          <p:spPr>
            <a:xfrm>
              <a:off x="2104757" y="4541255"/>
              <a:ext cx="1829584" cy="652335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Click to add text.</a:t>
              </a:r>
              <a:endPara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Click to add text.</a:t>
              </a:r>
              <a:endPara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70583" y="1527493"/>
            <a:ext cx="1967925" cy="1968637"/>
          </a:xfrm>
          <a:custGeom>
            <a:avLst/>
            <a:gdLst>
              <a:gd name="connsiteX0" fmla="*/ 0 w 1968181"/>
              <a:gd name="connsiteY0" fmla="*/ 0 h 1968181"/>
              <a:gd name="connsiteX1" fmla="*/ 1968181 w 1968181"/>
              <a:gd name="connsiteY1" fmla="*/ 0 h 1968181"/>
              <a:gd name="connsiteX2" fmla="*/ 1968181 w 1968181"/>
              <a:gd name="connsiteY2" fmla="*/ 1968181 h 1968181"/>
              <a:gd name="connsiteX3" fmla="*/ 0 w 1968181"/>
              <a:gd name="connsiteY3" fmla="*/ 1968181 h 1968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8181" h="1968181">
                <a:moveTo>
                  <a:pt x="0" y="0"/>
                </a:moveTo>
                <a:lnTo>
                  <a:pt x="1968181" y="0"/>
                </a:lnTo>
                <a:lnTo>
                  <a:pt x="1968181" y="1968181"/>
                </a:lnTo>
                <a:lnTo>
                  <a:pt x="0" y="196818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793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3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sp>
        <p:nvSpPr>
          <p:cNvPr id="31" name="TextBox 29"/>
          <p:cNvSpPr txBox="1"/>
          <p:nvPr/>
        </p:nvSpPr>
        <p:spPr>
          <a:xfrm>
            <a:off x="1269999" y="1620441"/>
            <a:ext cx="1772581" cy="4915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Add a detailed text description here.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......</a:t>
            </a:r>
          </a:p>
        </p:txBody>
      </p:sp>
      <p:sp>
        <p:nvSpPr>
          <p:cNvPr id="32" name="TextBox 29"/>
          <p:cNvSpPr txBox="1"/>
          <p:nvPr/>
        </p:nvSpPr>
        <p:spPr>
          <a:xfrm>
            <a:off x="9206017" y="2600961"/>
            <a:ext cx="1766783" cy="4915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Add a detailed text description here.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......</a:t>
            </a:r>
          </a:p>
        </p:txBody>
      </p:sp>
      <p:sp>
        <p:nvSpPr>
          <p:cNvPr id="33" name="TextBox 29"/>
          <p:cNvSpPr txBox="1"/>
          <p:nvPr/>
        </p:nvSpPr>
        <p:spPr>
          <a:xfrm>
            <a:off x="1269999" y="3681494"/>
            <a:ext cx="1772581" cy="4915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Add a detailed text description here.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......</a:t>
            </a:r>
          </a:p>
        </p:txBody>
      </p:sp>
      <p:sp>
        <p:nvSpPr>
          <p:cNvPr id="34" name="TextBox 29"/>
          <p:cNvSpPr txBox="1"/>
          <p:nvPr/>
        </p:nvSpPr>
        <p:spPr>
          <a:xfrm>
            <a:off x="9206017" y="4662013"/>
            <a:ext cx="1766783" cy="4915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Add a detailed text description here.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......</a:t>
            </a:r>
          </a:p>
        </p:txBody>
      </p:sp>
      <p:sp>
        <p:nvSpPr>
          <p:cNvPr id="35" name="Freeform 40"/>
          <p:cNvSpPr>
            <a:spLocks/>
          </p:cNvSpPr>
          <p:nvPr/>
        </p:nvSpPr>
        <p:spPr bwMode="auto">
          <a:xfrm>
            <a:off x="5864782" y="4232695"/>
            <a:ext cx="3204745" cy="1883211"/>
          </a:xfrm>
          <a:custGeom>
            <a:avLst/>
            <a:gdLst>
              <a:gd name="T0" fmla="*/ 819 w 1161"/>
              <a:gd name="T1" fmla="*/ 0 h 682"/>
              <a:gd name="T2" fmla="*/ 556 w 1161"/>
              <a:gd name="T3" fmla="*/ 124 h 682"/>
              <a:gd name="T4" fmla="*/ 556 w 1161"/>
              <a:gd name="T5" fmla="*/ 124 h 682"/>
              <a:gd name="T6" fmla="*/ 313 w 1161"/>
              <a:gd name="T7" fmla="*/ 302 h 682"/>
              <a:gd name="T8" fmla="*/ 154 w 1161"/>
              <a:gd name="T9" fmla="*/ 257 h 682"/>
              <a:gd name="T10" fmla="*/ 154 w 1161"/>
              <a:gd name="T11" fmla="*/ 257 h 682"/>
              <a:gd name="T12" fmla="*/ 100 w 1161"/>
              <a:gd name="T13" fmla="*/ 241 h 682"/>
              <a:gd name="T14" fmla="*/ 0 w 1161"/>
              <a:gd name="T15" fmla="*/ 341 h 682"/>
              <a:gd name="T16" fmla="*/ 100 w 1161"/>
              <a:gd name="T17" fmla="*/ 441 h 682"/>
              <a:gd name="T18" fmla="*/ 154 w 1161"/>
              <a:gd name="T19" fmla="*/ 425 h 682"/>
              <a:gd name="T20" fmla="*/ 154 w 1161"/>
              <a:gd name="T21" fmla="*/ 425 h 682"/>
              <a:gd name="T22" fmla="*/ 313 w 1161"/>
              <a:gd name="T23" fmla="*/ 380 h 682"/>
              <a:gd name="T24" fmla="*/ 556 w 1161"/>
              <a:gd name="T25" fmla="*/ 558 h 682"/>
              <a:gd name="T26" fmla="*/ 556 w 1161"/>
              <a:gd name="T27" fmla="*/ 558 h 682"/>
              <a:gd name="T28" fmla="*/ 819 w 1161"/>
              <a:gd name="T29" fmla="*/ 682 h 682"/>
              <a:gd name="T30" fmla="*/ 1161 w 1161"/>
              <a:gd name="T31" fmla="*/ 341 h 682"/>
              <a:gd name="T32" fmla="*/ 819 w 1161"/>
              <a:gd name="T33" fmla="*/ 0 h 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1" h="682">
                <a:moveTo>
                  <a:pt x="819" y="0"/>
                </a:moveTo>
                <a:cubicBezTo>
                  <a:pt x="714" y="0"/>
                  <a:pt x="619" y="48"/>
                  <a:pt x="556" y="124"/>
                </a:cubicBezTo>
                <a:cubicBezTo>
                  <a:pt x="556" y="124"/>
                  <a:pt x="556" y="124"/>
                  <a:pt x="556" y="124"/>
                </a:cubicBezTo>
                <a:cubicBezTo>
                  <a:pt x="462" y="235"/>
                  <a:pt x="461" y="302"/>
                  <a:pt x="313" y="302"/>
                </a:cubicBezTo>
                <a:cubicBezTo>
                  <a:pt x="187" y="302"/>
                  <a:pt x="197" y="284"/>
                  <a:pt x="154" y="257"/>
                </a:cubicBezTo>
                <a:cubicBezTo>
                  <a:pt x="154" y="257"/>
                  <a:pt x="154" y="257"/>
                  <a:pt x="154" y="257"/>
                </a:cubicBezTo>
                <a:cubicBezTo>
                  <a:pt x="138" y="247"/>
                  <a:pt x="120" y="241"/>
                  <a:pt x="100" y="241"/>
                </a:cubicBezTo>
                <a:cubicBezTo>
                  <a:pt x="45" y="241"/>
                  <a:pt x="0" y="286"/>
                  <a:pt x="0" y="341"/>
                </a:cubicBezTo>
                <a:cubicBezTo>
                  <a:pt x="0" y="396"/>
                  <a:pt x="45" y="441"/>
                  <a:pt x="100" y="441"/>
                </a:cubicBezTo>
                <a:cubicBezTo>
                  <a:pt x="120" y="441"/>
                  <a:pt x="138" y="435"/>
                  <a:pt x="154" y="425"/>
                </a:cubicBezTo>
                <a:cubicBezTo>
                  <a:pt x="154" y="425"/>
                  <a:pt x="154" y="425"/>
                  <a:pt x="154" y="425"/>
                </a:cubicBezTo>
                <a:cubicBezTo>
                  <a:pt x="197" y="398"/>
                  <a:pt x="187" y="380"/>
                  <a:pt x="313" y="380"/>
                </a:cubicBezTo>
                <a:cubicBezTo>
                  <a:pt x="461" y="380"/>
                  <a:pt x="462" y="447"/>
                  <a:pt x="556" y="558"/>
                </a:cubicBezTo>
                <a:cubicBezTo>
                  <a:pt x="556" y="558"/>
                  <a:pt x="556" y="558"/>
                  <a:pt x="556" y="558"/>
                </a:cubicBezTo>
                <a:cubicBezTo>
                  <a:pt x="619" y="634"/>
                  <a:pt x="714" y="682"/>
                  <a:pt x="819" y="682"/>
                </a:cubicBezTo>
                <a:cubicBezTo>
                  <a:pt x="1008" y="682"/>
                  <a:pt x="1161" y="529"/>
                  <a:pt x="1161" y="341"/>
                </a:cubicBezTo>
                <a:cubicBezTo>
                  <a:pt x="1161" y="153"/>
                  <a:pt x="1008" y="0"/>
                  <a:pt x="819" y="0"/>
                </a:cubicBezTo>
                <a:close/>
              </a:path>
            </a:pathLst>
          </a:custGeom>
          <a:solidFill>
            <a:srgbClr val="DBC9B8">
              <a:alpha val="30000"/>
            </a:srgbClr>
          </a:solidFill>
          <a:ln>
            <a:noFill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6" name="Freeform 41"/>
          <p:cNvSpPr>
            <a:spLocks/>
          </p:cNvSpPr>
          <p:nvPr/>
        </p:nvSpPr>
        <p:spPr bwMode="auto">
          <a:xfrm>
            <a:off x="3212414" y="1141117"/>
            <a:ext cx="3204745" cy="1883211"/>
          </a:xfrm>
          <a:custGeom>
            <a:avLst/>
            <a:gdLst>
              <a:gd name="T0" fmla="*/ 1061 w 1161"/>
              <a:gd name="T1" fmla="*/ 241 h 682"/>
              <a:gd name="T2" fmla="*/ 1007 w 1161"/>
              <a:gd name="T3" fmla="*/ 257 h 682"/>
              <a:gd name="T4" fmla="*/ 1007 w 1161"/>
              <a:gd name="T5" fmla="*/ 257 h 682"/>
              <a:gd name="T6" fmla="*/ 848 w 1161"/>
              <a:gd name="T7" fmla="*/ 302 h 682"/>
              <a:gd name="T8" fmla="*/ 605 w 1161"/>
              <a:gd name="T9" fmla="*/ 124 h 682"/>
              <a:gd name="T10" fmla="*/ 605 w 1161"/>
              <a:gd name="T11" fmla="*/ 124 h 682"/>
              <a:gd name="T12" fmla="*/ 342 w 1161"/>
              <a:gd name="T13" fmla="*/ 0 h 682"/>
              <a:gd name="T14" fmla="*/ 0 w 1161"/>
              <a:gd name="T15" fmla="*/ 341 h 682"/>
              <a:gd name="T16" fmla="*/ 342 w 1161"/>
              <a:gd name="T17" fmla="*/ 682 h 682"/>
              <a:gd name="T18" fmla="*/ 605 w 1161"/>
              <a:gd name="T19" fmla="*/ 558 h 682"/>
              <a:gd name="T20" fmla="*/ 605 w 1161"/>
              <a:gd name="T21" fmla="*/ 558 h 682"/>
              <a:gd name="T22" fmla="*/ 605 w 1161"/>
              <a:gd name="T23" fmla="*/ 558 h 682"/>
              <a:gd name="T24" fmla="*/ 605 w 1161"/>
              <a:gd name="T25" fmla="*/ 558 h 682"/>
              <a:gd name="T26" fmla="*/ 848 w 1161"/>
              <a:gd name="T27" fmla="*/ 380 h 682"/>
              <a:gd name="T28" fmla="*/ 1007 w 1161"/>
              <a:gd name="T29" fmla="*/ 425 h 682"/>
              <a:gd name="T30" fmla="*/ 1007 w 1161"/>
              <a:gd name="T31" fmla="*/ 425 h 682"/>
              <a:gd name="T32" fmla="*/ 1061 w 1161"/>
              <a:gd name="T33" fmla="*/ 441 h 682"/>
              <a:gd name="T34" fmla="*/ 1161 w 1161"/>
              <a:gd name="T35" fmla="*/ 341 h 682"/>
              <a:gd name="T36" fmla="*/ 1061 w 1161"/>
              <a:gd name="T37" fmla="*/ 241 h 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61" h="682">
                <a:moveTo>
                  <a:pt x="1061" y="241"/>
                </a:moveTo>
                <a:cubicBezTo>
                  <a:pt x="1041" y="241"/>
                  <a:pt x="1023" y="247"/>
                  <a:pt x="1007" y="257"/>
                </a:cubicBezTo>
                <a:cubicBezTo>
                  <a:pt x="1007" y="257"/>
                  <a:pt x="1007" y="257"/>
                  <a:pt x="1007" y="257"/>
                </a:cubicBezTo>
                <a:cubicBezTo>
                  <a:pt x="964" y="284"/>
                  <a:pt x="974" y="302"/>
                  <a:pt x="848" y="302"/>
                </a:cubicBezTo>
                <a:cubicBezTo>
                  <a:pt x="700" y="302"/>
                  <a:pt x="699" y="235"/>
                  <a:pt x="605" y="124"/>
                </a:cubicBezTo>
                <a:cubicBezTo>
                  <a:pt x="605" y="124"/>
                  <a:pt x="605" y="124"/>
                  <a:pt x="605" y="124"/>
                </a:cubicBezTo>
                <a:cubicBezTo>
                  <a:pt x="542" y="48"/>
                  <a:pt x="448" y="0"/>
                  <a:pt x="342" y="0"/>
                </a:cubicBezTo>
                <a:cubicBezTo>
                  <a:pt x="153" y="0"/>
                  <a:pt x="0" y="153"/>
                  <a:pt x="0" y="341"/>
                </a:cubicBezTo>
                <a:cubicBezTo>
                  <a:pt x="0" y="529"/>
                  <a:pt x="153" y="682"/>
                  <a:pt x="342" y="682"/>
                </a:cubicBezTo>
                <a:cubicBezTo>
                  <a:pt x="448" y="682"/>
                  <a:pt x="542" y="634"/>
                  <a:pt x="605" y="558"/>
                </a:cubicBezTo>
                <a:cubicBezTo>
                  <a:pt x="605" y="558"/>
                  <a:pt x="605" y="558"/>
                  <a:pt x="605" y="558"/>
                </a:cubicBezTo>
                <a:cubicBezTo>
                  <a:pt x="605" y="558"/>
                  <a:pt x="605" y="558"/>
                  <a:pt x="605" y="558"/>
                </a:cubicBezTo>
                <a:cubicBezTo>
                  <a:pt x="605" y="558"/>
                  <a:pt x="605" y="558"/>
                  <a:pt x="605" y="558"/>
                </a:cubicBezTo>
                <a:cubicBezTo>
                  <a:pt x="699" y="447"/>
                  <a:pt x="700" y="380"/>
                  <a:pt x="848" y="380"/>
                </a:cubicBezTo>
                <a:cubicBezTo>
                  <a:pt x="974" y="380"/>
                  <a:pt x="964" y="398"/>
                  <a:pt x="1007" y="425"/>
                </a:cubicBezTo>
                <a:cubicBezTo>
                  <a:pt x="1007" y="425"/>
                  <a:pt x="1007" y="425"/>
                  <a:pt x="1007" y="425"/>
                </a:cubicBezTo>
                <a:cubicBezTo>
                  <a:pt x="1023" y="435"/>
                  <a:pt x="1041" y="441"/>
                  <a:pt x="1061" y="441"/>
                </a:cubicBezTo>
                <a:cubicBezTo>
                  <a:pt x="1116" y="441"/>
                  <a:pt x="1161" y="396"/>
                  <a:pt x="1161" y="341"/>
                </a:cubicBezTo>
                <a:cubicBezTo>
                  <a:pt x="1161" y="286"/>
                  <a:pt x="1116" y="241"/>
                  <a:pt x="1061" y="241"/>
                </a:cubicBezTo>
                <a:close/>
              </a:path>
            </a:pathLst>
          </a:custGeom>
          <a:solidFill>
            <a:srgbClr val="DBC9B8">
              <a:alpha val="30000"/>
            </a:srgbClr>
          </a:solidFill>
          <a:ln>
            <a:noFill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6055256" y="1469804"/>
            <a:ext cx="171428" cy="4268188"/>
            <a:chOff x="6010275" y="1583258"/>
            <a:chExt cx="171450" cy="4267200"/>
          </a:xfrm>
          <a:solidFill>
            <a:srgbClr val="C7AC93"/>
          </a:solidFill>
        </p:grpSpPr>
        <p:cxnSp>
          <p:nvCxnSpPr>
            <p:cNvPr id="38" name="直接连接符 37"/>
            <p:cNvCxnSpPr>
              <a:stCxn id="39" idx="3"/>
              <a:endCxn id="43" idx="0"/>
            </p:cNvCxnSpPr>
            <p:nvPr/>
          </p:nvCxnSpPr>
          <p:spPr>
            <a:xfrm>
              <a:off x="6096000" y="1713433"/>
              <a:ext cx="0" cy="4076700"/>
            </a:xfrm>
            <a:prstGeom prst="line">
              <a:avLst/>
            </a:prstGeom>
            <a:grpFill/>
            <a:ln w="12700" cap="flat" cmpd="sng" algn="ctr">
              <a:noFill/>
              <a:prstDash val="dash"/>
              <a:miter lim="800000"/>
            </a:ln>
            <a:effectLst/>
          </p:spPr>
        </p:cxn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6010275" y="1583258"/>
              <a:ext cx="171450" cy="130175"/>
            </a:xfrm>
            <a:custGeom>
              <a:avLst/>
              <a:gdLst>
                <a:gd name="T0" fmla="*/ 54 w 108"/>
                <a:gd name="T1" fmla="*/ 45 h 82"/>
                <a:gd name="T2" fmla="*/ 0 w 108"/>
                <a:gd name="T3" fmla="*/ 0 h 82"/>
                <a:gd name="T4" fmla="*/ 0 w 108"/>
                <a:gd name="T5" fmla="*/ 38 h 82"/>
                <a:gd name="T6" fmla="*/ 54 w 108"/>
                <a:gd name="T7" fmla="*/ 82 h 82"/>
                <a:gd name="T8" fmla="*/ 108 w 108"/>
                <a:gd name="T9" fmla="*/ 38 h 82"/>
                <a:gd name="T10" fmla="*/ 108 w 108"/>
                <a:gd name="T11" fmla="*/ 0 h 82"/>
                <a:gd name="T12" fmla="*/ 54 w 108"/>
                <a:gd name="T13" fmla="*/ 4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82">
                  <a:moveTo>
                    <a:pt x="54" y="45"/>
                  </a:moveTo>
                  <a:lnTo>
                    <a:pt x="0" y="0"/>
                  </a:lnTo>
                  <a:lnTo>
                    <a:pt x="0" y="38"/>
                  </a:lnTo>
                  <a:lnTo>
                    <a:pt x="54" y="82"/>
                  </a:lnTo>
                  <a:lnTo>
                    <a:pt x="108" y="38"/>
                  </a:lnTo>
                  <a:lnTo>
                    <a:pt x="108" y="0"/>
                  </a:lnTo>
                  <a:lnTo>
                    <a:pt x="54" y="4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6010275" y="2615133"/>
              <a:ext cx="171450" cy="133350"/>
            </a:xfrm>
            <a:custGeom>
              <a:avLst/>
              <a:gdLst>
                <a:gd name="T0" fmla="*/ 54 w 108"/>
                <a:gd name="T1" fmla="*/ 45 h 84"/>
                <a:gd name="T2" fmla="*/ 0 w 108"/>
                <a:gd name="T3" fmla="*/ 0 h 84"/>
                <a:gd name="T4" fmla="*/ 0 w 108"/>
                <a:gd name="T5" fmla="*/ 39 h 84"/>
                <a:gd name="T6" fmla="*/ 54 w 108"/>
                <a:gd name="T7" fmla="*/ 84 h 84"/>
                <a:gd name="T8" fmla="*/ 108 w 108"/>
                <a:gd name="T9" fmla="*/ 39 h 84"/>
                <a:gd name="T10" fmla="*/ 108 w 108"/>
                <a:gd name="T11" fmla="*/ 0 h 84"/>
                <a:gd name="T12" fmla="*/ 54 w 108"/>
                <a:gd name="T13" fmla="*/ 45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84">
                  <a:moveTo>
                    <a:pt x="54" y="45"/>
                  </a:moveTo>
                  <a:lnTo>
                    <a:pt x="0" y="0"/>
                  </a:lnTo>
                  <a:lnTo>
                    <a:pt x="0" y="39"/>
                  </a:lnTo>
                  <a:lnTo>
                    <a:pt x="54" y="84"/>
                  </a:lnTo>
                  <a:lnTo>
                    <a:pt x="108" y="39"/>
                  </a:lnTo>
                  <a:lnTo>
                    <a:pt x="108" y="0"/>
                  </a:lnTo>
                  <a:lnTo>
                    <a:pt x="54" y="4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6010275" y="3650183"/>
              <a:ext cx="171450" cy="133350"/>
            </a:xfrm>
            <a:custGeom>
              <a:avLst/>
              <a:gdLst>
                <a:gd name="T0" fmla="*/ 54 w 108"/>
                <a:gd name="T1" fmla="*/ 46 h 84"/>
                <a:gd name="T2" fmla="*/ 0 w 108"/>
                <a:gd name="T3" fmla="*/ 0 h 84"/>
                <a:gd name="T4" fmla="*/ 0 w 108"/>
                <a:gd name="T5" fmla="*/ 39 h 84"/>
                <a:gd name="T6" fmla="*/ 54 w 108"/>
                <a:gd name="T7" fmla="*/ 84 h 84"/>
                <a:gd name="T8" fmla="*/ 108 w 108"/>
                <a:gd name="T9" fmla="*/ 39 h 84"/>
                <a:gd name="T10" fmla="*/ 108 w 108"/>
                <a:gd name="T11" fmla="*/ 0 h 84"/>
                <a:gd name="T12" fmla="*/ 54 w 108"/>
                <a:gd name="T13" fmla="*/ 4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84">
                  <a:moveTo>
                    <a:pt x="54" y="46"/>
                  </a:moveTo>
                  <a:lnTo>
                    <a:pt x="0" y="0"/>
                  </a:lnTo>
                  <a:lnTo>
                    <a:pt x="0" y="39"/>
                  </a:lnTo>
                  <a:lnTo>
                    <a:pt x="54" y="84"/>
                  </a:lnTo>
                  <a:lnTo>
                    <a:pt x="108" y="39"/>
                  </a:lnTo>
                  <a:lnTo>
                    <a:pt x="108" y="0"/>
                  </a:lnTo>
                  <a:lnTo>
                    <a:pt x="54" y="4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6010275" y="4685233"/>
              <a:ext cx="171450" cy="130175"/>
            </a:xfrm>
            <a:custGeom>
              <a:avLst/>
              <a:gdLst>
                <a:gd name="T0" fmla="*/ 54 w 108"/>
                <a:gd name="T1" fmla="*/ 46 h 82"/>
                <a:gd name="T2" fmla="*/ 0 w 108"/>
                <a:gd name="T3" fmla="*/ 0 h 82"/>
                <a:gd name="T4" fmla="*/ 0 w 108"/>
                <a:gd name="T5" fmla="*/ 39 h 82"/>
                <a:gd name="T6" fmla="*/ 54 w 108"/>
                <a:gd name="T7" fmla="*/ 82 h 82"/>
                <a:gd name="T8" fmla="*/ 108 w 108"/>
                <a:gd name="T9" fmla="*/ 39 h 82"/>
                <a:gd name="T10" fmla="*/ 108 w 108"/>
                <a:gd name="T11" fmla="*/ 0 h 82"/>
                <a:gd name="T12" fmla="*/ 54 w 108"/>
                <a:gd name="T13" fmla="*/ 4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82">
                  <a:moveTo>
                    <a:pt x="54" y="46"/>
                  </a:moveTo>
                  <a:lnTo>
                    <a:pt x="0" y="0"/>
                  </a:lnTo>
                  <a:lnTo>
                    <a:pt x="0" y="39"/>
                  </a:lnTo>
                  <a:lnTo>
                    <a:pt x="54" y="82"/>
                  </a:lnTo>
                  <a:lnTo>
                    <a:pt x="108" y="39"/>
                  </a:lnTo>
                  <a:lnTo>
                    <a:pt x="108" y="0"/>
                  </a:lnTo>
                  <a:lnTo>
                    <a:pt x="54" y="4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6010275" y="5718696"/>
              <a:ext cx="171450" cy="131762"/>
            </a:xfrm>
            <a:custGeom>
              <a:avLst/>
              <a:gdLst>
                <a:gd name="T0" fmla="*/ 54 w 108"/>
                <a:gd name="T1" fmla="*/ 45 h 83"/>
                <a:gd name="T2" fmla="*/ 0 w 108"/>
                <a:gd name="T3" fmla="*/ 0 h 83"/>
                <a:gd name="T4" fmla="*/ 0 w 108"/>
                <a:gd name="T5" fmla="*/ 38 h 83"/>
                <a:gd name="T6" fmla="*/ 54 w 108"/>
                <a:gd name="T7" fmla="*/ 83 h 83"/>
                <a:gd name="T8" fmla="*/ 108 w 108"/>
                <a:gd name="T9" fmla="*/ 38 h 83"/>
                <a:gd name="T10" fmla="*/ 108 w 108"/>
                <a:gd name="T11" fmla="*/ 0 h 83"/>
                <a:gd name="T12" fmla="*/ 54 w 108"/>
                <a:gd name="T13" fmla="*/ 4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83">
                  <a:moveTo>
                    <a:pt x="54" y="45"/>
                  </a:moveTo>
                  <a:lnTo>
                    <a:pt x="0" y="0"/>
                  </a:lnTo>
                  <a:lnTo>
                    <a:pt x="0" y="38"/>
                  </a:lnTo>
                  <a:lnTo>
                    <a:pt x="54" y="83"/>
                  </a:lnTo>
                  <a:lnTo>
                    <a:pt x="108" y="38"/>
                  </a:lnTo>
                  <a:lnTo>
                    <a:pt x="108" y="0"/>
                  </a:lnTo>
                  <a:lnTo>
                    <a:pt x="54" y="4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4" name="Oval 47"/>
          <p:cNvSpPr>
            <a:spLocks noChangeArrowheads="1"/>
          </p:cNvSpPr>
          <p:nvPr/>
        </p:nvSpPr>
        <p:spPr bwMode="auto">
          <a:xfrm>
            <a:off x="3328288" y="1257030"/>
            <a:ext cx="1653959" cy="1651382"/>
          </a:xfrm>
          <a:prstGeom prst="ellipse">
            <a:avLst/>
          </a:prstGeom>
          <a:solidFill>
            <a:srgbClr val="C7AC93"/>
          </a:solidFill>
          <a:ln>
            <a:noFill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5" name="Oval 48"/>
          <p:cNvSpPr>
            <a:spLocks noChangeArrowheads="1"/>
          </p:cNvSpPr>
          <p:nvPr/>
        </p:nvSpPr>
        <p:spPr bwMode="auto">
          <a:xfrm>
            <a:off x="5920336" y="1862008"/>
            <a:ext cx="441268" cy="441428"/>
          </a:xfrm>
          <a:prstGeom prst="ellipse">
            <a:avLst/>
          </a:prstGeom>
          <a:solidFill>
            <a:srgbClr val="C7AC93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A.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6" name="Freeform 49"/>
          <p:cNvSpPr>
            <a:spLocks/>
          </p:cNvSpPr>
          <p:nvPr/>
        </p:nvSpPr>
        <p:spPr bwMode="auto">
          <a:xfrm>
            <a:off x="3212414" y="3200580"/>
            <a:ext cx="3204745" cy="1886387"/>
          </a:xfrm>
          <a:custGeom>
            <a:avLst/>
            <a:gdLst>
              <a:gd name="T0" fmla="*/ 1061 w 1161"/>
              <a:gd name="T1" fmla="*/ 242 h 683"/>
              <a:gd name="T2" fmla="*/ 1007 w 1161"/>
              <a:gd name="T3" fmla="*/ 257 h 683"/>
              <a:gd name="T4" fmla="*/ 1007 w 1161"/>
              <a:gd name="T5" fmla="*/ 257 h 683"/>
              <a:gd name="T6" fmla="*/ 848 w 1161"/>
              <a:gd name="T7" fmla="*/ 303 h 683"/>
              <a:gd name="T8" fmla="*/ 605 w 1161"/>
              <a:gd name="T9" fmla="*/ 125 h 683"/>
              <a:gd name="T10" fmla="*/ 605 w 1161"/>
              <a:gd name="T11" fmla="*/ 125 h 683"/>
              <a:gd name="T12" fmla="*/ 605 w 1161"/>
              <a:gd name="T13" fmla="*/ 124 h 683"/>
              <a:gd name="T14" fmla="*/ 605 w 1161"/>
              <a:gd name="T15" fmla="*/ 124 h 683"/>
              <a:gd name="T16" fmla="*/ 342 w 1161"/>
              <a:gd name="T17" fmla="*/ 0 h 683"/>
              <a:gd name="T18" fmla="*/ 0 w 1161"/>
              <a:gd name="T19" fmla="*/ 342 h 683"/>
              <a:gd name="T20" fmla="*/ 342 w 1161"/>
              <a:gd name="T21" fmla="*/ 683 h 683"/>
              <a:gd name="T22" fmla="*/ 605 w 1161"/>
              <a:gd name="T23" fmla="*/ 559 h 683"/>
              <a:gd name="T24" fmla="*/ 605 w 1161"/>
              <a:gd name="T25" fmla="*/ 559 h 683"/>
              <a:gd name="T26" fmla="*/ 848 w 1161"/>
              <a:gd name="T27" fmla="*/ 380 h 683"/>
              <a:gd name="T28" fmla="*/ 1007 w 1161"/>
              <a:gd name="T29" fmla="*/ 426 h 683"/>
              <a:gd name="T30" fmla="*/ 1007 w 1161"/>
              <a:gd name="T31" fmla="*/ 426 h 683"/>
              <a:gd name="T32" fmla="*/ 1061 w 1161"/>
              <a:gd name="T33" fmla="*/ 441 h 683"/>
              <a:gd name="T34" fmla="*/ 1161 w 1161"/>
              <a:gd name="T35" fmla="*/ 342 h 683"/>
              <a:gd name="T36" fmla="*/ 1061 w 1161"/>
              <a:gd name="T37" fmla="*/ 242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61" h="683">
                <a:moveTo>
                  <a:pt x="1061" y="242"/>
                </a:moveTo>
                <a:cubicBezTo>
                  <a:pt x="1041" y="242"/>
                  <a:pt x="1023" y="248"/>
                  <a:pt x="1007" y="257"/>
                </a:cubicBezTo>
                <a:cubicBezTo>
                  <a:pt x="1007" y="257"/>
                  <a:pt x="1007" y="257"/>
                  <a:pt x="1007" y="257"/>
                </a:cubicBezTo>
                <a:cubicBezTo>
                  <a:pt x="964" y="285"/>
                  <a:pt x="974" y="303"/>
                  <a:pt x="848" y="303"/>
                </a:cubicBezTo>
                <a:cubicBezTo>
                  <a:pt x="700" y="303"/>
                  <a:pt x="699" y="236"/>
                  <a:pt x="605" y="125"/>
                </a:cubicBezTo>
                <a:cubicBezTo>
                  <a:pt x="605" y="125"/>
                  <a:pt x="605" y="125"/>
                  <a:pt x="605" y="125"/>
                </a:cubicBezTo>
                <a:cubicBezTo>
                  <a:pt x="605" y="125"/>
                  <a:pt x="605" y="124"/>
                  <a:pt x="605" y="124"/>
                </a:cubicBezTo>
                <a:cubicBezTo>
                  <a:pt x="605" y="124"/>
                  <a:pt x="605" y="124"/>
                  <a:pt x="605" y="124"/>
                </a:cubicBezTo>
                <a:cubicBezTo>
                  <a:pt x="542" y="49"/>
                  <a:pt x="448" y="0"/>
                  <a:pt x="342" y="0"/>
                </a:cubicBezTo>
                <a:cubicBezTo>
                  <a:pt x="153" y="0"/>
                  <a:pt x="0" y="153"/>
                  <a:pt x="0" y="342"/>
                </a:cubicBezTo>
                <a:cubicBezTo>
                  <a:pt x="0" y="530"/>
                  <a:pt x="153" y="683"/>
                  <a:pt x="342" y="683"/>
                </a:cubicBezTo>
                <a:cubicBezTo>
                  <a:pt x="448" y="683"/>
                  <a:pt x="542" y="634"/>
                  <a:pt x="605" y="559"/>
                </a:cubicBezTo>
                <a:cubicBezTo>
                  <a:pt x="605" y="559"/>
                  <a:pt x="605" y="559"/>
                  <a:pt x="605" y="559"/>
                </a:cubicBezTo>
                <a:cubicBezTo>
                  <a:pt x="699" y="448"/>
                  <a:pt x="700" y="380"/>
                  <a:pt x="848" y="380"/>
                </a:cubicBezTo>
                <a:cubicBezTo>
                  <a:pt x="974" y="380"/>
                  <a:pt x="964" y="398"/>
                  <a:pt x="1007" y="426"/>
                </a:cubicBezTo>
                <a:cubicBezTo>
                  <a:pt x="1007" y="426"/>
                  <a:pt x="1007" y="426"/>
                  <a:pt x="1007" y="426"/>
                </a:cubicBezTo>
                <a:cubicBezTo>
                  <a:pt x="1023" y="436"/>
                  <a:pt x="1041" y="441"/>
                  <a:pt x="1061" y="441"/>
                </a:cubicBezTo>
                <a:cubicBezTo>
                  <a:pt x="1116" y="441"/>
                  <a:pt x="1161" y="397"/>
                  <a:pt x="1161" y="342"/>
                </a:cubicBezTo>
                <a:cubicBezTo>
                  <a:pt x="1161" y="286"/>
                  <a:pt x="1116" y="242"/>
                  <a:pt x="1061" y="242"/>
                </a:cubicBezTo>
                <a:close/>
              </a:path>
            </a:pathLst>
          </a:custGeom>
          <a:solidFill>
            <a:srgbClr val="DBC9B8">
              <a:alpha val="30000"/>
            </a:srgbClr>
          </a:solidFill>
          <a:ln>
            <a:noFill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7" name="Oval 50"/>
          <p:cNvSpPr>
            <a:spLocks noChangeArrowheads="1"/>
          </p:cNvSpPr>
          <p:nvPr/>
        </p:nvSpPr>
        <p:spPr bwMode="auto">
          <a:xfrm>
            <a:off x="3328288" y="3316495"/>
            <a:ext cx="1653959" cy="1654558"/>
          </a:xfrm>
          <a:prstGeom prst="ellipse">
            <a:avLst/>
          </a:prstGeom>
          <a:solidFill>
            <a:srgbClr val="C7AC93"/>
          </a:solidFill>
          <a:ln>
            <a:noFill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8" name="Oval 51"/>
          <p:cNvSpPr>
            <a:spLocks noChangeArrowheads="1"/>
          </p:cNvSpPr>
          <p:nvPr/>
        </p:nvSpPr>
        <p:spPr bwMode="auto">
          <a:xfrm>
            <a:off x="5920336" y="3921472"/>
            <a:ext cx="441268" cy="444603"/>
          </a:xfrm>
          <a:prstGeom prst="ellipse">
            <a:avLst/>
          </a:prstGeom>
          <a:solidFill>
            <a:srgbClr val="C7AC93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C.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9" name="Freeform 54"/>
          <p:cNvSpPr>
            <a:spLocks/>
          </p:cNvSpPr>
          <p:nvPr/>
        </p:nvSpPr>
        <p:spPr bwMode="auto">
          <a:xfrm>
            <a:off x="5864782" y="2171642"/>
            <a:ext cx="3204745" cy="1881622"/>
          </a:xfrm>
          <a:custGeom>
            <a:avLst/>
            <a:gdLst>
              <a:gd name="T0" fmla="*/ 819 w 1161"/>
              <a:gd name="T1" fmla="*/ 0 h 682"/>
              <a:gd name="T2" fmla="*/ 556 w 1161"/>
              <a:gd name="T3" fmla="*/ 124 h 682"/>
              <a:gd name="T4" fmla="*/ 556 w 1161"/>
              <a:gd name="T5" fmla="*/ 124 h 682"/>
              <a:gd name="T6" fmla="*/ 556 w 1161"/>
              <a:gd name="T7" fmla="*/ 124 h 682"/>
              <a:gd name="T8" fmla="*/ 556 w 1161"/>
              <a:gd name="T9" fmla="*/ 124 h 682"/>
              <a:gd name="T10" fmla="*/ 313 w 1161"/>
              <a:gd name="T11" fmla="*/ 303 h 682"/>
              <a:gd name="T12" fmla="*/ 154 w 1161"/>
              <a:gd name="T13" fmla="*/ 257 h 682"/>
              <a:gd name="T14" fmla="*/ 154 w 1161"/>
              <a:gd name="T15" fmla="*/ 257 h 682"/>
              <a:gd name="T16" fmla="*/ 100 w 1161"/>
              <a:gd name="T17" fmla="*/ 241 h 682"/>
              <a:gd name="T18" fmla="*/ 0 w 1161"/>
              <a:gd name="T19" fmla="*/ 341 h 682"/>
              <a:gd name="T20" fmla="*/ 100 w 1161"/>
              <a:gd name="T21" fmla="*/ 441 h 682"/>
              <a:gd name="T22" fmla="*/ 154 w 1161"/>
              <a:gd name="T23" fmla="*/ 425 h 682"/>
              <a:gd name="T24" fmla="*/ 154 w 1161"/>
              <a:gd name="T25" fmla="*/ 425 h 682"/>
              <a:gd name="T26" fmla="*/ 313 w 1161"/>
              <a:gd name="T27" fmla="*/ 380 h 682"/>
              <a:gd name="T28" fmla="*/ 556 w 1161"/>
              <a:gd name="T29" fmla="*/ 558 h 682"/>
              <a:gd name="T30" fmla="*/ 556 w 1161"/>
              <a:gd name="T31" fmla="*/ 558 h 682"/>
              <a:gd name="T32" fmla="*/ 819 w 1161"/>
              <a:gd name="T33" fmla="*/ 682 h 682"/>
              <a:gd name="T34" fmla="*/ 1161 w 1161"/>
              <a:gd name="T35" fmla="*/ 341 h 682"/>
              <a:gd name="T36" fmla="*/ 819 w 1161"/>
              <a:gd name="T37" fmla="*/ 0 h 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61" h="682">
                <a:moveTo>
                  <a:pt x="819" y="0"/>
                </a:moveTo>
                <a:cubicBezTo>
                  <a:pt x="714" y="0"/>
                  <a:pt x="619" y="48"/>
                  <a:pt x="556" y="124"/>
                </a:cubicBezTo>
                <a:cubicBezTo>
                  <a:pt x="556" y="124"/>
                  <a:pt x="556" y="124"/>
                  <a:pt x="556" y="124"/>
                </a:cubicBezTo>
                <a:cubicBezTo>
                  <a:pt x="556" y="124"/>
                  <a:pt x="556" y="124"/>
                  <a:pt x="556" y="124"/>
                </a:cubicBezTo>
                <a:cubicBezTo>
                  <a:pt x="556" y="124"/>
                  <a:pt x="556" y="124"/>
                  <a:pt x="556" y="124"/>
                </a:cubicBezTo>
                <a:cubicBezTo>
                  <a:pt x="462" y="235"/>
                  <a:pt x="461" y="303"/>
                  <a:pt x="313" y="303"/>
                </a:cubicBezTo>
                <a:cubicBezTo>
                  <a:pt x="187" y="303"/>
                  <a:pt x="197" y="284"/>
                  <a:pt x="154" y="257"/>
                </a:cubicBezTo>
                <a:cubicBezTo>
                  <a:pt x="154" y="257"/>
                  <a:pt x="154" y="257"/>
                  <a:pt x="154" y="257"/>
                </a:cubicBezTo>
                <a:cubicBezTo>
                  <a:pt x="138" y="247"/>
                  <a:pt x="120" y="241"/>
                  <a:pt x="100" y="241"/>
                </a:cubicBezTo>
                <a:cubicBezTo>
                  <a:pt x="45" y="241"/>
                  <a:pt x="0" y="286"/>
                  <a:pt x="0" y="341"/>
                </a:cubicBezTo>
                <a:cubicBezTo>
                  <a:pt x="0" y="396"/>
                  <a:pt x="45" y="441"/>
                  <a:pt x="100" y="441"/>
                </a:cubicBezTo>
                <a:cubicBezTo>
                  <a:pt x="120" y="441"/>
                  <a:pt x="138" y="435"/>
                  <a:pt x="154" y="425"/>
                </a:cubicBezTo>
                <a:cubicBezTo>
                  <a:pt x="154" y="425"/>
                  <a:pt x="154" y="425"/>
                  <a:pt x="154" y="425"/>
                </a:cubicBezTo>
                <a:cubicBezTo>
                  <a:pt x="197" y="398"/>
                  <a:pt x="187" y="380"/>
                  <a:pt x="313" y="380"/>
                </a:cubicBezTo>
                <a:cubicBezTo>
                  <a:pt x="461" y="380"/>
                  <a:pt x="462" y="447"/>
                  <a:pt x="556" y="558"/>
                </a:cubicBezTo>
                <a:cubicBezTo>
                  <a:pt x="556" y="558"/>
                  <a:pt x="556" y="558"/>
                  <a:pt x="556" y="558"/>
                </a:cubicBezTo>
                <a:cubicBezTo>
                  <a:pt x="619" y="634"/>
                  <a:pt x="714" y="682"/>
                  <a:pt x="819" y="682"/>
                </a:cubicBezTo>
                <a:cubicBezTo>
                  <a:pt x="1008" y="682"/>
                  <a:pt x="1161" y="530"/>
                  <a:pt x="1161" y="341"/>
                </a:cubicBezTo>
                <a:cubicBezTo>
                  <a:pt x="1161" y="153"/>
                  <a:pt x="1008" y="0"/>
                  <a:pt x="819" y="0"/>
                </a:cubicBezTo>
                <a:close/>
              </a:path>
            </a:pathLst>
          </a:custGeom>
          <a:solidFill>
            <a:srgbClr val="DBC9B8">
              <a:alpha val="30000"/>
            </a:srgbClr>
          </a:solidFill>
          <a:ln>
            <a:noFill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0" name="Oval 55"/>
          <p:cNvSpPr>
            <a:spLocks noChangeArrowheads="1"/>
          </p:cNvSpPr>
          <p:nvPr/>
        </p:nvSpPr>
        <p:spPr bwMode="auto">
          <a:xfrm>
            <a:off x="7299696" y="2287556"/>
            <a:ext cx="1653959" cy="1652969"/>
          </a:xfrm>
          <a:prstGeom prst="ellipse">
            <a:avLst/>
          </a:prstGeom>
          <a:solidFill>
            <a:srgbClr val="C7AC93"/>
          </a:solidFill>
          <a:ln>
            <a:noFill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1" name="Oval 56"/>
          <p:cNvSpPr>
            <a:spLocks noChangeArrowheads="1"/>
          </p:cNvSpPr>
          <p:nvPr/>
        </p:nvSpPr>
        <p:spPr bwMode="auto">
          <a:xfrm>
            <a:off x="5920336" y="2890946"/>
            <a:ext cx="441268" cy="444603"/>
          </a:xfrm>
          <a:prstGeom prst="ellipse">
            <a:avLst/>
          </a:prstGeom>
          <a:solidFill>
            <a:srgbClr val="C7AC93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B.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2" name="Oval 57"/>
          <p:cNvSpPr>
            <a:spLocks noChangeArrowheads="1"/>
          </p:cNvSpPr>
          <p:nvPr/>
        </p:nvSpPr>
        <p:spPr bwMode="auto">
          <a:xfrm>
            <a:off x="7299696" y="4350196"/>
            <a:ext cx="1653959" cy="1649794"/>
          </a:xfrm>
          <a:prstGeom prst="ellipse">
            <a:avLst/>
          </a:prstGeom>
          <a:solidFill>
            <a:srgbClr val="C7AC93"/>
          </a:solidFill>
          <a:ln>
            <a:noFill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3" name="Oval 59"/>
          <p:cNvSpPr>
            <a:spLocks noChangeArrowheads="1"/>
          </p:cNvSpPr>
          <p:nvPr/>
        </p:nvSpPr>
        <p:spPr bwMode="auto">
          <a:xfrm>
            <a:off x="5920336" y="4953585"/>
            <a:ext cx="441268" cy="443015"/>
          </a:xfrm>
          <a:prstGeom prst="ellipse">
            <a:avLst/>
          </a:prstGeom>
          <a:solidFill>
            <a:srgbClr val="C7AC93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D.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4" name="TextBox 30"/>
          <p:cNvSpPr txBox="1"/>
          <p:nvPr/>
        </p:nvSpPr>
        <p:spPr>
          <a:xfrm>
            <a:off x="3524695" y="1614465"/>
            <a:ext cx="1062056" cy="8619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Add a title</a:t>
            </a:r>
          </a:p>
        </p:txBody>
      </p:sp>
      <p:sp>
        <p:nvSpPr>
          <p:cNvPr id="55" name="TextBox 30"/>
          <p:cNvSpPr txBox="1"/>
          <p:nvPr/>
        </p:nvSpPr>
        <p:spPr>
          <a:xfrm>
            <a:off x="7575882" y="2661519"/>
            <a:ext cx="1219441" cy="8619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Add a title</a:t>
            </a:r>
          </a:p>
        </p:txBody>
      </p:sp>
      <p:sp>
        <p:nvSpPr>
          <p:cNvPr id="56" name="TextBox 30"/>
          <p:cNvSpPr txBox="1"/>
          <p:nvPr/>
        </p:nvSpPr>
        <p:spPr>
          <a:xfrm>
            <a:off x="3531924" y="3712786"/>
            <a:ext cx="1089964" cy="8619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Add a title</a:t>
            </a:r>
          </a:p>
        </p:txBody>
      </p:sp>
      <p:sp>
        <p:nvSpPr>
          <p:cNvPr id="57" name="TextBox 30"/>
          <p:cNvSpPr txBox="1"/>
          <p:nvPr/>
        </p:nvSpPr>
        <p:spPr>
          <a:xfrm>
            <a:off x="7544364" y="4757943"/>
            <a:ext cx="1108838" cy="8619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Add a title</a:t>
            </a:r>
          </a:p>
        </p:txBody>
      </p:sp>
    </p:spTree>
    <p:extLst>
      <p:ext uri="{BB962C8B-B14F-4D97-AF65-F5344CB8AC3E}">
        <p14:creationId xmlns:p14="http://schemas.microsoft.com/office/powerpoint/2010/main" val="425793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3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32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3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1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6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1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6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1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6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100"/>
                            </p:stCondLst>
                            <p:childTnLst>
                              <p:par>
                                <p:cTn id="6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6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1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6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1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 animBg="1"/>
      <p:bldP spid="36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grpSp>
        <p:nvGrpSpPr>
          <p:cNvPr id="65" name="Group 96"/>
          <p:cNvGrpSpPr/>
          <p:nvPr/>
        </p:nvGrpSpPr>
        <p:grpSpPr>
          <a:xfrm>
            <a:off x="3991895" y="3835098"/>
            <a:ext cx="2190471" cy="1043236"/>
            <a:chOff x="5022025" y="4220590"/>
            <a:chExt cx="2190756" cy="1042994"/>
          </a:xfrm>
          <a:solidFill>
            <a:srgbClr val="C7AC93"/>
          </a:solidFill>
        </p:grpSpPr>
        <p:grpSp>
          <p:nvGrpSpPr>
            <p:cNvPr id="66" name="Group 97"/>
            <p:cNvGrpSpPr/>
            <p:nvPr/>
          </p:nvGrpSpPr>
          <p:grpSpPr>
            <a:xfrm>
              <a:off x="5022025" y="4236643"/>
              <a:ext cx="1166500" cy="1026941"/>
              <a:chOff x="2873965" y="2332283"/>
              <a:chExt cx="1166500" cy="1026941"/>
            </a:xfrm>
            <a:grpFill/>
          </p:grpSpPr>
          <p:sp>
            <p:nvSpPr>
              <p:cNvPr id="70" name="Block Arc 101"/>
              <p:cNvSpPr/>
              <p:nvPr/>
            </p:nvSpPr>
            <p:spPr>
              <a:xfrm>
                <a:off x="3013524" y="2332283"/>
                <a:ext cx="1026941" cy="1026941"/>
              </a:xfrm>
              <a:prstGeom prst="blockArc">
                <a:avLst>
                  <a:gd name="adj1" fmla="val 16202709"/>
                  <a:gd name="adj2" fmla="val 21553953"/>
                  <a:gd name="adj3" fmla="val 13784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endParaRPr>
              </a:p>
            </p:txBody>
          </p:sp>
          <p:sp>
            <p:nvSpPr>
              <p:cNvPr id="71" name="Rectangle 102"/>
              <p:cNvSpPr/>
              <p:nvPr/>
            </p:nvSpPr>
            <p:spPr>
              <a:xfrm>
                <a:off x="2873965" y="2332283"/>
                <a:ext cx="654747" cy="142724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endParaRPr>
              </a:p>
            </p:txBody>
          </p:sp>
        </p:grpSp>
        <p:grpSp>
          <p:nvGrpSpPr>
            <p:cNvPr id="67" name="Group 98"/>
            <p:cNvGrpSpPr/>
            <p:nvPr/>
          </p:nvGrpSpPr>
          <p:grpSpPr>
            <a:xfrm>
              <a:off x="6046281" y="4220590"/>
              <a:ext cx="1166500" cy="1026941"/>
              <a:chOff x="6557826" y="3997627"/>
              <a:chExt cx="1166500" cy="1026941"/>
            </a:xfrm>
            <a:grpFill/>
          </p:grpSpPr>
          <p:sp>
            <p:nvSpPr>
              <p:cNvPr id="68" name="Block Arc 99"/>
              <p:cNvSpPr/>
              <p:nvPr/>
            </p:nvSpPr>
            <p:spPr>
              <a:xfrm rot="10800000">
                <a:off x="6557826" y="3997627"/>
                <a:ext cx="1026941" cy="1026941"/>
              </a:xfrm>
              <a:prstGeom prst="blockArc">
                <a:avLst>
                  <a:gd name="adj1" fmla="val 16202709"/>
                  <a:gd name="adj2" fmla="val 21553953"/>
                  <a:gd name="adj3" fmla="val 13784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endParaRPr>
              </a:p>
            </p:txBody>
          </p:sp>
          <p:sp>
            <p:nvSpPr>
              <p:cNvPr id="69" name="Rectangle 100"/>
              <p:cNvSpPr/>
              <p:nvPr/>
            </p:nvSpPr>
            <p:spPr>
              <a:xfrm rot="10800000">
                <a:off x="7069579" y="4881844"/>
                <a:ext cx="654747" cy="142724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endParaRPr>
              </a:p>
            </p:txBody>
          </p:sp>
        </p:grpSp>
      </p:grpSp>
      <p:grpSp>
        <p:nvGrpSpPr>
          <p:cNvPr id="72" name="Group 103"/>
          <p:cNvGrpSpPr/>
          <p:nvPr/>
        </p:nvGrpSpPr>
        <p:grpSpPr>
          <a:xfrm>
            <a:off x="9237144" y="2966735"/>
            <a:ext cx="1288443" cy="1168428"/>
            <a:chOff x="9019242" y="3239883"/>
            <a:chExt cx="1288611" cy="1168157"/>
          </a:xfrm>
          <a:solidFill>
            <a:srgbClr val="C7AC93"/>
          </a:solidFill>
        </p:grpSpPr>
        <p:sp>
          <p:nvSpPr>
            <p:cNvPr id="73" name="Chevron 104"/>
            <p:cNvSpPr/>
            <p:nvPr/>
          </p:nvSpPr>
          <p:spPr>
            <a:xfrm>
              <a:off x="10008643" y="3982882"/>
              <a:ext cx="299210" cy="425158"/>
            </a:xfrm>
            <a:prstGeom prst="chevron">
              <a:avLst>
                <a:gd name="adj" fmla="val 41342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grpSp>
          <p:nvGrpSpPr>
            <p:cNvPr id="74" name="Group 105"/>
            <p:cNvGrpSpPr/>
            <p:nvPr/>
          </p:nvGrpSpPr>
          <p:grpSpPr>
            <a:xfrm rot="10800000">
              <a:off x="9019242" y="3239883"/>
              <a:ext cx="1163337" cy="1026941"/>
              <a:chOff x="2877129" y="2332283"/>
              <a:chExt cx="1163337" cy="1026941"/>
            </a:xfrm>
            <a:grpFill/>
          </p:grpSpPr>
          <p:sp>
            <p:nvSpPr>
              <p:cNvPr id="75" name="Block Arc 106"/>
              <p:cNvSpPr/>
              <p:nvPr/>
            </p:nvSpPr>
            <p:spPr>
              <a:xfrm>
                <a:off x="3013524" y="2332283"/>
                <a:ext cx="1026941" cy="1026941"/>
              </a:xfrm>
              <a:prstGeom prst="blockArc">
                <a:avLst>
                  <a:gd name="adj1" fmla="val 16202709"/>
                  <a:gd name="adj2" fmla="val 21553953"/>
                  <a:gd name="adj3" fmla="val 13784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endParaRPr>
              </a:p>
            </p:txBody>
          </p:sp>
          <p:sp>
            <p:nvSpPr>
              <p:cNvPr id="76" name="Rectangle 107"/>
              <p:cNvSpPr/>
              <p:nvPr/>
            </p:nvSpPr>
            <p:spPr>
              <a:xfrm>
                <a:off x="2877129" y="2332283"/>
                <a:ext cx="654747" cy="142724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endParaRPr>
              </a:p>
            </p:txBody>
          </p:sp>
          <p:sp>
            <p:nvSpPr>
              <p:cNvPr id="77" name="Rectangle 108"/>
              <p:cNvSpPr/>
              <p:nvPr/>
            </p:nvSpPr>
            <p:spPr>
              <a:xfrm rot="5400000">
                <a:off x="3738175" y="2995359"/>
                <a:ext cx="461857" cy="142724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endParaRPr>
              </a:p>
            </p:txBody>
          </p:sp>
        </p:grpSp>
      </p:grpSp>
      <p:grpSp>
        <p:nvGrpSpPr>
          <p:cNvPr id="78" name="Group 111"/>
          <p:cNvGrpSpPr/>
          <p:nvPr/>
        </p:nvGrpSpPr>
        <p:grpSpPr>
          <a:xfrm>
            <a:off x="5645804" y="3386706"/>
            <a:ext cx="1027974" cy="1475571"/>
            <a:chOff x="5427435" y="3659757"/>
            <a:chExt cx="1028108" cy="1475229"/>
          </a:xfrm>
          <a:solidFill>
            <a:srgbClr val="C7AC93"/>
          </a:solidFill>
        </p:grpSpPr>
        <p:sp>
          <p:nvSpPr>
            <p:cNvPr id="79" name="Block Arc 112"/>
            <p:cNvSpPr/>
            <p:nvPr/>
          </p:nvSpPr>
          <p:spPr>
            <a:xfrm rot="10800000" flipH="1">
              <a:off x="5427435" y="4108045"/>
              <a:ext cx="1026941" cy="1026941"/>
            </a:xfrm>
            <a:prstGeom prst="blockArc">
              <a:avLst>
                <a:gd name="adj1" fmla="val 16202709"/>
                <a:gd name="adj2" fmla="val 21553953"/>
                <a:gd name="adj3" fmla="val 13784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80" name="Rectangle 113"/>
            <p:cNvSpPr/>
            <p:nvPr/>
          </p:nvSpPr>
          <p:spPr>
            <a:xfrm rot="5400000">
              <a:off x="5893641" y="4078935"/>
              <a:ext cx="981079" cy="142724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</p:grpSp>
      <p:grpSp>
        <p:nvGrpSpPr>
          <p:cNvPr id="81" name="Group 114"/>
          <p:cNvGrpSpPr/>
          <p:nvPr/>
        </p:nvGrpSpPr>
        <p:grpSpPr>
          <a:xfrm>
            <a:off x="1983655" y="2072995"/>
            <a:ext cx="1026809" cy="1027179"/>
            <a:chOff x="3013524" y="2332283"/>
            <a:chExt cx="1026942" cy="1026941"/>
          </a:xfrm>
          <a:solidFill>
            <a:srgbClr val="C7AC93"/>
          </a:solidFill>
        </p:grpSpPr>
        <p:sp>
          <p:nvSpPr>
            <p:cNvPr id="82" name="Block Arc 115"/>
            <p:cNvSpPr/>
            <p:nvPr/>
          </p:nvSpPr>
          <p:spPr>
            <a:xfrm>
              <a:off x="3013524" y="2332283"/>
              <a:ext cx="1026941" cy="1026941"/>
            </a:xfrm>
            <a:prstGeom prst="blockArc">
              <a:avLst>
                <a:gd name="adj1" fmla="val 16202709"/>
                <a:gd name="adj2" fmla="val 21553953"/>
                <a:gd name="adj3" fmla="val 13784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83" name="Rectangle 116"/>
            <p:cNvSpPr/>
            <p:nvPr/>
          </p:nvSpPr>
          <p:spPr>
            <a:xfrm>
              <a:off x="3276531" y="2332283"/>
              <a:ext cx="255346" cy="142724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84" name="Rectangle 117"/>
            <p:cNvSpPr/>
            <p:nvPr/>
          </p:nvSpPr>
          <p:spPr>
            <a:xfrm rot="5400000">
              <a:off x="3738175" y="2998523"/>
              <a:ext cx="461857" cy="142724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</p:grpSp>
      <p:grpSp>
        <p:nvGrpSpPr>
          <p:cNvPr id="85" name="Group 118"/>
          <p:cNvGrpSpPr/>
          <p:nvPr/>
        </p:nvGrpSpPr>
        <p:grpSpPr>
          <a:xfrm rot="10800000">
            <a:off x="2867759" y="2966733"/>
            <a:ext cx="1163186" cy="1027179"/>
            <a:chOff x="2877129" y="2332283"/>
            <a:chExt cx="1163337" cy="1026941"/>
          </a:xfrm>
          <a:solidFill>
            <a:srgbClr val="C7AC93"/>
          </a:solidFill>
        </p:grpSpPr>
        <p:sp>
          <p:nvSpPr>
            <p:cNvPr id="86" name="Block Arc 119"/>
            <p:cNvSpPr/>
            <p:nvPr/>
          </p:nvSpPr>
          <p:spPr>
            <a:xfrm>
              <a:off x="3013524" y="2332283"/>
              <a:ext cx="1026941" cy="1026941"/>
            </a:xfrm>
            <a:prstGeom prst="blockArc">
              <a:avLst>
                <a:gd name="adj1" fmla="val 16202709"/>
                <a:gd name="adj2" fmla="val 21553953"/>
                <a:gd name="adj3" fmla="val 13784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87" name="Rectangle 120"/>
            <p:cNvSpPr/>
            <p:nvPr/>
          </p:nvSpPr>
          <p:spPr>
            <a:xfrm>
              <a:off x="2877129" y="2332283"/>
              <a:ext cx="654747" cy="142724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sp>
          <p:nvSpPr>
            <p:cNvPr id="88" name="Rectangle 121"/>
            <p:cNvSpPr/>
            <p:nvPr/>
          </p:nvSpPr>
          <p:spPr>
            <a:xfrm rot="5400000">
              <a:off x="3738175" y="2995359"/>
              <a:ext cx="461857" cy="142724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</p:grpSp>
      <p:grpSp>
        <p:nvGrpSpPr>
          <p:cNvPr id="89" name="Group 122"/>
          <p:cNvGrpSpPr/>
          <p:nvPr/>
        </p:nvGrpSpPr>
        <p:grpSpPr>
          <a:xfrm>
            <a:off x="6536259" y="2070198"/>
            <a:ext cx="1026809" cy="1286609"/>
            <a:chOff x="6318005" y="2343554"/>
            <a:chExt cx="1026943" cy="1286310"/>
          </a:xfrm>
          <a:solidFill>
            <a:srgbClr val="C7AC93"/>
          </a:solidFill>
        </p:grpSpPr>
        <p:sp>
          <p:nvSpPr>
            <p:cNvPr id="90" name="Rectangle 123"/>
            <p:cNvSpPr/>
            <p:nvPr/>
          </p:nvSpPr>
          <p:spPr>
            <a:xfrm>
              <a:off x="6816174" y="2343554"/>
              <a:ext cx="528774" cy="142724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grpSp>
          <p:nvGrpSpPr>
            <p:cNvPr id="91" name="Group 124"/>
            <p:cNvGrpSpPr/>
            <p:nvPr/>
          </p:nvGrpSpPr>
          <p:grpSpPr>
            <a:xfrm>
              <a:off x="6318005" y="2346350"/>
              <a:ext cx="1026942" cy="1283514"/>
              <a:chOff x="2366533" y="2332283"/>
              <a:chExt cx="1026942" cy="1283514"/>
            </a:xfrm>
            <a:grpFill/>
          </p:grpSpPr>
          <p:sp>
            <p:nvSpPr>
              <p:cNvPr id="92" name="Block Arc 125"/>
              <p:cNvSpPr/>
              <p:nvPr/>
            </p:nvSpPr>
            <p:spPr>
              <a:xfrm flipH="1">
                <a:off x="2366534" y="2332283"/>
                <a:ext cx="1026941" cy="1026941"/>
              </a:xfrm>
              <a:prstGeom prst="blockArc">
                <a:avLst>
                  <a:gd name="adj1" fmla="val 16202709"/>
                  <a:gd name="adj2" fmla="val 21553953"/>
                  <a:gd name="adj3" fmla="val 13784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endParaRPr>
              </a:p>
            </p:txBody>
          </p:sp>
          <p:sp>
            <p:nvSpPr>
              <p:cNvPr id="93" name="Rectangle 126"/>
              <p:cNvSpPr/>
              <p:nvPr/>
            </p:nvSpPr>
            <p:spPr>
              <a:xfrm rot="5400000">
                <a:off x="2049474" y="3156015"/>
                <a:ext cx="776841" cy="142724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endParaRPr>
              </a:p>
            </p:txBody>
          </p:sp>
        </p:grpSp>
      </p:grpSp>
      <p:grpSp>
        <p:nvGrpSpPr>
          <p:cNvPr id="94" name="Group 127"/>
          <p:cNvGrpSpPr/>
          <p:nvPr/>
        </p:nvGrpSpPr>
        <p:grpSpPr>
          <a:xfrm>
            <a:off x="7790025" y="2072995"/>
            <a:ext cx="1588135" cy="1027179"/>
            <a:chOff x="7571935" y="2346350"/>
            <a:chExt cx="1588341" cy="1026941"/>
          </a:xfrm>
          <a:solidFill>
            <a:srgbClr val="C7AC93"/>
          </a:solidFill>
        </p:grpSpPr>
        <p:grpSp>
          <p:nvGrpSpPr>
            <p:cNvPr id="95" name="Group 128"/>
            <p:cNvGrpSpPr/>
            <p:nvPr/>
          </p:nvGrpSpPr>
          <p:grpSpPr>
            <a:xfrm>
              <a:off x="7571935" y="2346350"/>
              <a:ext cx="1588340" cy="1026941"/>
              <a:chOff x="7571935" y="2346350"/>
              <a:chExt cx="1588340" cy="1026941"/>
            </a:xfrm>
            <a:grpFill/>
          </p:grpSpPr>
          <p:sp>
            <p:nvSpPr>
              <p:cNvPr id="97" name="Rectangle 130"/>
              <p:cNvSpPr/>
              <p:nvPr/>
            </p:nvSpPr>
            <p:spPr>
              <a:xfrm>
                <a:off x="7571935" y="2346350"/>
                <a:ext cx="1116400" cy="142724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endParaRPr>
              </a:p>
            </p:txBody>
          </p:sp>
          <p:sp>
            <p:nvSpPr>
              <p:cNvPr id="98" name="Block Arc 131"/>
              <p:cNvSpPr/>
              <p:nvPr/>
            </p:nvSpPr>
            <p:spPr>
              <a:xfrm>
                <a:off x="8133334" y="2346350"/>
                <a:ext cx="1026941" cy="1026941"/>
              </a:xfrm>
              <a:prstGeom prst="blockArc">
                <a:avLst>
                  <a:gd name="adj1" fmla="val 16202709"/>
                  <a:gd name="adj2" fmla="val 21553953"/>
                  <a:gd name="adj3" fmla="val 13784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endParaRPr>
              </a:p>
            </p:txBody>
          </p:sp>
        </p:grpSp>
        <p:sp>
          <p:nvSpPr>
            <p:cNvPr id="96" name="Rectangle 129"/>
            <p:cNvSpPr/>
            <p:nvPr/>
          </p:nvSpPr>
          <p:spPr>
            <a:xfrm rot="5400000">
              <a:off x="8857985" y="3012590"/>
              <a:ext cx="461857" cy="142724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</p:grpSp>
      <p:sp>
        <p:nvSpPr>
          <p:cNvPr id="99" name="Text Placeholder 32"/>
          <p:cNvSpPr txBox="1">
            <a:spLocks/>
          </p:cNvSpPr>
          <p:nvPr/>
        </p:nvSpPr>
        <p:spPr>
          <a:xfrm>
            <a:off x="1425029" y="1371318"/>
            <a:ext cx="2894196" cy="5288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1050" dirty="0">
                <a:solidFill>
                  <a:srgbClr val="DBC9B8"/>
                </a:solidFill>
                <a:latin typeface="微软雅黑"/>
              </a:rPr>
              <a:t>Add a detailed text description here.</a:t>
            </a:r>
          </a:p>
        </p:txBody>
      </p:sp>
      <p:sp>
        <p:nvSpPr>
          <p:cNvPr id="100" name="Text Placeholder 33"/>
          <p:cNvSpPr txBox="1">
            <a:spLocks/>
          </p:cNvSpPr>
          <p:nvPr/>
        </p:nvSpPr>
        <p:spPr>
          <a:xfrm>
            <a:off x="1425032" y="1187553"/>
            <a:ext cx="1879466" cy="21296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400" b="1" dirty="0">
                <a:solidFill>
                  <a:srgbClr val="DBC9B8"/>
                </a:solidFill>
                <a:latin typeface="微软雅黑"/>
              </a:rPr>
              <a:t>2010</a:t>
            </a:r>
            <a:endParaRPr lang="zh-CN" altLang="en-US" sz="1400" b="1" dirty="0">
              <a:solidFill>
                <a:srgbClr val="DBC9B8"/>
              </a:solidFill>
              <a:latin typeface="微软雅黑"/>
            </a:endParaRPr>
          </a:p>
        </p:txBody>
      </p:sp>
      <p:sp>
        <p:nvSpPr>
          <p:cNvPr id="101" name="Text Placeholder 32"/>
          <p:cNvSpPr txBox="1">
            <a:spLocks/>
          </p:cNvSpPr>
          <p:nvPr/>
        </p:nvSpPr>
        <p:spPr>
          <a:xfrm>
            <a:off x="3422241" y="2944071"/>
            <a:ext cx="2470635" cy="5288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1050" dirty="0">
                <a:solidFill>
                  <a:srgbClr val="DBC9B8"/>
                </a:solidFill>
                <a:latin typeface="微软雅黑"/>
              </a:rPr>
              <a:t>Add a detailed text description here.</a:t>
            </a:r>
          </a:p>
        </p:txBody>
      </p:sp>
      <p:sp>
        <p:nvSpPr>
          <p:cNvPr id="102" name="Text Placeholder 33"/>
          <p:cNvSpPr txBox="1">
            <a:spLocks/>
          </p:cNvSpPr>
          <p:nvPr/>
        </p:nvSpPr>
        <p:spPr>
          <a:xfrm>
            <a:off x="3422243" y="2760306"/>
            <a:ext cx="1879466" cy="21296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400" b="1" dirty="0">
                <a:solidFill>
                  <a:srgbClr val="DBC9B8"/>
                </a:solidFill>
                <a:latin typeface="微软雅黑"/>
              </a:rPr>
              <a:t>2011</a:t>
            </a:r>
            <a:endParaRPr lang="zh-CN" altLang="en-US" sz="1400" b="1" dirty="0">
              <a:solidFill>
                <a:srgbClr val="DBC9B8"/>
              </a:solidFill>
              <a:latin typeface="微软雅黑"/>
            </a:endParaRPr>
          </a:p>
        </p:txBody>
      </p:sp>
      <p:sp>
        <p:nvSpPr>
          <p:cNvPr id="103" name="Text Placeholder 32"/>
          <p:cNvSpPr txBox="1">
            <a:spLocks/>
          </p:cNvSpPr>
          <p:nvPr/>
        </p:nvSpPr>
        <p:spPr>
          <a:xfrm>
            <a:off x="2962541" y="4591335"/>
            <a:ext cx="1879467" cy="5288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1050" dirty="0">
                <a:solidFill>
                  <a:srgbClr val="DBC9B8"/>
                </a:solidFill>
                <a:latin typeface="微软雅黑"/>
              </a:rPr>
              <a:t>Add a detailed text description here.</a:t>
            </a:r>
          </a:p>
        </p:txBody>
      </p:sp>
      <p:sp>
        <p:nvSpPr>
          <p:cNvPr id="104" name="Text Placeholder 33"/>
          <p:cNvSpPr txBox="1">
            <a:spLocks/>
          </p:cNvSpPr>
          <p:nvPr/>
        </p:nvSpPr>
        <p:spPr>
          <a:xfrm>
            <a:off x="2962543" y="4407569"/>
            <a:ext cx="1879466" cy="21296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400" b="1" dirty="0">
                <a:solidFill>
                  <a:srgbClr val="DBC9B8"/>
                </a:solidFill>
                <a:latin typeface="微软雅黑"/>
              </a:rPr>
              <a:t>2012</a:t>
            </a:r>
            <a:endParaRPr lang="zh-CN" altLang="en-US" sz="1400" b="1" dirty="0">
              <a:solidFill>
                <a:srgbClr val="DBC9B8"/>
              </a:solidFill>
              <a:latin typeface="微软雅黑"/>
            </a:endParaRPr>
          </a:p>
        </p:txBody>
      </p:sp>
      <p:sp>
        <p:nvSpPr>
          <p:cNvPr id="105" name="Text Placeholder 32"/>
          <p:cNvSpPr txBox="1">
            <a:spLocks/>
          </p:cNvSpPr>
          <p:nvPr/>
        </p:nvSpPr>
        <p:spPr>
          <a:xfrm>
            <a:off x="5103091" y="5380594"/>
            <a:ext cx="1879467" cy="5288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1050" dirty="0">
                <a:solidFill>
                  <a:srgbClr val="DBC9B8"/>
                </a:solidFill>
                <a:latin typeface="微软雅黑"/>
              </a:rPr>
              <a:t>Add a detailed text description here.</a:t>
            </a:r>
          </a:p>
        </p:txBody>
      </p:sp>
      <p:sp>
        <p:nvSpPr>
          <p:cNvPr id="106" name="Text Placeholder 33"/>
          <p:cNvSpPr txBox="1">
            <a:spLocks/>
          </p:cNvSpPr>
          <p:nvPr/>
        </p:nvSpPr>
        <p:spPr>
          <a:xfrm>
            <a:off x="5103093" y="5209449"/>
            <a:ext cx="1879466" cy="21296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400" b="1" dirty="0">
                <a:solidFill>
                  <a:srgbClr val="DBC9B8"/>
                </a:solidFill>
                <a:latin typeface="微软雅黑"/>
              </a:rPr>
              <a:t>2013</a:t>
            </a:r>
            <a:endParaRPr lang="zh-CN" altLang="en-US" sz="1400" b="1" dirty="0">
              <a:solidFill>
                <a:srgbClr val="DBC9B8"/>
              </a:solidFill>
              <a:latin typeface="微软雅黑"/>
            </a:endParaRPr>
          </a:p>
        </p:txBody>
      </p:sp>
      <p:sp>
        <p:nvSpPr>
          <p:cNvPr id="107" name="Text Placeholder 32"/>
          <p:cNvSpPr txBox="1">
            <a:spLocks/>
          </p:cNvSpPr>
          <p:nvPr/>
        </p:nvSpPr>
        <p:spPr>
          <a:xfrm>
            <a:off x="7026812" y="3294375"/>
            <a:ext cx="1879467" cy="5288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1050" dirty="0">
                <a:solidFill>
                  <a:srgbClr val="DBC9B8"/>
                </a:solidFill>
                <a:latin typeface="微软雅黑"/>
              </a:rPr>
              <a:t>Add a detailed text description here.</a:t>
            </a:r>
          </a:p>
        </p:txBody>
      </p:sp>
      <p:sp>
        <p:nvSpPr>
          <p:cNvPr id="108" name="Text Placeholder 33"/>
          <p:cNvSpPr txBox="1">
            <a:spLocks/>
          </p:cNvSpPr>
          <p:nvPr/>
        </p:nvSpPr>
        <p:spPr>
          <a:xfrm>
            <a:off x="7026815" y="3110609"/>
            <a:ext cx="1879466" cy="21296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400" b="1" dirty="0">
                <a:solidFill>
                  <a:srgbClr val="DBC9B8"/>
                </a:solidFill>
                <a:latin typeface="微软雅黑"/>
              </a:rPr>
              <a:t>2014</a:t>
            </a:r>
            <a:endParaRPr lang="zh-CN" altLang="en-US" sz="1400" b="1" dirty="0">
              <a:solidFill>
                <a:srgbClr val="DBC9B8"/>
              </a:solidFill>
              <a:latin typeface="微软雅黑"/>
            </a:endParaRPr>
          </a:p>
        </p:txBody>
      </p:sp>
      <p:sp>
        <p:nvSpPr>
          <p:cNvPr id="109" name="Text Placeholder 32"/>
          <p:cNvSpPr txBox="1">
            <a:spLocks/>
          </p:cNvSpPr>
          <p:nvPr/>
        </p:nvSpPr>
        <p:spPr>
          <a:xfrm>
            <a:off x="6932648" y="1371318"/>
            <a:ext cx="1879467" cy="5288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1050" dirty="0">
                <a:solidFill>
                  <a:srgbClr val="DBC9B8"/>
                </a:solidFill>
                <a:latin typeface="微软雅黑"/>
              </a:rPr>
              <a:t>Add a detailed text description here.</a:t>
            </a:r>
          </a:p>
        </p:txBody>
      </p:sp>
      <p:sp>
        <p:nvSpPr>
          <p:cNvPr id="110" name="Text Placeholder 33"/>
          <p:cNvSpPr txBox="1">
            <a:spLocks/>
          </p:cNvSpPr>
          <p:nvPr/>
        </p:nvSpPr>
        <p:spPr>
          <a:xfrm>
            <a:off x="6932650" y="1187553"/>
            <a:ext cx="1879466" cy="21296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400" b="1" dirty="0">
                <a:solidFill>
                  <a:srgbClr val="DBC9B8"/>
                </a:solidFill>
                <a:latin typeface="微软雅黑"/>
              </a:rPr>
              <a:t>2020</a:t>
            </a:r>
            <a:endParaRPr lang="zh-CN" altLang="en-US" sz="1400" b="1" dirty="0">
              <a:solidFill>
                <a:srgbClr val="DBC9B8"/>
              </a:solidFill>
              <a:latin typeface="微软雅黑"/>
            </a:endParaRPr>
          </a:p>
        </p:txBody>
      </p:sp>
      <p:sp>
        <p:nvSpPr>
          <p:cNvPr id="111" name="Text Placeholder 32"/>
          <p:cNvSpPr txBox="1">
            <a:spLocks/>
          </p:cNvSpPr>
          <p:nvPr/>
        </p:nvSpPr>
        <p:spPr>
          <a:xfrm>
            <a:off x="9807299" y="2963391"/>
            <a:ext cx="1879467" cy="5288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1050" dirty="0">
                <a:solidFill>
                  <a:srgbClr val="DBC9B8"/>
                </a:solidFill>
                <a:latin typeface="微软雅黑"/>
              </a:rPr>
              <a:t>Add a detailed text description here.</a:t>
            </a:r>
          </a:p>
        </p:txBody>
      </p:sp>
      <p:sp>
        <p:nvSpPr>
          <p:cNvPr id="112" name="Text Placeholder 33"/>
          <p:cNvSpPr txBox="1">
            <a:spLocks/>
          </p:cNvSpPr>
          <p:nvPr/>
        </p:nvSpPr>
        <p:spPr>
          <a:xfrm>
            <a:off x="9807301" y="2779626"/>
            <a:ext cx="1879466" cy="21296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400" b="1" dirty="0">
                <a:solidFill>
                  <a:srgbClr val="DBC9B8"/>
                </a:solidFill>
                <a:latin typeface="微软雅黑"/>
              </a:rPr>
              <a:t>2030</a:t>
            </a:r>
            <a:endParaRPr lang="zh-CN" altLang="en-US" sz="1400" b="1" dirty="0">
              <a:solidFill>
                <a:srgbClr val="DBC9B8"/>
              </a:solidFill>
              <a:latin typeface="微软雅黑"/>
            </a:endParaRPr>
          </a:p>
        </p:txBody>
      </p:sp>
      <p:grpSp>
        <p:nvGrpSpPr>
          <p:cNvPr id="113" name="Group 146"/>
          <p:cNvGrpSpPr/>
          <p:nvPr/>
        </p:nvGrpSpPr>
        <p:grpSpPr>
          <a:xfrm>
            <a:off x="1279375" y="2072996"/>
            <a:ext cx="1084183" cy="1149942"/>
            <a:chOff x="1060437" y="2346350"/>
            <a:chExt cx="1084324" cy="1149676"/>
          </a:xfrm>
          <a:solidFill>
            <a:srgbClr val="C7AC93"/>
          </a:solidFill>
        </p:grpSpPr>
        <p:grpSp>
          <p:nvGrpSpPr>
            <p:cNvPr id="114" name="Group 147"/>
            <p:cNvGrpSpPr/>
            <p:nvPr/>
          </p:nvGrpSpPr>
          <p:grpSpPr>
            <a:xfrm>
              <a:off x="1117819" y="2346350"/>
              <a:ext cx="1026942" cy="1026941"/>
              <a:chOff x="2366533" y="2332283"/>
              <a:chExt cx="1026942" cy="1026941"/>
            </a:xfrm>
            <a:grpFill/>
          </p:grpSpPr>
          <p:sp>
            <p:nvSpPr>
              <p:cNvPr id="116" name="Block Arc 149"/>
              <p:cNvSpPr/>
              <p:nvPr/>
            </p:nvSpPr>
            <p:spPr>
              <a:xfrm flipH="1">
                <a:off x="2366534" y="2332283"/>
                <a:ext cx="1026941" cy="1026941"/>
              </a:xfrm>
              <a:prstGeom prst="blockArc">
                <a:avLst>
                  <a:gd name="adj1" fmla="val 16202709"/>
                  <a:gd name="adj2" fmla="val 21553953"/>
                  <a:gd name="adj3" fmla="val 13784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endParaRPr>
              </a:p>
            </p:txBody>
          </p:sp>
          <p:sp>
            <p:nvSpPr>
              <p:cNvPr id="117" name="Rectangle 150"/>
              <p:cNvSpPr/>
              <p:nvPr/>
            </p:nvSpPr>
            <p:spPr>
              <a:xfrm rot="5400000">
                <a:off x="2206966" y="2998522"/>
                <a:ext cx="461857" cy="142724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endParaRPr>
              </a:p>
            </p:txBody>
          </p:sp>
        </p:grpSp>
        <p:sp>
          <p:nvSpPr>
            <p:cNvPr id="115" name="Oval 148"/>
            <p:cNvSpPr/>
            <p:nvPr/>
          </p:nvSpPr>
          <p:spPr>
            <a:xfrm>
              <a:off x="1060437" y="3239882"/>
              <a:ext cx="256144" cy="256144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</p:grpSp>
      <p:sp>
        <p:nvSpPr>
          <p:cNvPr id="118" name="Rectangle 151"/>
          <p:cNvSpPr/>
          <p:nvPr/>
        </p:nvSpPr>
        <p:spPr>
          <a:xfrm>
            <a:off x="793564" y="3337841"/>
            <a:ext cx="656584" cy="369328"/>
          </a:xfrm>
          <a:prstGeom prst="rect">
            <a:avLst/>
          </a:prstGeom>
        </p:spPr>
        <p:txBody>
          <a:bodyPr wrap="none" lIns="121917" tIns="60958" rIns="121917" bIns="60958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Begin.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119" name="Oval 152"/>
          <p:cNvSpPr>
            <a:spLocks noChangeAspect="1"/>
          </p:cNvSpPr>
          <p:nvPr/>
        </p:nvSpPr>
        <p:spPr>
          <a:xfrm flipH="1">
            <a:off x="1834463" y="1817501"/>
            <a:ext cx="647916" cy="648150"/>
          </a:xfrm>
          <a:prstGeom prst="ellipse">
            <a:avLst/>
          </a:prstGeom>
          <a:solidFill>
            <a:srgbClr val="DBC9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20" name="Oval 153"/>
          <p:cNvSpPr>
            <a:spLocks noChangeAspect="1"/>
          </p:cNvSpPr>
          <p:nvPr/>
        </p:nvSpPr>
        <p:spPr>
          <a:xfrm flipH="1">
            <a:off x="2620033" y="2676291"/>
            <a:ext cx="647916" cy="648150"/>
          </a:xfrm>
          <a:prstGeom prst="ellipse">
            <a:avLst/>
          </a:prstGeom>
          <a:solidFill>
            <a:srgbClr val="DBC9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21" name="Oval 154"/>
          <p:cNvSpPr>
            <a:spLocks noChangeAspect="1"/>
          </p:cNvSpPr>
          <p:nvPr/>
        </p:nvSpPr>
        <p:spPr>
          <a:xfrm flipH="1">
            <a:off x="3671309" y="3580092"/>
            <a:ext cx="647916" cy="648150"/>
          </a:xfrm>
          <a:prstGeom prst="ellipse">
            <a:avLst/>
          </a:prstGeom>
          <a:solidFill>
            <a:srgbClr val="DBC9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22" name="Oval 155"/>
          <p:cNvSpPr>
            <a:spLocks noChangeAspect="1"/>
          </p:cNvSpPr>
          <p:nvPr/>
        </p:nvSpPr>
        <p:spPr>
          <a:xfrm flipH="1">
            <a:off x="5568918" y="4461628"/>
            <a:ext cx="647916" cy="648150"/>
          </a:xfrm>
          <a:prstGeom prst="ellipse">
            <a:avLst/>
          </a:prstGeom>
          <a:solidFill>
            <a:srgbClr val="DBC9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23" name="Oval 156"/>
          <p:cNvSpPr>
            <a:spLocks noChangeAspect="1"/>
          </p:cNvSpPr>
          <p:nvPr/>
        </p:nvSpPr>
        <p:spPr>
          <a:xfrm flipH="1">
            <a:off x="6268034" y="3036234"/>
            <a:ext cx="647916" cy="648150"/>
          </a:xfrm>
          <a:prstGeom prst="ellipse">
            <a:avLst/>
          </a:prstGeom>
          <a:solidFill>
            <a:srgbClr val="DBC9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24" name="Oval 157"/>
          <p:cNvSpPr>
            <a:spLocks noChangeAspect="1"/>
          </p:cNvSpPr>
          <p:nvPr/>
        </p:nvSpPr>
        <p:spPr>
          <a:xfrm flipH="1">
            <a:off x="7344547" y="1823039"/>
            <a:ext cx="647916" cy="648150"/>
          </a:xfrm>
          <a:prstGeom prst="ellipse">
            <a:avLst/>
          </a:prstGeom>
          <a:solidFill>
            <a:srgbClr val="DBC9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8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25" name="Oval 158"/>
          <p:cNvSpPr>
            <a:spLocks noChangeAspect="1"/>
          </p:cNvSpPr>
          <p:nvPr/>
        </p:nvSpPr>
        <p:spPr>
          <a:xfrm flipH="1">
            <a:off x="8993951" y="2689690"/>
            <a:ext cx="647916" cy="648150"/>
          </a:xfrm>
          <a:prstGeom prst="ellipse">
            <a:avLst/>
          </a:prstGeom>
          <a:solidFill>
            <a:srgbClr val="DBC9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93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8" grpId="0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sp>
        <p:nvSpPr>
          <p:cNvPr id="29" name="十字箭头 28"/>
          <p:cNvSpPr/>
          <p:nvPr/>
        </p:nvSpPr>
        <p:spPr>
          <a:xfrm>
            <a:off x="4183579" y="1524398"/>
            <a:ext cx="3823261" cy="3824644"/>
          </a:xfrm>
          <a:prstGeom prst="quadArrow">
            <a:avLst>
              <a:gd name="adj1" fmla="val 2000"/>
              <a:gd name="adj2" fmla="val 4000"/>
              <a:gd name="adj3" fmla="val 5000"/>
            </a:avLst>
          </a:prstGeom>
          <a:solidFill>
            <a:srgbClr val="C7AC93"/>
          </a:solidFill>
          <a:ln w="12700" cap="flat" cmpd="sng" algn="ctr">
            <a:noFill/>
            <a:prstDash val="solid"/>
            <a:miter lim="800000"/>
          </a:ln>
          <a:effectLst/>
        </p:spPr>
      </p:sp>
      <p:grpSp>
        <p:nvGrpSpPr>
          <p:cNvPr id="30" name="组合 29"/>
          <p:cNvGrpSpPr/>
          <p:nvPr/>
        </p:nvGrpSpPr>
        <p:grpSpPr>
          <a:xfrm>
            <a:off x="4432091" y="1773001"/>
            <a:ext cx="1529304" cy="1529857"/>
            <a:chOff x="4432666" y="1953520"/>
            <a:chExt cx="1529503" cy="1529503"/>
          </a:xfrm>
          <a:solidFill>
            <a:srgbClr val="C7AC93"/>
          </a:solidFill>
        </p:grpSpPr>
        <p:sp>
          <p:nvSpPr>
            <p:cNvPr id="31" name="任意多边形 30"/>
            <p:cNvSpPr/>
            <p:nvPr/>
          </p:nvSpPr>
          <p:spPr>
            <a:xfrm>
              <a:off x="4432666" y="1953520"/>
              <a:ext cx="1529503" cy="1529503"/>
            </a:xfrm>
            <a:custGeom>
              <a:avLst/>
              <a:gdLst>
                <a:gd name="connsiteX0" fmla="*/ 0 w 1529503"/>
                <a:gd name="connsiteY0" fmla="*/ 254922 h 1529503"/>
                <a:gd name="connsiteX1" fmla="*/ 254922 w 1529503"/>
                <a:gd name="connsiteY1" fmla="*/ 0 h 1529503"/>
                <a:gd name="connsiteX2" fmla="*/ 1274581 w 1529503"/>
                <a:gd name="connsiteY2" fmla="*/ 0 h 1529503"/>
                <a:gd name="connsiteX3" fmla="*/ 1529503 w 1529503"/>
                <a:gd name="connsiteY3" fmla="*/ 254922 h 1529503"/>
                <a:gd name="connsiteX4" fmla="*/ 1529503 w 1529503"/>
                <a:gd name="connsiteY4" fmla="*/ 1274581 h 1529503"/>
                <a:gd name="connsiteX5" fmla="*/ 1274581 w 1529503"/>
                <a:gd name="connsiteY5" fmla="*/ 1529503 h 1529503"/>
                <a:gd name="connsiteX6" fmla="*/ 254922 w 1529503"/>
                <a:gd name="connsiteY6" fmla="*/ 1529503 h 1529503"/>
                <a:gd name="connsiteX7" fmla="*/ 0 w 1529503"/>
                <a:gd name="connsiteY7" fmla="*/ 1274581 h 1529503"/>
                <a:gd name="connsiteX8" fmla="*/ 0 w 1529503"/>
                <a:gd name="connsiteY8" fmla="*/ 254922 h 1529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9503" h="1529503">
                  <a:moveTo>
                    <a:pt x="0" y="254922"/>
                  </a:moveTo>
                  <a:cubicBezTo>
                    <a:pt x="0" y="114132"/>
                    <a:pt x="114132" y="0"/>
                    <a:pt x="254922" y="0"/>
                  </a:cubicBezTo>
                  <a:lnTo>
                    <a:pt x="1274581" y="0"/>
                  </a:lnTo>
                  <a:cubicBezTo>
                    <a:pt x="1415371" y="0"/>
                    <a:pt x="1529503" y="114132"/>
                    <a:pt x="1529503" y="254922"/>
                  </a:cubicBezTo>
                  <a:lnTo>
                    <a:pt x="1529503" y="1274581"/>
                  </a:lnTo>
                  <a:cubicBezTo>
                    <a:pt x="1529503" y="1415371"/>
                    <a:pt x="1415371" y="1529503"/>
                    <a:pt x="1274581" y="1529503"/>
                  </a:cubicBezTo>
                  <a:lnTo>
                    <a:pt x="254922" y="1529503"/>
                  </a:lnTo>
                  <a:cubicBezTo>
                    <a:pt x="114132" y="1529503"/>
                    <a:pt x="0" y="1415371"/>
                    <a:pt x="0" y="1274581"/>
                  </a:cubicBezTo>
                  <a:lnTo>
                    <a:pt x="0" y="254922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horz" wrap="square" lIns="161726" tIns="161726" rIns="161726" bIns="161726" numCol="1" spcCol="1270" anchor="ctr" anchorCtr="0">
              <a:noAutofit/>
            </a:bodyPr>
            <a:lstStyle/>
            <a:p>
              <a:pPr marL="0" marR="0" lvl="0" indent="0" algn="ctr" defTabSz="164457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7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pic>
          <p:nvPicPr>
            <p:cNvPr id="32" name="图片 31"/>
            <p:cNvPicPr>
              <a:picLocks noChangeAspect="1"/>
            </p:cNvPicPr>
            <p:nvPr/>
          </p:nvPicPr>
          <p:blipFill>
            <a:blip r:embed="rId2" cstate="screen">
              <a:duotone>
                <a:prstClr val="black"/>
                <a:sysClr val="window" lastClr="FFFFFF">
                  <a:tint val="45000"/>
                  <a:satMod val="400000"/>
                </a:sys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95114" y="2315966"/>
              <a:ext cx="804605" cy="804605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33" name="组合 32"/>
          <p:cNvGrpSpPr/>
          <p:nvPr/>
        </p:nvGrpSpPr>
        <p:grpSpPr>
          <a:xfrm>
            <a:off x="4432091" y="3570582"/>
            <a:ext cx="1529304" cy="1529857"/>
            <a:chOff x="4432666" y="3750686"/>
            <a:chExt cx="1529503" cy="1529503"/>
          </a:xfrm>
          <a:solidFill>
            <a:srgbClr val="C7AC93"/>
          </a:solidFill>
        </p:grpSpPr>
        <p:sp>
          <p:nvSpPr>
            <p:cNvPr id="34" name="任意多边形 33"/>
            <p:cNvSpPr/>
            <p:nvPr/>
          </p:nvSpPr>
          <p:spPr>
            <a:xfrm>
              <a:off x="4432666" y="3750686"/>
              <a:ext cx="1529503" cy="1529503"/>
            </a:xfrm>
            <a:custGeom>
              <a:avLst/>
              <a:gdLst>
                <a:gd name="connsiteX0" fmla="*/ 0 w 1529503"/>
                <a:gd name="connsiteY0" fmla="*/ 254922 h 1529503"/>
                <a:gd name="connsiteX1" fmla="*/ 254922 w 1529503"/>
                <a:gd name="connsiteY1" fmla="*/ 0 h 1529503"/>
                <a:gd name="connsiteX2" fmla="*/ 1274581 w 1529503"/>
                <a:gd name="connsiteY2" fmla="*/ 0 h 1529503"/>
                <a:gd name="connsiteX3" fmla="*/ 1529503 w 1529503"/>
                <a:gd name="connsiteY3" fmla="*/ 254922 h 1529503"/>
                <a:gd name="connsiteX4" fmla="*/ 1529503 w 1529503"/>
                <a:gd name="connsiteY4" fmla="*/ 1274581 h 1529503"/>
                <a:gd name="connsiteX5" fmla="*/ 1274581 w 1529503"/>
                <a:gd name="connsiteY5" fmla="*/ 1529503 h 1529503"/>
                <a:gd name="connsiteX6" fmla="*/ 254922 w 1529503"/>
                <a:gd name="connsiteY6" fmla="*/ 1529503 h 1529503"/>
                <a:gd name="connsiteX7" fmla="*/ 0 w 1529503"/>
                <a:gd name="connsiteY7" fmla="*/ 1274581 h 1529503"/>
                <a:gd name="connsiteX8" fmla="*/ 0 w 1529503"/>
                <a:gd name="connsiteY8" fmla="*/ 254922 h 1529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9503" h="1529503">
                  <a:moveTo>
                    <a:pt x="0" y="254922"/>
                  </a:moveTo>
                  <a:cubicBezTo>
                    <a:pt x="0" y="114132"/>
                    <a:pt x="114132" y="0"/>
                    <a:pt x="254922" y="0"/>
                  </a:cubicBezTo>
                  <a:lnTo>
                    <a:pt x="1274581" y="0"/>
                  </a:lnTo>
                  <a:cubicBezTo>
                    <a:pt x="1415371" y="0"/>
                    <a:pt x="1529503" y="114132"/>
                    <a:pt x="1529503" y="254922"/>
                  </a:cubicBezTo>
                  <a:lnTo>
                    <a:pt x="1529503" y="1274581"/>
                  </a:lnTo>
                  <a:cubicBezTo>
                    <a:pt x="1529503" y="1415371"/>
                    <a:pt x="1415371" y="1529503"/>
                    <a:pt x="1274581" y="1529503"/>
                  </a:cubicBezTo>
                  <a:lnTo>
                    <a:pt x="254922" y="1529503"/>
                  </a:lnTo>
                  <a:cubicBezTo>
                    <a:pt x="114132" y="1529503"/>
                    <a:pt x="0" y="1415371"/>
                    <a:pt x="0" y="1274581"/>
                  </a:cubicBezTo>
                  <a:lnTo>
                    <a:pt x="0" y="254922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horz" wrap="square" lIns="161726" tIns="161726" rIns="161726" bIns="161726" numCol="1" spcCol="1270" anchor="ctr" anchorCtr="0">
              <a:noAutofit/>
            </a:bodyPr>
            <a:lstStyle/>
            <a:p>
              <a:pPr marL="0" marR="0" lvl="0" indent="0" algn="ctr" defTabSz="164457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7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3" cstate="screen">
              <a:duotone>
                <a:prstClr val="black"/>
                <a:sysClr val="window" lastClr="FFFFFF">
                  <a:tint val="45000"/>
                  <a:satMod val="400000"/>
                </a:sys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24774" y="4043880"/>
              <a:ext cx="945284" cy="945284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36" name="组合 35"/>
          <p:cNvGrpSpPr/>
          <p:nvPr/>
        </p:nvGrpSpPr>
        <p:grpSpPr>
          <a:xfrm>
            <a:off x="6229024" y="1773001"/>
            <a:ext cx="1529304" cy="1529857"/>
            <a:chOff x="6229832" y="1953520"/>
            <a:chExt cx="1529503" cy="1529503"/>
          </a:xfrm>
          <a:solidFill>
            <a:srgbClr val="C7AC93"/>
          </a:solidFill>
        </p:grpSpPr>
        <p:sp>
          <p:nvSpPr>
            <p:cNvPr id="37" name="任意多边形 36"/>
            <p:cNvSpPr/>
            <p:nvPr/>
          </p:nvSpPr>
          <p:spPr>
            <a:xfrm>
              <a:off x="6229832" y="1953520"/>
              <a:ext cx="1529503" cy="1529503"/>
            </a:xfrm>
            <a:custGeom>
              <a:avLst/>
              <a:gdLst>
                <a:gd name="connsiteX0" fmla="*/ 0 w 1529503"/>
                <a:gd name="connsiteY0" fmla="*/ 254922 h 1529503"/>
                <a:gd name="connsiteX1" fmla="*/ 254922 w 1529503"/>
                <a:gd name="connsiteY1" fmla="*/ 0 h 1529503"/>
                <a:gd name="connsiteX2" fmla="*/ 1274581 w 1529503"/>
                <a:gd name="connsiteY2" fmla="*/ 0 h 1529503"/>
                <a:gd name="connsiteX3" fmla="*/ 1529503 w 1529503"/>
                <a:gd name="connsiteY3" fmla="*/ 254922 h 1529503"/>
                <a:gd name="connsiteX4" fmla="*/ 1529503 w 1529503"/>
                <a:gd name="connsiteY4" fmla="*/ 1274581 h 1529503"/>
                <a:gd name="connsiteX5" fmla="*/ 1274581 w 1529503"/>
                <a:gd name="connsiteY5" fmla="*/ 1529503 h 1529503"/>
                <a:gd name="connsiteX6" fmla="*/ 254922 w 1529503"/>
                <a:gd name="connsiteY6" fmla="*/ 1529503 h 1529503"/>
                <a:gd name="connsiteX7" fmla="*/ 0 w 1529503"/>
                <a:gd name="connsiteY7" fmla="*/ 1274581 h 1529503"/>
                <a:gd name="connsiteX8" fmla="*/ 0 w 1529503"/>
                <a:gd name="connsiteY8" fmla="*/ 254922 h 1529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9503" h="1529503">
                  <a:moveTo>
                    <a:pt x="0" y="254922"/>
                  </a:moveTo>
                  <a:cubicBezTo>
                    <a:pt x="0" y="114132"/>
                    <a:pt x="114132" y="0"/>
                    <a:pt x="254922" y="0"/>
                  </a:cubicBezTo>
                  <a:lnTo>
                    <a:pt x="1274581" y="0"/>
                  </a:lnTo>
                  <a:cubicBezTo>
                    <a:pt x="1415371" y="0"/>
                    <a:pt x="1529503" y="114132"/>
                    <a:pt x="1529503" y="254922"/>
                  </a:cubicBezTo>
                  <a:lnTo>
                    <a:pt x="1529503" y="1274581"/>
                  </a:lnTo>
                  <a:cubicBezTo>
                    <a:pt x="1529503" y="1415371"/>
                    <a:pt x="1415371" y="1529503"/>
                    <a:pt x="1274581" y="1529503"/>
                  </a:cubicBezTo>
                  <a:lnTo>
                    <a:pt x="254922" y="1529503"/>
                  </a:lnTo>
                  <a:cubicBezTo>
                    <a:pt x="114132" y="1529503"/>
                    <a:pt x="0" y="1415371"/>
                    <a:pt x="0" y="1274581"/>
                  </a:cubicBezTo>
                  <a:lnTo>
                    <a:pt x="0" y="254922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horz" wrap="square" lIns="161726" tIns="161726" rIns="161726" bIns="161726" numCol="1" spcCol="1270" anchor="ctr" anchorCtr="0">
              <a:noAutofit/>
            </a:bodyPr>
            <a:lstStyle/>
            <a:p>
              <a:pPr marL="0" marR="0" lvl="0" indent="0" algn="ctr" defTabSz="164457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7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pic>
          <p:nvPicPr>
            <p:cNvPr id="38" name="图片 37"/>
            <p:cNvPicPr>
              <a:picLocks noChangeAspect="1"/>
            </p:cNvPicPr>
            <p:nvPr/>
          </p:nvPicPr>
          <p:blipFill>
            <a:blip r:embed="rId4" cstate="screen">
              <a:duotone>
                <a:prstClr val="black"/>
                <a:sysClr val="window" lastClr="FFFFFF">
                  <a:tint val="45000"/>
                  <a:satMod val="400000"/>
                </a:sys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70767" y="2435557"/>
              <a:ext cx="1046362" cy="565425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39" name="组合 38"/>
          <p:cNvGrpSpPr/>
          <p:nvPr/>
        </p:nvGrpSpPr>
        <p:grpSpPr>
          <a:xfrm>
            <a:off x="6229024" y="3570582"/>
            <a:ext cx="1529304" cy="1529857"/>
            <a:chOff x="6229832" y="3750686"/>
            <a:chExt cx="1529503" cy="1529503"/>
          </a:xfrm>
          <a:solidFill>
            <a:srgbClr val="C7AC93"/>
          </a:solidFill>
        </p:grpSpPr>
        <p:sp>
          <p:nvSpPr>
            <p:cNvPr id="40" name="任意多边形 39"/>
            <p:cNvSpPr/>
            <p:nvPr/>
          </p:nvSpPr>
          <p:spPr>
            <a:xfrm>
              <a:off x="6229832" y="3750686"/>
              <a:ext cx="1529503" cy="1529503"/>
            </a:xfrm>
            <a:custGeom>
              <a:avLst/>
              <a:gdLst>
                <a:gd name="connsiteX0" fmla="*/ 0 w 1529503"/>
                <a:gd name="connsiteY0" fmla="*/ 254922 h 1529503"/>
                <a:gd name="connsiteX1" fmla="*/ 254922 w 1529503"/>
                <a:gd name="connsiteY1" fmla="*/ 0 h 1529503"/>
                <a:gd name="connsiteX2" fmla="*/ 1274581 w 1529503"/>
                <a:gd name="connsiteY2" fmla="*/ 0 h 1529503"/>
                <a:gd name="connsiteX3" fmla="*/ 1529503 w 1529503"/>
                <a:gd name="connsiteY3" fmla="*/ 254922 h 1529503"/>
                <a:gd name="connsiteX4" fmla="*/ 1529503 w 1529503"/>
                <a:gd name="connsiteY4" fmla="*/ 1274581 h 1529503"/>
                <a:gd name="connsiteX5" fmla="*/ 1274581 w 1529503"/>
                <a:gd name="connsiteY5" fmla="*/ 1529503 h 1529503"/>
                <a:gd name="connsiteX6" fmla="*/ 254922 w 1529503"/>
                <a:gd name="connsiteY6" fmla="*/ 1529503 h 1529503"/>
                <a:gd name="connsiteX7" fmla="*/ 0 w 1529503"/>
                <a:gd name="connsiteY7" fmla="*/ 1274581 h 1529503"/>
                <a:gd name="connsiteX8" fmla="*/ 0 w 1529503"/>
                <a:gd name="connsiteY8" fmla="*/ 254922 h 1529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9503" h="1529503">
                  <a:moveTo>
                    <a:pt x="0" y="254922"/>
                  </a:moveTo>
                  <a:cubicBezTo>
                    <a:pt x="0" y="114132"/>
                    <a:pt x="114132" y="0"/>
                    <a:pt x="254922" y="0"/>
                  </a:cubicBezTo>
                  <a:lnTo>
                    <a:pt x="1274581" y="0"/>
                  </a:lnTo>
                  <a:cubicBezTo>
                    <a:pt x="1415371" y="0"/>
                    <a:pt x="1529503" y="114132"/>
                    <a:pt x="1529503" y="254922"/>
                  </a:cubicBezTo>
                  <a:lnTo>
                    <a:pt x="1529503" y="1274581"/>
                  </a:lnTo>
                  <a:cubicBezTo>
                    <a:pt x="1529503" y="1415371"/>
                    <a:pt x="1415371" y="1529503"/>
                    <a:pt x="1274581" y="1529503"/>
                  </a:cubicBezTo>
                  <a:lnTo>
                    <a:pt x="254922" y="1529503"/>
                  </a:lnTo>
                  <a:cubicBezTo>
                    <a:pt x="114132" y="1529503"/>
                    <a:pt x="0" y="1415371"/>
                    <a:pt x="0" y="1274581"/>
                  </a:cubicBezTo>
                  <a:lnTo>
                    <a:pt x="0" y="254922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horz" wrap="square" lIns="161726" tIns="161726" rIns="161726" bIns="161726" numCol="1" spcCol="1270" anchor="ctr" anchorCtr="0">
              <a:noAutofit/>
            </a:bodyPr>
            <a:lstStyle/>
            <a:p>
              <a:pPr marL="0" marR="0" lvl="0" indent="0" algn="ctr" defTabSz="164457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7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endParaRPr>
            </a:p>
          </p:txBody>
        </p:sp>
        <p:pic>
          <p:nvPicPr>
            <p:cNvPr id="41" name="图片 40"/>
            <p:cNvPicPr>
              <a:picLocks noChangeAspect="1"/>
            </p:cNvPicPr>
            <p:nvPr/>
          </p:nvPicPr>
          <p:blipFill>
            <a:blip r:embed="rId5" cstate="screen">
              <a:duotone>
                <a:prstClr val="black"/>
                <a:sysClr val="window" lastClr="FFFFFF">
                  <a:tint val="45000"/>
                  <a:satMod val="400000"/>
                </a:sys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66360" y="4090165"/>
              <a:ext cx="855175" cy="855175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42" name="组合 41"/>
          <p:cNvGrpSpPr/>
          <p:nvPr/>
        </p:nvGrpSpPr>
        <p:grpSpPr>
          <a:xfrm>
            <a:off x="1127355" y="1744607"/>
            <a:ext cx="2807713" cy="901721"/>
            <a:chOff x="1127500" y="1925139"/>
            <a:chExt cx="2808078" cy="901513"/>
          </a:xfrm>
        </p:grpSpPr>
        <p:sp>
          <p:nvSpPr>
            <p:cNvPr id="43" name="文本框 25"/>
            <p:cNvSpPr txBox="1"/>
            <p:nvPr/>
          </p:nvSpPr>
          <p:spPr>
            <a:xfrm>
              <a:off x="1127501" y="1925139"/>
              <a:ext cx="2808075" cy="286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rPr>
                <a:t>Add a title.</a:t>
              </a:r>
            </a:p>
          </p:txBody>
        </p:sp>
        <p:sp>
          <p:nvSpPr>
            <p:cNvPr id="44" name="文本框 26"/>
            <p:cNvSpPr txBox="1"/>
            <p:nvPr/>
          </p:nvSpPr>
          <p:spPr>
            <a:xfrm>
              <a:off x="1127500" y="2201626"/>
              <a:ext cx="2808078" cy="625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rPr>
                <a:t>Click to enter a brief text introduction, the text content needs to be summarized and refined.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27355" y="3542188"/>
            <a:ext cx="2807713" cy="901721"/>
            <a:chOff x="1127500" y="3722304"/>
            <a:chExt cx="2808078" cy="901513"/>
          </a:xfrm>
        </p:grpSpPr>
        <p:sp>
          <p:nvSpPr>
            <p:cNvPr id="46" name="文本框 28"/>
            <p:cNvSpPr txBox="1"/>
            <p:nvPr/>
          </p:nvSpPr>
          <p:spPr>
            <a:xfrm>
              <a:off x="1127501" y="3722304"/>
              <a:ext cx="2808075" cy="286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rPr>
                <a:t>Add a title.</a:t>
              </a:r>
            </a:p>
          </p:txBody>
        </p:sp>
        <p:sp>
          <p:nvSpPr>
            <p:cNvPr id="47" name="文本框 29"/>
            <p:cNvSpPr txBox="1"/>
            <p:nvPr/>
          </p:nvSpPr>
          <p:spPr>
            <a:xfrm>
              <a:off x="1127500" y="3998791"/>
              <a:ext cx="2808078" cy="625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rPr>
                <a:t>Click to enter a brief text introduction, the text content needs to be summarized and refined.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8247742" y="1744607"/>
            <a:ext cx="2807713" cy="901721"/>
            <a:chOff x="8248814" y="1925139"/>
            <a:chExt cx="2808078" cy="901513"/>
          </a:xfrm>
        </p:grpSpPr>
        <p:sp>
          <p:nvSpPr>
            <p:cNvPr id="49" name="文本框 31"/>
            <p:cNvSpPr txBox="1"/>
            <p:nvPr/>
          </p:nvSpPr>
          <p:spPr>
            <a:xfrm>
              <a:off x="8248815" y="1925139"/>
              <a:ext cx="2808075" cy="286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rPr>
                <a:t>Add a title.</a:t>
              </a:r>
            </a:p>
          </p:txBody>
        </p:sp>
        <p:sp>
          <p:nvSpPr>
            <p:cNvPr id="50" name="文本框 32"/>
            <p:cNvSpPr txBox="1"/>
            <p:nvPr/>
          </p:nvSpPr>
          <p:spPr>
            <a:xfrm>
              <a:off x="8248814" y="2201626"/>
              <a:ext cx="2808078" cy="625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rPr>
                <a:t>Click to enter a brief text introduction, the text content needs to be summarized and refined.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8247742" y="3542188"/>
            <a:ext cx="2807713" cy="901721"/>
            <a:chOff x="8248814" y="3722304"/>
            <a:chExt cx="2808078" cy="901513"/>
          </a:xfrm>
        </p:grpSpPr>
        <p:sp>
          <p:nvSpPr>
            <p:cNvPr id="52" name="文本框 34"/>
            <p:cNvSpPr txBox="1"/>
            <p:nvPr/>
          </p:nvSpPr>
          <p:spPr>
            <a:xfrm>
              <a:off x="8248815" y="3722304"/>
              <a:ext cx="2808075" cy="286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rPr>
                <a:t>Add a title.</a:t>
              </a:r>
            </a:p>
          </p:txBody>
        </p:sp>
        <p:sp>
          <p:nvSpPr>
            <p:cNvPr id="53" name="文本框 35"/>
            <p:cNvSpPr txBox="1"/>
            <p:nvPr/>
          </p:nvSpPr>
          <p:spPr>
            <a:xfrm>
              <a:off x="8248814" y="3998791"/>
              <a:ext cx="2808078" cy="625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rPr>
                <a:t>Click to enter a brief text introduction, the text content needs to be summarized and refined.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793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sp>
        <p:nvSpPr>
          <p:cNvPr id="18" name="Oval 22"/>
          <p:cNvSpPr>
            <a:spLocks noChangeArrowheads="1"/>
          </p:cNvSpPr>
          <p:nvPr/>
        </p:nvSpPr>
        <p:spPr bwMode="auto">
          <a:xfrm>
            <a:off x="4759924" y="1360574"/>
            <a:ext cx="1385475" cy="1302443"/>
          </a:xfrm>
          <a:prstGeom prst="ellipse">
            <a:avLst/>
          </a:prstGeom>
          <a:solidFill>
            <a:srgbClr val="C7AC93"/>
          </a:solidFill>
          <a:ln>
            <a:noFill/>
          </a:ln>
        </p:spPr>
        <p:txBody>
          <a:bodyPr vert="horz" wrap="square" lIns="75491" tIns="37746" rIns="75491" bIns="3774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Add a theme</a:t>
            </a:r>
            <a:endParaRPr kumimoji="0" lang="zh-CN" altLang="en-US" sz="2800" b="1" i="0" u="none" strike="noStrike" kern="0" cap="none" spc="0" normalizeH="0" baseline="-3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 flipH="1">
            <a:off x="1597394" y="2013444"/>
            <a:ext cx="3162530" cy="0"/>
          </a:xfrm>
          <a:prstGeom prst="line">
            <a:avLst/>
          </a:prstGeom>
          <a:noFill/>
          <a:ln w="5" cap="flat">
            <a:solidFill>
              <a:srgbClr val="C7AC93"/>
            </a:solidFill>
            <a:prstDash val="dash"/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75491" tIns="37746" rIns="75491" bIns="3774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20" name="Freeform 24"/>
          <p:cNvSpPr>
            <a:spLocks noEditPoints="1"/>
          </p:cNvSpPr>
          <p:nvPr/>
        </p:nvSpPr>
        <p:spPr bwMode="auto">
          <a:xfrm>
            <a:off x="3804309" y="1835391"/>
            <a:ext cx="367036" cy="366003"/>
          </a:xfrm>
          <a:custGeom>
            <a:avLst/>
            <a:gdLst>
              <a:gd name="T0" fmla="*/ 23 w 47"/>
              <a:gd name="T1" fmla="*/ 0 h 47"/>
              <a:gd name="T2" fmla="*/ 47 w 47"/>
              <a:gd name="T3" fmla="*/ 24 h 47"/>
              <a:gd name="T4" fmla="*/ 23 w 47"/>
              <a:gd name="T5" fmla="*/ 47 h 47"/>
              <a:gd name="T6" fmla="*/ 0 w 47"/>
              <a:gd name="T7" fmla="*/ 24 h 47"/>
              <a:gd name="T8" fmla="*/ 23 w 47"/>
              <a:gd name="T9" fmla="*/ 0 h 47"/>
              <a:gd name="T10" fmla="*/ 23 w 47"/>
              <a:gd name="T11" fmla="*/ 15 h 47"/>
              <a:gd name="T12" fmla="*/ 15 w 47"/>
              <a:gd name="T13" fmla="*/ 24 h 47"/>
              <a:gd name="T14" fmla="*/ 23 w 47"/>
              <a:gd name="T15" fmla="*/ 32 h 47"/>
              <a:gd name="T16" fmla="*/ 32 w 47"/>
              <a:gd name="T17" fmla="*/ 24 h 47"/>
              <a:gd name="T18" fmla="*/ 23 w 47"/>
              <a:gd name="T19" fmla="*/ 15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7" h="47">
                <a:moveTo>
                  <a:pt x="23" y="0"/>
                </a:moveTo>
                <a:cubicBezTo>
                  <a:pt x="36" y="0"/>
                  <a:pt x="47" y="11"/>
                  <a:pt x="47" y="24"/>
                </a:cubicBezTo>
                <a:cubicBezTo>
                  <a:pt x="47" y="37"/>
                  <a:pt x="36" y="47"/>
                  <a:pt x="23" y="47"/>
                </a:cubicBezTo>
                <a:cubicBezTo>
                  <a:pt x="10" y="47"/>
                  <a:pt x="0" y="37"/>
                  <a:pt x="0" y="24"/>
                </a:cubicBezTo>
                <a:cubicBezTo>
                  <a:pt x="0" y="11"/>
                  <a:pt x="10" y="0"/>
                  <a:pt x="23" y="0"/>
                </a:cubicBezTo>
                <a:close/>
                <a:moveTo>
                  <a:pt x="23" y="15"/>
                </a:moveTo>
                <a:cubicBezTo>
                  <a:pt x="19" y="15"/>
                  <a:pt x="15" y="19"/>
                  <a:pt x="15" y="24"/>
                </a:cubicBezTo>
                <a:cubicBezTo>
                  <a:pt x="15" y="28"/>
                  <a:pt x="19" y="32"/>
                  <a:pt x="23" y="32"/>
                </a:cubicBezTo>
                <a:cubicBezTo>
                  <a:pt x="28" y="32"/>
                  <a:pt x="32" y="28"/>
                  <a:pt x="32" y="24"/>
                </a:cubicBezTo>
                <a:cubicBezTo>
                  <a:pt x="32" y="19"/>
                  <a:pt x="28" y="15"/>
                  <a:pt x="23" y="15"/>
                </a:cubicBez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vert="horz" wrap="square" lIns="75491" tIns="37746" rIns="75491" bIns="3774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21" name="Freeform 25"/>
          <p:cNvSpPr>
            <a:spLocks noEditPoints="1"/>
          </p:cNvSpPr>
          <p:nvPr/>
        </p:nvSpPr>
        <p:spPr bwMode="auto">
          <a:xfrm>
            <a:off x="2944586" y="1835391"/>
            <a:ext cx="370342" cy="366003"/>
          </a:xfrm>
          <a:custGeom>
            <a:avLst/>
            <a:gdLst>
              <a:gd name="T0" fmla="*/ 24 w 47"/>
              <a:gd name="T1" fmla="*/ 0 h 47"/>
              <a:gd name="T2" fmla="*/ 47 w 47"/>
              <a:gd name="T3" fmla="*/ 24 h 47"/>
              <a:gd name="T4" fmla="*/ 24 w 47"/>
              <a:gd name="T5" fmla="*/ 47 h 47"/>
              <a:gd name="T6" fmla="*/ 0 w 47"/>
              <a:gd name="T7" fmla="*/ 24 h 47"/>
              <a:gd name="T8" fmla="*/ 24 w 47"/>
              <a:gd name="T9" fmla="*/ 0 h 47"/>
              <a:gd name="T10" fmla="*/ 24 w 47"/>
              <a:gd name="T11" fmla="*/ 15 h 47"/>
              <a:gd name="T12" fmla="*/ 15 w 47"/>
              <a:gd name="T13" fmla="*/ 24 h 47"/>
              <a:gd name="T14" fmla="*/ 24 w 47"/>
              <a:gd name="T15" fmla="*/ 32 h 47"/>
              <a:gd name="T16" fmla="*/ 32 w 47"/>
              <a:gd name="T17" fmla="*/ 24 h 47"/>
              <a:gd name="T18" fmla="*/ 24 w 47"/>
              <a:gd name="T19" fmla="*/ 15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7" h="47">
                <a:moveTo>
                  <a:pt x="24" y="0"/>
                </a:moveTo>
                <a:cubicBezTo>
                  <a:pt x="37" y="0"/>
                  <a:pt x="47" y="11"/>
                  <a:pt x="47" y="24"/>
                </a:cubicBezTo>
                <a:cubicBezTo>
                  <a:pt x="47" y="37"/>
                  <a:pt x="37" y="47"/>
                  <a:pt x="24" y="47"/>
                </a:cubicBezTo>
                <a:cubicBezTo>
                  <a:pt x="11" y="47"/>
                  <a:pt x="0" y="37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  <a:moveTo>
                  <a:pt x="24" y="15"/>
                </a:moveTo>
                <a:cubicBezTo>
                  <a:pt x="19" y="15"/>
                  <a:pt x="15" y="19"/>
                  <a:pt x="15" y="24"/>
                </a:cubicBezTo>
                <a:cubicBezTo>
                  <a:pt x="15" y="28"/>
                  <a:pt x="19" y="32"/>
                  <a:pt x="24" y="32"/>
                </a:cubicBezTo>
                <a:cubicBezTo>
                  <a:pt x="28" y="32"/>
                  <a:pt x="32" y="28"/>
                  <a:pt x="32" y="24"/>
                </a:cubicBezTo>
                <a:cubicBezTo>
                  <a:pt x="32" y="19"/>
                  <a:pt x="28" y="15"/>
                  <a:pt x="24" y="15"/>
                </a:cubicBez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vert="horz" wrap="square" lIns="75491" tIns="37746" rIns="75491" bIns="3774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22" name="Freeform 26"/>
          <p:cNvSpPr>
            <a:spLocks noEditPoints="1"/>
          </p:cNvSpPr>
          <p:nvPr/>
        </p:nvSpPr>
        <p:spPr bwMode="auto">
          <a:xfrm>
            <a:off x="2088171" y="1835391"/>
            <a:ext cx="373649" cy="366003"/>
          </a:xfrm>
          <a:custGeom>
            <a:avLst/>
            <a:gdLst>
              <a:gd name="T0" fmla="*/ 24 w 48"/>
              <a:gd name="T1" fmla="*/ 0 h 47"/>
              <a:gd name="T2" fmla="*/ 48 w 48"/>
              <a:gd name="T3" fmla="*/ 24 h 47"/>
              <a:gd name="T4" fmla="*/ 24 w 48"/>
              <a:gd name="T5" fmla="*/ 47 h 47"/>
              <a:gd name="T6" fmla="*/ 0 w 48"/>
              <a:gd name="T7" fmla="*/ 24 h 47"/>
              <a:gd name="T8" fmla="*/ 24 w 48"/>
              <a:gd name="T9" fmla="*/ 0 h 47"/>
              <a:gd name="T10" fmla="*/ 24 w 48"/>
              <a:gd name="T11" fmla="*/ 15 h 47"/>
              <a:gd name="T12" fmla="*/ 15 w 48"/>
              <a:gd name="T13" fmla="*/ 24 h 47"/>
              <a:gd name="T14" fmla="*/ 24 w 48"/>
              <a:gd name="T15" fmla="*/ 32 h 47"/>
              <a:gd name="T16" fmla="*/ 32 w 48"/>
              <a:gd name="T17" fmla="*/ 24 h 47"/>
              <a:gd name="T18" fmla="*/ 24 w 48"/>
              <a:gd name="T19" fmla="*/ 15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8" h="47">
                <a:moveTo>
                  <a:pt x="24" y="0"/>
                </a:moveTo>
                <a:cubicBezTo>
                  <a:pt x="37" y="0"/>
                  <a:pt x="48" y="11"/>
                  <a:pt x="48" y="24"/>
                </a:cubicBezTo>
                <a:cubicBezTo>
                  <a:pt x="48" y="37"/>
                  <a:pt x="37" y="47"/>
                  <a:pt x="24" y="47"/>
                </a:cubicBezTo>
                <a:cubicBezTo>
                  <a:pt x="11" y="47"/>
                  <a:pt x="0" y="37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  <a:moveTo>
                  <a:pt x="24" y="15"/>
                </a:moveTo>
                <a:cubicBezTo>
                  <a:pt x="19" y="15"/>
                  <a:pt x="15" y="19"/>
                  <a:pt x="15" y="24"/>
                </a:cubicBezTo>
                <a:cubicBezTo>
                  <a:pt x="15" y="28"/>
                  <a:pt x="19" y="32"/>
                  <a:pt x="24" y="32"/>
                </a:cubicBezTo>
                <a:cubicBezTo>
                  <a:pt x="29" y="32"/>
                  <a:pt x="32" y="28"/>
                  <a:pt x="32" y="24"/>
                </a:cubicBezTo>
                <a:cubicBezTo>
                  <a:pt x="32" y="19"/>
                  <a:pt x="29" y="15"/>
                  <a:pt x="24" y="15"/>
                </a:cubicBez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vert="horz" wrap="square" lIns="75491" tIns="37746" rIns="75491" bIns="3774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23" name="Freeform 27"/>
          <p:cNvSpPr>
            <a:spLocks/>
          </p:cNvSpPr>
          <p:nvPr/>
        </p:nvSpPr>
        <p:spPr bwMode="auto">
          <a:xfrm>
            <a:off x="3913426" y="2115663"/>
            <a:ext cx="1742592" cy="1480497"/>
          </a:xfrm>
          <a:custGeom>
            <a:avLst/>
            <a:gdLst>
              <a:gd name="T0" fmla="*/ 172 w 223"/>
              <a:gd name="T1" fmla="*/ 172 h 190"/>
              <a:gd name="T2" fmla="*/ 50 w 223"/>
              <a:gd name="T3" fmla="*/ 122 h 190"/>
              <a:gd name="T4" fmla="*/ 0 w 223"/>
              <a:gd name="T5" fmla="*/ 0 h 190"/>
              <a:gd name="T6" fmla="*/ 22 w 223"/>
              <a:gd name="T7" fmla="*/ 0 h 190"/>
              <a:gd name="T8" fmla="*/ 66 w 223"/>
              <a:gd name="T9" fmla="*/ 106 h 190"/>
              <a:gd name="T10" fmla="*/ 172 w 223"/>
              <a:gd name="T11" fmla="*/ 150 h 190"/>
              <a:gd name="T12" fmla="*/ 172 w 223"/>
              <a:gd name="T13" fmla="*/ 132 h 190"/>
              <a:gd name="T14" fmla="*/ 223 w 223"/>
              <a:gd name="T15" fmla="*/ 163 h 190"/>
              <a:gd name="T16" fmla="*/ 172 w 223"/>
              <a:gd name="T17" fmla="*/ 190 h 190"/>
              <a:gd name="T18" fmla="*/ 172 w 223"/>
              <a:gd name="T19" fmla="*/ 172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3" h="190">
                <a:moveTo>
                  <a:pt x="172" y="172"/>
                </a:moveTo>
                <a:cubicBezTo>
                  <a:pt x="124" y="172"/>
                  <a:pt x="81" y="153"/>
                  <a:pt x="50" y="122"/>
                </a:cubicBezTo>
                <a:cubicBezTo>
                  <a:pt x="19" y="91"/>
                  <a:pt x="0" y="48"/>
                  <a:pt x="0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2" y="41"/>
                  <a:pt x="39" y="79"/>
                  <a:pt x="66" y="106"/>
                </a:cubicBezTo>
                <a:cubicBezTo>
                  <a:pt x="93" y="133"/>
                  <a:pt x="131" y="150"/>
                  <a:pt x="172" y="150"/>
                </a:cubicBezTo>
                <a:cubicBezTo>
                  <a:pt x="172" y="132"/>
                  <a:pt x="172" y="132"/>
                  <a:pt x="172" y="132"/>
                </a:cubicBezTo>
                <a:cubicBezTo>
                  <a:pt x="223" y="163"/>
                  <a:pt x="223" y="163"/>
                  <a:pt x="223" y="163"/>
                </a:cubicBezTo>
                <a:cubicBezTo>
                  <a:pt x="172" y="190"/>
                  <a:pt x="172" y="190"/>
                  <a:pt x="172" y="190"/>
                </a:cubicBezTo>
                <a:lnTo>
                  <a:pt x="172" y="172"/>
                </a:ln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vert="horz" wrap="square" lIns="75491" tIns="37746" rIns="75491" bIns="3774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24" name="Freeform 28"/>
          <p:cNvSpPr>
            <a:spLocks/>
          </p:cNvSpPr>
          <p:nvPr/>
        </p:nvSpPr>
        <p:spPr bwMode="auto">
          <a:xfrm>
            <a:off x="3030558" y="2115662"/>
            <a:ext cx="2625461" cy="2360883"/>
          </a:xfrm>
          <a:custGeom>
            <a:avLst/>
            <a:gdLst>
              <a:gd name="T0" fmla="*/ 285 w 336"/>
              <a:gd name="T1" fmla="*/ 285 h 303"/>
              <a:gd name="T2" fmla="*/ 84 w 336"/>
              <a:gd name="T3" fmla="*/ 202 h 303"/>
              <a:gd name="T4" fmla="*/ 0 w 336"/>
              <a:gd name="T5" fmla="*/ 0 h 303"/>
              <a:gd name="T6" fmla="*/ 23 w 336"/>
              <a:gd name="T7" fmla="*/ 0 h 303"/>
              <a:gd name="T8" fmla="*/ 100 w 336"/>
              <a:gd name="T9" fmla="*/ 186 h 303"/>
              <a:gd name="T10" fmla="*/ 285 w 336"/>
              <a:gd name="T11" fmla="*/ 262 h 303"/>
              <a:gd name="T12" fmla="*/ 285 w 336"/>
              <a:gd name="T13" fmla="*/ 245 h 303"/>
              <a:gd name="T14" fmla="*/ 336 w 336"/>
              <a:gd name="T15" fmla="*/ 275 h 303"/>
              <a:gd name="T16" fmla="*/ 285 w 336"/>
              <a:gd name="T17" fmla="*/ 303 h 303"/>
              <a:gd name="T18" fmla="*/ 285 w 336"/>
              <a:gd name="T19" fmla="*/ 285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6" h="303">
                <a:moveTo>
                  <a:pt x="285" y="285"/>
                </a:moveTo>
                <a:cubicBezTo>
                  <a:pt x="206" y="285"/>
                  <a:pt x="135" y="253"/>
                  <a:pt x="84" y="202"/>
                </a:cubicBezTo>
                <a:cubicBezTo>
                  <a:pt x="32" y="150"/>
                  <a:pt x="0" y="79"/>
                  <a:pt x="0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72"/>
                  <a:pt x="52" y="138"/>
                  <a:pt x="100" y="186"/>
                </a:cubicBezTo>
                <a:cubicBezTo>
                  <a:pt x="147" y="233"/>
                  <a:pt x="213" y="262"/>
                  <a:pt x="285" y="262"/>
                </a:cubicBezTo>
                <a:cubicBezTo>
                  <a:pt x="285" y="245"/>
                  <a:pt x="285" y="245"/>
                  <a:pt x="285" y="245"/>
                </a:cubicBezTo>
                <a:cubicBezTo>
                  <a:pt x="336" y="275"/>
                  <a:pt x="336" y="275"/>
                  <a:pt x="336" y="275"/>
                </a:cubicBezTo>
                <a:cubicBezTo>
                  <a:pt x="285" y="303"/>
                  <a:pt x="285" y="303"/>
                  <a:pt x="285" y="303"/>
                </a:cubicBezTo>
                <a:lnTo>
                  <a:pt x="285" y="285"/>
                </a:ln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vert="horz" wrap="square" lIns="75491" tIns="37746" rIns="75491" bIns="3774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25" name="Freeform 29"/>
          <p:cNvSpPr>
            <a:spLocks/>
          </p:cNvSpPr>
          <p:nvPr/>
        </p:nvSpPr>
        <p:spPr bwMode="auto">
          <a:xfrm>
            <a:off x="2174143" y="2115662"/>
            <a:ext cx="3481877" cy="3218186"/>
          </a:xfrm>
          <a:custGeom>
            <a:avLst/>
            <a:gdLst>
              <a:gd name="T0" fmla="*/ 395 w 446"/>
              <a:gd name="T1" fmla="*/ 395 h 413"/>
              <a:gd name="T2" fmla="*/ 116 w 446"/>
              <a:gd name="T3" fmla="*/ 279 h 413"/>
              <a:gd name="T4" fmla="*/ 0 w 446"/>
              <a:gd name="T5" fmla="*/ 0 h 413"/>
              <a:gd name="T6" fmla="*/ 23 w 446"/>
              <a:gd name="T7" fmla="*/ 0 h 413"/>
              <a:gd name="T8" fmla="*/ 132 w 446"/>
              <a:gd name="T9" fmla="*/ 263 h 413"/>
              <a:gd name="T10" fmla="*/ 395 w 446"/>
              <a:gd name="T11" fmla="*/ 373 h 413"/>
              <a:gd name="T12" fmla="*/ 395 w 446"/>
              <a:gd name="T13" fmla="*/ 355 h 413"/>
              <a:gd name="T14" fmla="*/ 446 w 446"/>
              <a:gd name="T15" fmla="*/ 385 h 413"/>
              <a:gd name="T16" fmla="*/ 395 w 446"/>
              <a:gd name="T17" fmla="*/ 413 h 413"/>
              <a:gd name="T18" fmla="*/ 395 w 446"/>
              <a:gd name="T19" fmla="*/ 395 h 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6" h="413">
                <a:moveTo>
                  <a:pt x="395" y="395"/>
                </a:moveTo>
                <a:cubicBezTo>
                  <a:pt x="286" y="395"/>
                  <a:pt x="187" y="351"/>
                  <a:pt x="116" y="279"/>
                </a:cubicBezTo>
                <a:cubicBezTo>
                  <a:pt x="44" y="208"/>
                  <a:pt x="0" y="109"/>
                  <a:pt x="0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103"/>
                  <a:pt x="64" y="196"/>
                  <a:pt x="132" y="263"/>
                </a:cubicBezTo>
                <a:cubicBezTo>
                  <a:pt x="199" y="331"/>
                  <a:pt x="292" y="372"/>
                  <a:pt x="395" y="373"/>
                </a:cubicBezTo>
                <a:cubicBezTo>
                  <a:pt x="395" y="355"/>
                  <a:pt x="395" y="355"/>
                  <a:pt x="395" y="355"/>
                </a:cubicBezTo>
                <a:cubicBezTo>
                  <a:pt x="446" y="385"/>
                  <a:pt x="446" y="385"/>
                  <a:pt x="446" y="385"/>
                </a:cubicBezTo>
                <a:cubicBezTo>
                  <a:pt x="395" y="413"/>
                  <a:pt x="395" y="413"/>
                  <a:pt x="395" y="413"/>
                </a:cubicBezTo>
                <a:lnTo>
                  <a:pt x="395" y="395"/>
                </a:ln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vert="horz" wrap="square" lIns="75491" tIns="37746" rIns="75491" bIns="3774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26" name="TextBox 17"/>
          <p:cNvSpPr txBox="1"/>
          <p:nvPr/>
        </p:nvSpPr>
        <p:spPr>
          <a:xfrm>
            <a:off x="5717446" y="2983321"/>
            <a:ext cx="558482" cy="768906"/>
          </a:xfrm>
          <a:prstGeom prst="rect">
            <a:avLst/>
          </a:prstGeom>
          <a:noFill/>
        </p:spPr>
        <p:txBody>
          <a:bodyPr wrap="none" lIns="75491" tIns="37746" rIns="75491" bIns="37746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5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A.</a:t>
            </a:r>
            <a:endParaRPr kumimoji="0" lang="zh-CN" altLang="en-US" sz="45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27" name="TextBox 18"/>
          <p:cNvSpPr txBox="1"/>
          <p:nvPr/>
        </p:nvSpPr>
        <p:spPr>
          <a:xfrm>
            <a:off x="5717445" y="3845777"/>
            <a:ext cx="513605" cy="768906"/>
          </a:xfrm>
          <a:prstGeom prst="rect">
            <a:avLst/>
          </a:prstGeom>
          <a:noFill/>
        </p:spPr>
        <p:txBody>
          <a:bodyPr wrap="none" lIns="75491" tIns="37746" rIns="75491" bIns="37746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5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B.</a:t>
            </a:r>
            <a:endParaRPr kumimoji="0" lang="zh-CN" altLang="en-US" sz="45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28" name="TextBox 19"/>
          <p:cNvSpPr txBox="1"/>
          <p:nvPr/>
        </p:nvSpPr>
        <p:spPr>
          <a:xfrm>
            <a:off x="5717444" y="4736332"/>
            <a:ext cx="539250" cy="768906"/>
          </a:xfrm>
          <a:prstGeom prst="rect">
            <a:avLst/>
          </a:prstGeom>
          <a:noFill/>
        </p:spPr>
        <p:txBody>
          <a:bodyPr wrap="none" lIns="75491" tIns="37746" rIns="75491" bIns="37746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5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C.</a:t>
            </a:r>
            <a:endParaRPr kumimoji="0" lang="zh-CN" altLang="en-US" sz="45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29" name="TextBox 20"/>
          <p:cNvSpPr txBox="1"/>
          <p:nvPr/>
        </p:nvSpPr>
        <p:spPr>
          <a:xfrm>
            <a:off x="6360422" y="3029575"/>
            <a:ext cx="3877621" cy="312832"/>
          </a:xfrm>
          <a:prstGeom prst="rect">
            <a:avLst/>
          </a:prstGeom>
          <a:noFill/>
        </p:spPr>
        <p:txBody>
          <a:bodyPr wrap="square" lIns="75491" tIns="37746" rIns="75491" bIns="37746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sym typeface="微软雅黑" pitchFamily="34" charset="-122"/>
              </a:rPr>
              <a:t>Enter a comprehensive description of the chart above here.</a:t>
            </a:r>
          </a:p>
        </p:txBody>
      </p:sp>
      <p:sp>
        <p:nvSpPr>
          <p:cNvPr id="30" name="TextBox 21"/>
          <p:cNvSpPr txBox="1"/>
          <p:nvPr/>
        </p:nvSpPr>
        <p:spPr>
          <a:xfrm>
            <a:off x="6360422" y="3948744"/>
            <a:ext cx="3877621" cy="312832"/>
          </a:xfrm>
          <a:prstGeom prst="rect">
            <a:avLst/>
          </a:prstGeom>
          <a:noFill/>
        </p:spPr>
        <p:txBody>
          <a:bodyPr wrap="square" lIns="75491" tIns="37746" rIns="75491" bIns="37746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sym typeface="微软雅黑" pitchFamily="34" charset="-122"/>
              </a:rPr>
              <a:t>Enter a comprehensive description of the chart above here.</a:t>
            </a:r>
          </a:p>
        </p:txBody>
      </p:sp>
      <p:sp>
        <p:nvSpPr>
          <p:cNvPr id="31" name="TextBox 22"/>
          <p:cNvSpPr txBox="1"/>
          <p:nvPr/>
        </p:nvSpPr>
        <p:spPr>
          <a:xfrm>
            <a:off x="6360422" y="4848972"/>
            <a:ext cx="3877621" cy="312832"/>
          </a:xfrm>
          <a:prstGeom prst="rect">
            <a:avLst/>
          </a:prstGeom>
          <a:noFill/>
        </p:spPr>
        <p:txBody>
          <a:bodyPr wrap="square" lIns="75491" tIns="37746" rIns="75491" bIns="37746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sym typeface="微软雅黑" pitchFamily="34" charset="-122"/>
              </a:rPr>
              <a:t>Enter a comprehensive description of the chart above here.</a:t>
            </a:r>
          </a:p>
        </p:txBody>
      </p:sp>
    </p:spTree>
    <p:extLst>
      <p:ext uri="{BB962C8B-B14F-4D97-AF65-F5344CB8AC3E}">
        <p14:creationId xmlns:p14="http://schemas.microsoft.com/office/powerpoint/2010/main" val="425793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9" presetClass="entr" presetSubtype="0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9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400"/>
                            </p:stCondLst>
                            <p:childTnLst>
                              <p:par>
                                <p:cTn id="3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9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400"/>
                            </p:stCondLst>
                            <p:childTnLst>
                              <p:par>
                                <p:cTn id="5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9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400"/>
                            </p:stCondLst>
                            <p:childTnLst>
                              <p:par>
                                <p:cTn id="6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530370" y="4493559"/>
            <a:ext cx="74136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solidFill>
                  <a:srgbClr val="DBC9B8"/>
                </a:solidFill>
                <a:cs typeface="+mn-ea"/>
                <a:sym typeface="+mn-lt"/>
              </a:rPr>
              <a:t>The content of the title text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4807353" y="2195150"/>
            <a:ext cx="1988682" cy="1988682"/>
            <a:chOff x="4807353" y="2195150"/>
            <a:chExt cx="1988682" cy="1988682"/>
          </a:xfrm>
        </p:grpSpPr>
        <p:grpSp>
          <p:nvGrpSpPr>
            <p:cNvPr id="8" name="组合 7"/>
            <p:cNvGrpSpPr/>
            <p:nvPr/>
          </p:nvGrpSpPr>
          <p:grpSpPr>
            <a:xfrm>
              <a:off x="4807353" y="2195150"/>
              <a:ext cx="1988682" cy="1988682"/>
              <a:chOff x="5298898" y="2631898"/>
              <a:chExt cx="1594204" cy="159420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5" name="Freeform 10"/>
            <p:cNvSpPr>
              <a:spLocks noEditPoints="1"/>
            </p:cNvSpPr>
            <p:nvPr/>
          </p:nvSpPr>
          <p:spPr bwMode="auto">
            <a:xfrm>
              <a:off x="5388369" y="2774595"/>
              <a:ext cx="848838" cy="830919"/>
            </a:xfrm>
            <a:custGeom>
              <a:avLst/>
              <a:gdLst>
                <a:gd name="T0" fmla="*/ 794 w 3251"/>
                <a:gd name="T1" fmla="*/ 2673 h 3184"/>
                <a:gd name="T2" fmla="*/ 794 w 3251"/>
                <a:gd name="T3" fmla="*/ 1532 h 3184"/>
                <a:gd name="T4" fmla="*/ 919 w 3251"/>
                <a:gd name="T5" fmla="*/ 1532 h 3184"/>
                <a:gd name="T6" fmla="*/ 919 w 3251"/>
                <a:gd name="T7" fmla="*/ 1391 h 3184"/>
                <a:gd name="T8" fmla="*/ 280 w 3251"/>
                <a:gd name="T9" fmla="*/ 1391 h 3184"/>
                <a:gd name="T10" fmla="*/ 280 w 3251"/>
                <a:gd name="T11" fmla="*/ 1520 h 3184"/>
                <a:gd name="T12" fmla="*/ 405 w 3251"/>
                <a:gd name="T13" fmla="*/ 1520 h 3184"/>
                <a:gd name="T14" fmla="*/ 405 w 3251"/>
                <a:gd name="T15" fmla="*/ 2673 h 3184"/>
                <a:gd name="T16" fmla="*/ 794 w 3251"/>
                <a:gd name="T17" fmla="*/ 2673 h 3184"/>
                <a:gd name="T18" fmla="*/ 80 w 3251"/>
                <a:gd name="T19" fmla="*/ 1266 h 3184"/>
                <a:gd name="T20" fmla="*/ 3176 w 3251"/>
                <a:gd name="T21" fmla="*/ 1266 h 3184"/>
                <a:gd name="T22" fmla="*/ 3177 w 3251"/>
                <a:gd name="T23" fmla="*/ 1117 h 3184"/>
                <a:gd name="T24" fmla="*/ 1625 w 3251"/>
                <a:gd name="T25" fmla="*/ 0 h 3184"/>
                <a:gd name="T26" fmla="*/ 80 w 3251"/>
                <a:gd name="T27" fmla="*/ 1117 h 3184"/>
                <a:gd name="T28" fmla="*/ 80 w 3251"/>
                <a:gd name="T29" fmla="*/ 1266 h 3184"/>
                <a:gd name="T30" fmla="*/ 1625 w 3251"/>
                <a:gd name="T31" fmla="*/ 528 h 3184"/>
                <a:gd name="T32" fmla="*/ 1849 w 3251"/>
                <a:gd name="T33" fmla="*/ 752 h 3184"/>
                <a:gd name="T34" fmla="*/ 1625 w 3251"/>
                <a:gd name="T35" fmla="*/ 976 h 3184"/>
                <a:gd name="T36" fmla="*/ 1401 w 3251"/>
                <a:gd name="T37" fmla="*/ 752 h 3184"/>
                <a:gd name="T38" fmla="*/ 1625 w 3251"/>
                <a:gd name="T39" fmla="*/ 528 h 3184"/>
                <a:gd name="T40" fmla="*/ 157 w 3251"/>
                <a:gd name="T41" fmla="*/ 2928 h 3184"/>
                <a:gd name="T42" fmla="*/ 3099 w 3251"/>
                <a:gd name="T43" fmla="*/ 2928 h 3184"/>
                <a:gd name="T44" fmla="*/ 3099 w 3251"/>
                <a:gd name="T45" fmla="*/ 2803 h 3184"/>
                <a:gd name="T46" fmla="*/ 157 w 3251"/>
                <a:gd name="T47" fmla="*/ 2803 h 3184"/>
                <a:gd name="T48" fmla="*/ 157 w 3251"/>
                <a:gd name="T49" fmla="*/ 2928 h 3184"/>
                <a:gd name="T50" fmla="*/ 29 w 3251"/>
                <a:gd name="T51" fmla="*/ 3184 h 3184"/>
                <a:gd name="T52" fmla="*/ 3227 w 3251"/>
                <a:gd name="T53" fmla="*/ 3184 h 3184"/>
                <a:gd name="T54" fmla="*/ 3227 w 3251"/>
                <a:gd name="T55" fmla="*/ 3067 h 3184"/>
                <a:gd name="T56" fmla="*/ 29 w 3251"/>
                <a:gd name="T57" fmla="*/ 3067 h 3184"/>
                <a:gd name="T58" fmla="*/ 29 w 3251"/>
                <a:gd name="T59" fmla="*/ 3184 h 3184"/>
                <a:gd name="T60" fmla="*/ 1822 w 3251"/>
                <a:gd name="T61" fmla="*/ 2673 h 3184"/>
                <a:gd name="T62" fmla="*/ 1822 w 3251"/>
                <a:gd name="T63" fmla="*/ 1524 h 3184"/>
                <a:gd name="T64" fmla="*/ 1948 w 3251"/>
                <a:gd name="T65" fmla="*/ 1524 h 3184"/>
                <a:gd name="T66" fmla="*/ 1948 w 3251"/>
                <a:gd name="T67" fmla="*/ 1399 h 3184"/>
                <a:gd name="T68" fmla="*/ 1308 w 3251"/>
                <a:gd name="T69" fmla="*/ 1399 h 3184"/>
                <a:gd name="T70" fmla="*/ 1308 w 3251"/>
                <a:gd name="T71" fmla="*/ 1520 h 3184"/>
                <a:gd name="T72" fmla="*/ 1433 w 3251"/>
                <a:gd name="T73" fmla="*/ 1520 h 3184"/>
                <a:gd name="T74" fmla="*/ 1433 w 3251"/>
                <a:gd name="T75" fmla="*/ 2673 h 3184"/>
                <a:gd name="T76" fmla="*/ 1822 w 3251"/>
                <a:gd name="T77" fmla="*/ 2673 h 3184"/>
                <a:gd name="T78" fmla="*/ 2843 w 3251"/>
                <a:gd name="T79" fmla="*/ 2673 h 3184"/>
                <a:gd name="T80" fmla="*/ 2843 w 3251"/>
                <a:gd name="T81" fmla="*/ 1524 h 3184"/>
                <a:gd name="T82" fmla="*/ 2968 w 3251"/>
                <a:gd name="T83" fmla="*/ 1524 h 3184"/>
                <a:gd name="T84" fmla="*/ 2968 w 3251"/>
                <a:gd name="T85" fmla="*/ 1399 h 3184"/>
                <a:gd name="T86" fmla="*/ 2329 w 3251"/>
                <a:gd name="T87" fmla="*/ 1399 h 3184"/>
                <a:gd name="T88" fmla="*/ 2329 w 3251"/>
                <a:gd name="T89" fmla="*/ 1520 h 3184"/>
                <a:gd name="T90" fmla="*/ 2454 w 3251"/>
                <a:gd name="T91" fmla="*/ 1520 h 3184"/>
                <a:gd name="T92" fmla="*/ 2454 w 3251"/>
                <a:gd name="T93" fmla="*/ 2673 h 3184"/>
                <a:gd name="T94" fmla="*/ 2843 w 3251"/>
                <a:gd name="T95" fmla="*/ 2673 h 3184"/>
                <a:gd name="T96" fmla="*/ 2843 w 3251"/>
                <a:gd name="T97" fmla="*/ 2673 h 3184"/>
                <a:gd name="T98" fmla="*/ 2843 w 3251"/>
                <a:gd name="T99" fmla="*/ 2673 h 3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51" h="3184">
                  <a:moveTo>
                    <a:pt x="794" y="2673"/>
                  </a:moveTo>
                  <a:cubicBezTo>
                    <a:pt x="794" y="1532"/>
                    <a:pt x="794" y="1532"/>
                    <a:pt x="794" y="1532"/>
                  </a:cubicBezTo>
                  <a:cubicBezTo>
                    <a:pt x="919" y="1532"/>
                    <a:pt x="919" y="1532"/>
                    <a:pt x="919" y="1532"/>
                  </a:cubicBezTo>
                  <a:cubicBezTo>
                    <a:pt x="919" y="1391"/>
                    <a:pt x="919" y="1391"/>
                    <a:pt x="919" y="1391"/>
                  </a:cubicBezTo>
                  <a:cubicBezTo>
                    <a:pt x="280" y="1391"/>
                    <a:pt x="280" y="1391"/>
                    <a:pt x="280" y="1391"/>
                  </a:cubicBezTo>
                  <a:cubicBezTo>
                    <a:pt x="280" y="1520"/>
                    <a:pt x="280" y="1520"/>
                    <a:pt x="280" y="1520"/>
                  </a:cubicBezTo>
                  <a:cubicBezTo>
                    <a:pt x="405" y="1520"/>
                    <a:pt x="405" y="1520"/>
                    <a:pt x="405" y="1520"/>
                  </a:cubicBezTo>
                  <a:cubicBezTo>
                    <a:pt x="405" y="2673"/>
                    <a:pt x="405" y="2673"/>
                    <a:pt x="405" y="2673"/>
                  </a:cubicBezTo>
                  <a:cubicBezTo>
                    <a:pt x="794" y="2673"/>
                    <a:pt x="794" y="2673"/>
                    <a:pt x="794" y="2673"/>
                  </a:cubicBezTo>
                  <a:close/>
                  <a:moveTo>
                    <a:pt x="80" y="1266"/>
                  </a:moveTo>
                  <a:cubicBezTo>
                    <a:pt x="3176" y="1266"/>
                    <a:pt x="3176" y="1266"/>
                    <a:pt x="3176" y="1266"/>
                  </a:cubicBezTo>
                  <a:cubicBezTo>
                    <a:pt x="3251" y="1233"/>
                    <a:pt x="3247" y="1163"/>
                    <a:pt x="3177" y="1117"/>
                  </a:cubicBezTo>
                  <a:cubicBezTo>
                    <a:pt x="3107" y="1070"/>
                    <a:pt x="1625" y="0"/>
                    <a:pt x="1625" y="0"/>
                  </a:cubicBezTo>
                  <a:cubicBezTo>
                    <a:pt x="1625" y="0"/>
                    <a:pt x="154" y="1070"/>
                    <a:pt x="80" y="1117"/>
                  </a:cubicBezTo>
                  <a:cubicBezTo>
                    <a:pt x="5" y="1163"/>
                    <a:pt x="0" y="1233"/>
                    <a:pt x="80" y="1266"/>
                  </a:cubicBezTo>
                  <a:close/>
                  <a:moveTo>
                    <a:pt x="1625" y="528"/>
                  </a:moveTo>
                  <a:cubicBezTo>
                    <a:pt x="1749" y="528"/>
                    <a:pt x="1849" y="629"/>
                    <a:pt x="1849" y="752"/>
                  </a:cubicBezTo>
                  <a:cubicBezTo>
                    <a:pt x="1849" y="876"/>
                    <a:pt x="1749" y="976"/>
                    <a:pt x="1625" y="976"/>
                  </a:cubicBezTo>
                  <a:cubicBezTo>
                    <a:pt x="1502" y="976"/>
                    <a:pt x="1401" y="876"/>
                    <a:pt x="1401" y="752"/>
                  </a:cubicBezTo>
                  <a:cubicBezTo>
                    <a:pt x="1401" y="629"/>
                    <a:pt x="1502" y="528"/>
                    <a:pt x="1625" y="528"/>
                  </a:cubicBezTo>
                  <a:close/>
                  <a:moveTo>
                    <a:pt x="157" y="2928"/>
                  </a:moveTo>
                  <a:cubicBezTo>
                    <a:pt x="3099" y="2928"/>
                    <a:pt x="3099" y="2928"/>
                    <a:pt x="3099" y="2928"/>
                  </a:cubicBezTo>
                  <a:cubicBezTo>
                    <a:pt x="3099" y="2803"/>
                    <a:pt x="3099" y="2803"/>
                    <a:pt x="3099" y="2803"/>
                  </a:cubicBezTo>
                  <a:cubicBezTo>
                    <a:pt x="157" y="2803"/>
                    <a:pt x="157" y="2803"/>
                    <a:pt x="157" y="2803"/>
                  </a:cubicBezTo>
                  <a:cubicBezTo>
                    <a:pt x="157" y="2928"/>
                    <a:pt x="157" y="2928"/>
                    <a:pt x="157" y="2928"/>
                  </a:cubicBezTo>
                  <a:close/>
                  <a:moveTo>
                    <a:pt x="29" y="3184"/>
                  </a:moveTo>
                  <a:cubicBezTo>
                    <a:pt x="3227" y="3184"/>
                    <a:pt x="3227" y="3184"/>
                    <a:pt x="3227" y="3184"/>
                  </a:cubicBezTo>
                  <a:cubicBezTo>
                    <a:pt x="3227" y="3067"/>
                    <a:pt x="3227" y="3067"/>
                    <a:pt x="3227" y="3067"/>
                  </a:cubicBezTo>
                  <a:cubicBezTo>
                    <a:pt x="29" y="3067"/>
                    <a:pt x="29" y="3067"/>
                    <a:pt x="29" y="3067"/>
                  </a:cubicBezTo>
                  <a:cubicBezTo>
                    <a:pt x="29" y="3184"/>
                    <a:pt x="29" y="3184"/>
                    <a:pt x="29" y="3184"/>
                  </a:cubicBezTo>
                  <a:close/>
                  <a:moveTo>
                    <a:pt x="1822" y="2673"/>
                  </a:moveTo>
                  <a:cubicBezTo>
                    <a:pt x="1822" y="1524"/>
                    <a:pt x="1822" y="1524"/>
                    <a:pt x="1822" y="1524"/>
                  </a:cubicBezTo>
                  <a:cubicBezTo>
                    <a:pt x="1948" y="1524"/>
                    <a:pt x="1948" y="1524"/>
                    <a:pt x="1948" y="1524"/>
                  </a:cubicBezTo>
                  <a:cubicBezTo>
                    <a:pt x="1948" y="1399"/>
                    <a:pt x="1948" y="1399"/>
                    <a:pt x="1948" y="1399"/>
                  </a:cubicBezTo>
                  <a:cubicBezTo>
                    <a:pt x="1308" y="1399"/>
                    <a:pt x="1308" y="1399"/>
                    <a:pt x="1308" y="1399"/>
                  </a:cubicBezTo>
                  <a:cubicBezTo>
                    <a:pt x="1308" y="1520"/>
                    <a:pt x="1308" y="1520"/>
                    <a:pt x="1308" y="1520"/>
                  </a:cubicBezTo>
                  <a:cubicBezTo>
                    <a:pt x="1433" y="1520"/>
                    <a:pt x="1433" y="1520"/>
                    <a:pt x="1433" y="1520"/>
                  </a:cubicBezTo>
                  <a:cubicBezTo>
                    <a:pt x="1433" y="2673"/>
                    <a:pt x="1433" y="2673"/>
                    <a:pt x="1433" y="2673"/>
                  </a:cubicBezTo>
                  <a:cubicBezTo>
                    <a:pt x="1822" y="2673"/>
                    <a:pt x="1822" y="2673"/>
                    <a:pt x="1822" y="2673"/>
                  </a:cubicBezTo>
                  <a:close/>
                  <a:moveTo>
                    <a:pt x="2843" y="2673"/>
                  </a:moveTo>
                  <a:cubicBezTo>
                    <a:pt x="2843" y="1524"/>
                    <a:pt x="2843" y="1524"/>
                    <a:pt x="2843" y="1524"/>
                  </a:cubicBezTo>
                  <a:cubicBezTo>
                    <a:pt x="2968" y="1524"/>
                    <a:pt x="2968" y="1524"/>
                    <a:pt x="2968" y="1524"/>
                  </a:cubicBezTo>
                  <a:cubicBezTo>
                    <a:pt x="2968" y="1399"/>
                    <a:pt x="2968" y="1399"/>
                    <a:pt x="2968" y="1399"/>
                  </a:cubicBezTo>
                  <a:cubicBezTo>
                    <a:pt x="2329" y="1399"/>
                    <a:pt x="2329" y="1399"/>
                    <a:pt x="2329" y="1399"/>
                  </a:cubicBezTo>
                  <a:cubicBezTo>
                    <a:pt x="2329" y="1520"/>
                    <a:pt x="2329" y="1520"/>
                    <a:pt x="2329" y="1520"/>
                  </a:cubicBezTo>
                  <a:cubicBezTo>
                    <a:pt x="2454" y="1520"/>
                    <a:pt x="2454" y="1520"/>
                    <a:pt x="2454" y="1520"/>
                  </a:cubicBezTo>
                  <a:cubicBezTo>
                    <a:pt x="2454" y="2673"/>
                    <a:pt x="2454" y="2673"/>
                    <a:pt x="2454" y="2673"/>
                  </a:cubicBezTo>
                  <a:cubicBezTo>
                    <a:pt x="2843" y="2673"/>
                    <a:pt x="2843" y="2673"/>
                    <a:pt x="2843" y="2673"/>
                  </a:cubicBezTo>
                  <a:close/>
                  <a:moveTo>
                    <a:pt x="2843" y="2673"/>
                  </a:moveTo>
                  <a:cubicBezTo>
                    <a:pt x="2843" y="2673"/>
                    <a:pt x="2843" y="2673"/>
                    <a:pt x="2843" y="2673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sp>
        <p:nvSpPr>
          <p:cNvPr id="24" name="任意多边形 11"/>
          <p:cNvSpPr/>
          <p:nvPr/>
        </p:nvSpPr>
        <p:spPr>
          <a:xfrm>
            <a:off x="1324610" y="2017395"/>
            <a:ext cx="2243138" cy="1698625"/>
          </a:xfrm>
          <a:custGeom>
            <a:avLst/>
            <a:gdLst>
              <a:gd name="txL" fmla="*/ 0 w 1552486"/>
              <a:gd name="txT" fmla="*/ 0 h 1174802"/>
              <a:gd name="txR" fmla="*/ 1552486 w 1552486"/>
              <a:gd name="txB" fmla="*/ 1174802 h 1174802"/>
            </a:gdLst>
            <a:ahLst/>
            <a:cxnLst>
              <a:cxn ang="0">
                <a:pos x="1552486" y="1174802"/>
              </a:cxn>
              <a:cxn ang="0">
                <a:pos x="1552486" y="548110"/>
              </a:cxn>
              <a:cxn ang="0">
                <a:pos x="1449937" y="548110"/>
              </a:cxn>
              <a:cxn ang="0">
                <a:pos x="1449937" y="590839"/>
              </a:cxn>
              <a:cxn ang="0">
                <a:pos x="1014102" y="155004"/>
              </a:cxn>
              <a:cxn ang="0">
                <a:pos x="0" y="277493"/>
              </a:cxn>
              <a:cxn ang="0">
                <a:pos x="301952" y="402832"/>
              </a:cxn>
              <a:cxn ang="0">
                <a:pos x="977070" y="1069404"/>
              </a:cxn>
              <a:cxn ang="0">
                <a:pos x="928643" y="1069404"/>
              </a:cxn>
              <a:cxn ang="0">
                <a:pos x="928643" y="1174802"/>
              </a:cxn>
              <a:cxn ang="0">
                <a:pos x="1552486" y="1174802"/>
              </a:cxn>
            </a:cxnLst>
            <a:rect l="txL" t="txT" r="txR" b="txB"/>
            <a:pathLst>
              <a:path w="1552486" h="1174802">
                <a:moveTo>
                  <a:pt x="1552486" y="1174802"/>
                </a:moveTo>
                <a:lnTo>
                  <a:pt x="1552486" y="548110"/>
                </a:lnTo>
                <a:lnTo>
                  <a:pt x="1449937" y="548110"/>
                </a:lnTo>
                <a:lnTo>
                  <a:pt x="1449937" y="590839"/>
                </a:lnTo>
                <a:lnTo>
                  <a:pt x="1014102" y="155004"/>
                </a:lnTo>
                <a:cubicBezTo>
                  <a:pt x="764374" y="-89025"/>
                  <a:pt x="312397" y="-42499"/>
                  <a:pt x="0" y="277493"/>
                </a:cubicBezTo>
                <a:cubicBezTo>
                  <a:pt x="126288" y="250906"/>
                  <a:pt x="258273" y="363901"/>
                  <a:pt x="301952" y="402832"/>
                </a:cubicBezTo>
                <a:lnTo>
                  <a:pt x="977070" y="1069404"/>
                </a:lnTo>
                <a:lnTo>
                  <a:pt x="928643" y="1069404"/>
                </a:lnTo>
                <a:lnTo>
                  <a:pt x="928643" y="1174802"/>
                </a:lnTo>
                <a:lnTo>
                  <a:pt x="1552486" y="1174802"/>
                </a:lnTo>
                <a:close/>
              </a:path>
            </a:pathLst>
          </a:custGeom>
          <a:solidFill>
            <a:srgbClr val="C7AC93"/>
          </a:solidFill>
          <a:ln w="12700" cap="flat" cmpd="sng">
            <a:solidFill>
              <a:srgbClr val="2F2637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25" name="任意多边形 14"/>
          <p:cNvSpPr/>
          <p:nvPr/>
        </p:nvSpPr>
        <p:spPr>
          <a:xfrm flipV="1">
            <a:off x="3453448" y="2866708"/>
            <a:ext cx="2243137" cy="1698625"/>
          </a:xfrm>
          <a:custGeom>
            <a:avLst/>
            <a:gdLst>
              <a:gd name="txL" fmla="*/ 0 w 1552486"/>
              <a:gd name="txT" fmla="*/ 0 h 1174802"/>
              <a:gd name="txR" fmla="*/ 1552486 w 1552486"/>
              <a:gd name="txB" fmla="*/ 1174802 h 1174802"/>
            </a:gdLst>
            <a:ahLst/>
            <a:cxnLst>
              <a:cxn ang="0">
                <a:pos x="1552486" y="1174802"/>
              </a:cxn>
              <a:cxn ang="0">
                <a:pos x="1552486" y="548110"/>
              </a:cxn>
              <a:cxn ang="0">
                <a:pos x="1449937" y="548110"/>
              </a:cxn>
              <a:cxn ang="0">
                <a:pos x="1449937" y="590839"/>
              </a:cxn>
              <a:cxn ang="0">
                <a:pos x="1014102" y="155004"/>
              </a:cxn>
              <a:cxn ang="0">
                <a:pos x="0" y="277493"/>
              </a:cxn>
              <a:cxn ang="0">
                <a:pos x="301952" y="402832"/>
              </a:cxn>
              <a:cxn ang="0">
                <a:pos x="977070" y="1069404"/>
              </a:cxn>
              <a:cxn ang="0">
                <a:pos x="928643" y="1069404"/>
              </a:cxn>
              <a:cxn ang="0">
                <a:pos x="928643" y="1174802"/>
              </a:cxn>
              <a:cxn ang="0">
                <a:pos x="1552486" y="1174802"/>
              </a:cxn>
            </a:cxnLst>
            <a:rect l="txL" t="txT" r="txR" b="txB"/>
            <a:pathLst>
              <a:path w="1552486" h="1174802">
                <a:moveTo>
                  <a:pt x="1552486" y="1174802"/>
                </a:moveTo>
                <a:lnTo>
                  <a:pt x="1552486" y="548110"/>
                </a:lnTo>
                <a:lnTo>
                  <a:pt x="1449937" y="548110"/>
                </a:lnTo>
                <a:lnTo>
                  <a:pt x="1449937" y="590839"/>
                </a:lnTo>
                <a:lnTo>
                  <a:pt x="1014102" y="155004"/>
                </a:lnTo>
                <a:cubicBezTo>
                  <a:pt x="764374" y="-89025"/>
                  <a:pt x="312397" y="-42499"/>
                  <a:pt x="0" y="277493"/>
                </a:cubicBezTo>
                <a:cubicBezTo>
                  <a:pt x="126288" y="250906"/>
                  <a:pt x="258273" y="363901"/>
                  <a:pt x="301952" y="402832"/>
                </a:cubicBezTo>
                <a:lnTo>
                  <a:pt x="977070" y="1069404"/>
                </a:lnTo>
                <a:lnTo>
                  <a:pt x="928643" y="1069404"/>
                </a:lnTo>
                <a:lnTo>
                  <a:pt x="928643" y="1174802"/>
                </a:lnTo>
                <a:lnTo>
                  <a:pt x="1552486" y="1174802"/>
                </a:lnTo>
                <a:close/>
              </a:path>
            </a:pathLst>
          </a:custGeom>
          <a:solidFill>
            <a:srgbClr val="DBC9B8"/>
          </a:solidFill>
          <a:ln w="9525">
            <a:noFill/>
          </a:ln>
        </p:spPr>
        <p:txBody>
          <a:bodyPr anchor="ctr"/>
          <a:lstStyle/>
          <a:p>
            <a:pPr algn="ctr"/>
            <a:endParaRPr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26" name="任意多边形 18"/>
          <p:cNvSpPr/>
          <p:nvPr/>
        </p:nvSpPr>
        <p:spPr>
          <a:xfrm>
            <a:off x="5583873" y="2017395"/>
            <a:ext cx="2243137" cy="1698625"/>
          </a:xfrm>
          <a:custGeom>
            <a:avLst/>
            <a:gdLst>
              <a:gd name="txL" fmla="*/ 0 w 1552486"/>
              <a:gd name="txT" fmla="*/ 0 h 1174802"/>
              <a:gd name="txR" fmla="*/ 1552486 w 1552486"/>
              <a:gd name="txB" fmla="*/ 1174802 h 1174802"/>
            </a:gdLst>
            <a:ahLst/>
            <a:cxnLst>
              <a:cxn ang="0">
                <a:pos x="1552486" y="1174802"/>
              </a:cxn>
              <a:cxn ang="0">
                <a:pos x="1552486" y="548110"/>
              </a:cxn>
              <a:cxn ang="0">
                <a:pos x="1449937" y="548110"/>
              </a:cxn>
              <a:cxn ang="0">
                <a:pos x="1449937" y="590839"/>
              </a:cxn>
              <a:cxn ang="0">
                <a:pos x="1014102" y="155004"/>
              </a:cxn>
              <a:cxn ang="0">
                <a:pos x="0" y="277493"/>
              </a:cxn>
              <a:cxn ang="0">
                <a:pos x="301952" y="402832"/>
              </a:cxn>
              <a:cxn ang="0">
                <a:pos x="977070" y="1069404"/>
              </a:cxn>
              <a:cxn ang="0">
                <a:pos x="928643" y="1069404"/>
              </a:cxn>
              <a:cxn ang="0">
                <a:pos x="928643" y="1174802"/>
              </a:cxn>
              <a:cxn ang="0">
                <a:pos x="1552486" y="1174802"/>
              </a:cxn>
            </a:cxnLst>
            <a:rect l="txL" t="txT" r="txR" b="txB"/>
            <a:pathLst>
              <a:path w="1552486" h="1174802">
                <a:moveTo>
                  <a:pt x="1552486" y="1174802"/>
                </a:moveTo>
                <a:lnTo>
                  <a:pt x="1552486" y="548110"/>
                </a:lnTo>
                <a:lnTo>
                  <a:pt x="1449937" y="548110"/>
                </a:lnTo>
                <a:lnTo>
                  <a:pt x="1449937" y="590839"/>
                </a:lnTo>
                <a:lnTo>
                  <a:pt x="1014102" y="155004"/>
                </a:lnTo>
                <a:cubicBezTo>
                  <a:pt x="764374" y="-89025"/>
                  <a:pt x="312397" y="-42499"/>
                  <a:pt x="0" y="277493"/>
                </a:cubicBezTo>
                <a:cubicBezTo>
                  <a:pt x="126288" y="250906"/>
                  <a:pt x="258273" y="363901"/>
                  <a:pt x="301952" y="402832"/>
                </a:cubicBezTo>
                <a:lnTo>
                  <a:pt x="977070" y="1069404"/>
                </a:lnTo>
                <a:lnTo>
                  <a:pt x="928643" y="1069404"/>
                </a:lnTo>
                <a:lnTo>
                  <a:pt x="928643" y="1174802"/>
                </a:lnTo>
                <a:lnTo>
                  <a:pt x="1552486" y="1174802"/>
                </a:lnTo>
                <a:close/>
              </a:path>
            </a:pathLst>
          </a:custGeom>
          <a:solidFill>
            <a:srgbClr val="C7AC93"/>
          </a:solidFill>
          <a:ln w="12700" cap="flat" cmpd="sng">
            <a:solidFill>
              <a:srgbClr val="2F2637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27" name="任意多边形 19"/>
          <p:cNvSpPr/>
          <p:nvPr/>
        </p:nvSpPr>
        <p:spPr>
          <a:xfrm flipV="1">
            <a:off x="7712710" y="2866708"/>
            <a:ext cx="2244725" cy="1698625"/>
          </a:xfrm>
          <a:custGeom>
            <a:avLst/>
            <a:gdLst>
              <a:gd name="txL" fmla="*/ 0 w 1552486"/>
              <a:gd name="txT" fmla="*/ 0 h 1174802"/>
              <a:gd name="txR" fmla="*/ 1552486 w 1552486"/>
              <a:gd name="txB" fmla="*/ 1174802 h 1174802"/>
            </a:gdLst>
            <a:ahLst/>
            <a:cxnLst>
              <a:cxn ang="0">
                <a:pos x="1552486" y="1174802"/>
              </a:cxn>
              <a:cxn ang="0">
                <a:pos x="1552486" y="548110"/>
              </a:cxn>
              <a:cxn ang="0">
                <a:pos x="1449937" y="548110"/>
              </a:cxn>
              <a:cxn ang="0">
                <a:pos x="1449937" y="590839"/>
              </a:cxn>
              <a:cxn ang="0">
                <a:pos x="1014102" y="155004"/>
              </a:cxn>
              <a:cxn ang="0">
                <a:pos x="0" y="277493"/>
              </a:cxn>
              <a:cxn ang="0">
                <a:pos x="301952" y="402832"/>
              </a:cxn>
              <a:cxn ang="0">
                <a:pos x="977070" y="1069404"/>
              </a:cxn>
              <a:cxn ang="0">
                <a:pos x="928643" y="1069404"/>
              </a:cxn>
              <a:cxn ang="0">
                <a:pos x="928643" y="1174802"/>
              </a:cxn>
              <a:cxn ang="0">
                <a:pos x="1552486" y="1174802"/>
              </a:cxn>
            </a:cxnLst>
            <a:rect l="txL" t="txT" r="txR" b="txB"/>
            <a:pathLst>
              <a:path w="1552486" h="1174802">
                <a:moveTo>
                  <a:pt x="1552486" y="1174802"/>
                </a:moveTo>
                <a:lnTo>
                  <a:pt x="1552486" y="548110"/>
                </a:lnTo>
                <a:lnTo>
                  <a:pt x="1449937" y="548110"/>
                </a:lnTo>
                <a:lnTo>
                  <a:pt x="1449937" y="590839"/>
                </a:lnTo>
                <a:lnTo>
                  <a:pt x="1014102" y="155004"/>
                </a:lnTo>
                <a:cubicBezTo>
                  <a:pt x="764374" y="-89025"/>
                  <a:pt x="312397" y="-42499"/>
                  <a:pt x="0" y="277493"/>
                </a:cubicBezTo>
                <a:cubicBezTo>
                  <a:pt x="126288" y="250906"/>
                  <a:pt x="258273" y="363901"/>
                  <a:pt x="301952" y="402832"/>
                </a:cubicBezTo>
                <a:lnTo>
                  <a:pt x="977070" y="1069404"/>
                </a:lnTo>
                <a:lnTo>
                  <a:pt x="928643" y="1069404"/>
                </a:lnTo>
                <a:lnTo>
                  <a:pt x="928643" y="1174802"/>
                </a:lnTo>
                <a:lnTo>
                  <a:pt x="1552486" y="1174802"/>
                </a:lnTo>
                <a:close/>
              </a:path>
            </a:pathLst>
          </a:custGeom>
          <a:solidFill>
            <a:srgbClr val="DBC9B8"/>
          </a:solidFill>
          <a:ln w="9525">
            <a:noFill/>
          </a:ln>
        </p:spPr>
        <p:txBody>
          <a:bodyPr anchor="ctr"/>
          <a:lstStyle/>
          <a:p>
            <a:pPr algn="ctr"/>
            <a:endParaRPr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28" name="矩形 20"/>
          <p:cNvSpPr/>
          <p:nvPr/>
        </p:nvSpPr>
        <p:spPr>
          <a:xfrm>
            <a:off x="2954973" y="3115945"/>
            <a:ext cx="691215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DBC9B8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29" name="矩形 21"/>
          <p:cNvSpPr/>
          <p:nvPr/>
        </p:nvSpPr>
        <p:spPr>
          <a:xfrm>
            <a:off x="5072698" y="2893695"/>
            <a:ext cx="691215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3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矩形 22"/>
          <p:cNvSpPr/>
          <p:nvPr/>
        </p:nvSpPr>
        <p:spPr>
          <a:xfrm>
            <a:off x="7195185" y="3115945"/>
            <a:ext cx="691215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DBC9B8"/>
                </a:solidFill>
                <a:cs typeface="+mn-ea"/>
                <a:sym typeface="+mn-lt"/>
              </a:rPr>
              <a:t>03</a:t>
            </a:r>
            <a:endParaRPr lang="zh-CN" altLang="en-US" sz="3200" b="1" dirty="0"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31" name="矩形 23"/>
          <p:cNvSpPr/>
          <p:nvPr/>
        </p:nvSpPr>
        <p:spPr>
          <a:xfrm>
            <a:off x="9325610" y="2938145"/>
            <a:ext cx="691215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FFFF"/>
                </a:solidFill>
                <a:cs typeface="+mn-ea"/>
                <a:sym typeface="+mn-lt"/>
              </a:rPr>
              <a:t>04</a:t>
            </a:r>
            <a:endParaRPr lang="zh-CN" altLang="en-US" sz="32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32" name="矩形 24"/>
          <p:cNvSpPr/>
          <p:nvPr/>
        </p:nvSpPr>
        <p:spPr>
          <a:xfrm rot="2700000">
            <a:off x="2102726" y="2570172"/>
            <a:ext cx="1066318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DBC9B8"/>
                </a:solidFill>
                <a:cs typeface="+mn-ea"/>
                <a:sym typeface="+mn-lt"/>
              </a:rPr>
              <a:t>STEP</a:t>
            </a:r>
            <a:endParaRPr lang="zh-CN" altLang="en-US" sz="2800" dirty="0"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33" name="矩形 25"/>
          <p:cNvSpPr/>
          <p:nvPr/>
        </p:nvSpPr>
        <p:spPr>
          <a:xfrm rot="2700000">
            <a:off x="6316745" y="2543979"/>
            <a:ext cx="1066318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DBC9B8"/>
                </a:solidFill>
                <a:cs typeface="+mn-ea"/>
                <a:sym typeface="+mn-lt"/>
              </a:rPr>
              <a:t>STEP</a:t>
            </a:r>
            <a:endParaRPr lang="zh-CN" altLang="en-US" sz="2800" dirty="0"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34" name="矩形 26"/>
          <p:cNvSpPr/>
          <p:nvPr/>
        </p:nvSpPr>
        <p:spPr>
          <a:xfrm rot="18900000">
            <a:off x="4324433" y="3517910"/>
            <a:ext cx="1066318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FFFF"/>
                </a:solidFill>
                <a:cs typeface="+mn-ea"/>
                <a:sym typeface="+mn-lt"/>
              </a:rPr>
              <a:t>STEP</a:t>
            </a:r>
            <a:endParaRPr lang="zh-CN" altLang="en-US" sz="28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35" name="矩形 27"/>
          <p:cNvSpPr/>
          <p:nvPr/>
        </p:nvSpPr>
        <p:spPr>
          <a:xfrm rot="18900000">
            <a:off x="8538451" y="3491717"/>
            <a:ext cx="1066318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FFFF"/>
                </a:solidFill>
                <a:cs typeface="+mn-ea"/>
                <a:sym typeface="+mn-lt"/>
              </a:rPr>
              <a:t>STEP</a:t>
            </a:r>
            <a:endParaRPr lang="zh-CN" altLang="en-US" sz="28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36" name="Freeform 46"/>
          <p:cNvSpPr>
            <a:spLocks noEditPoints="1"/>
          </p:cNvSpPr>
          <p:nvPr/>
        </p:nvSpPr>
        <p:spPr>
          <a:xfrm>
            <a:off x="1958023" y="2190433"/>
            <a:ext cx="358775" cy="358775"/>
          </a:xfrm>
          <a:custGeom>
            <a:avLst/>
            <a:gdLst>
              <a:gd name="txL" fmla="*/ 0 w 144"/>
              <a:gd name="txT" fmla="*/ 0 h 144"/>
              <a:gd name="txR" fmla="*/ 144 w 144"/>
              <a:gd name="txB" fmla="*/ 144 h 144"/>
            </a:gdLst>
            <a:ahLst/>
            <a:cxnLst>
              <a:cxn ang="0">
                <a:pos x="72" y="0"/>
              </a:cxn>
              <a:cxn ang="0">
                <a:pos x="0" y="72"/>
              </a:cxn>
              <a:cxn ang="0">
                <a:pos x="72" y="144"/>
              </a:cxn>
              <a:cxn ang="0">
                <a:pos x="144" y="72"/>
              </a:cxn>
              <a:cxn ang="0">
                <a:pos x="72" y="0"/>
              </a:cxn>
              <a:cxn ang="0">
                <a:pos x="110" y="91"/>
              </a:cxn>
              <a:cxn ang="0">
                <a:pos x="108" y="93"/>
              </a:cxn>
              <a:cxn ang="0">
                <a:pos x="84" y="93"/>
              </a:cxn>
              <a:cxn ang="0">
                <a:pos x="84" y="100"/>
              </a:cxn>
              <a:cxn ang="0">
                <a:pos x="101" y="100"/>
              </a:cxn>
              <a:cxn ang="0">
                <a:pos x="103" y="102"/>
              </a:cxn>
              <a:cxn ang="0">
                <a:pos x="103" y="108"/>
              </a:cxn>
              <a:cxn ang="0">
                <a:pos x="101" y="110"/>
              </a:cxn>
              <a:cxn ang="0">
                <a:pos x="43" y="110"/>
              </a:cxn>
              <a:cxn ang="0">
                <a:pos x="41" y="108"/>
              </a:cxn>
              <a:cxn ang="0">
                <a:pos x="41" y="102"/>
              </a:cxn>
              <a:cxn ang="0">
                <a:pos x="43" y="100"/>
              </a:cxn>
              <a:cxn ang="0">
                <a:pos x="60" y="100"/>
              </a:cxn>
              <a:cxn ang="0">
                <a:pos x="60" y="93"/>
              </a:cxn>
              <a:cxn ang="0">
                <a:pos x="36" y="93"/>
              </a:cxn>
              <a:cxn ang="0">
                <a:pos x="34" y="91"/>
              </a:cxn>
              <a:cxn ang="0">
                <a:pos x="34" y="37"/>
              </a:cxn>
              <a:cxn ang="0">
                <a:pos x="36" y="35"/>
              </a:cxn>
              <a:cxn ang="0">
                <a:pos x="108" y="35"/>
              </a:cxn>
              <a:cxn ang="0">
                <a:pos x="110" y="37"/>
              </a:cxn>
              <a:cxn ang="0">
                <a:pos x="110" y="91"/>
              </a:cxn>
            </a:cxnLst>
            <a:rect l="txL" t="txT" r="txR" b="tx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12"/>
                  <a:pt x="32" y="144"/>
                  <a:pt x="72" y="144"/>
                </a:cubicBezTo>
                <a:cubicBezTo>
                  <a:pt x="112" y="144"/>
                  <a:pt x="144" y="112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  <a:moveTo>
                  <a:pt x="110" y="91"/>
                </a:moveTo>
                <a:cubicBezTo>
                  <a:pt x="110" y="92"/>
                  <a:pt x="109" y="93"/>
                  <a:pt x="108" y="93"/>
                </a:cubicBezTo>
                <a:cubicBezTo>
                  <a:pt x="84" y="93"/>
                  <a:pt x="84" y="93"/>
                  <a:pt x="84" y="93"/>
                </a:cubicBezTo>
                <a:cubicBezTo>
                  <a:pt x="84" y="100"/>
                  <a:pt x="84" y="100"/>
                  <a:pt x="84" y="100"/>
                </a:cubicBezTo>
                <a:cubicBezTo>
                  <a:pt x="101" y="100"/>
                  <a:pt x="101" y="100"/>
                  <a:pt x="101" y="100"/>
                </a:cubicBezTo>
                <a:cubicBezTo>
                  <a:pt x="102" y="100"/>
                  <a:pt x="103" y="101"/>
                  <a:pt x="103" y="102"/>
                </a:cubicBezTo>
                <a:cubicBezTo>
                  <a:pt x="103" y="108"/>
                  <a:pt x="103" y="108"/>
                  <a:pt x="103" y="108"/>
                </a:cubicBezTo>
                <a:cubicBezTo>
                  <a:pt x="103" y="109"/>
                  <a:pt x="102" y="110"/>
                  <a:pt x="101" y="110"/>
                </a:cubicBezTo>
                <a:cubicBezTo>
                  <a:pt x="43" y="110"/>
                  <a:pt x="43" y="110"/>
                  <a:pt x="43" y="110"/>
                </a:cubicBezTo>
                <a:cubicBezTo>
                  <a:pt x="42" y="110"/>
                  <a:pt x="41" y="109"/>
                  <a:pt x="41" y="108"/>
                </a:cubicBezTo>
                <a:cubicBezTo>
                  <a:pt x="41" y="102"/>
                  <a:pt x="41" y="102"/>
                  <a:pt x="41" y="102"/>
                </a:cubicBezTo>
                <a:cubicBezTo>
                  <a:pt x="41" y="101"/>
                  <a:pt x="42" y="100"/>
                  <a:pt x="43" y="100"/>
                </a:cubicBezTo>
                <a:cubicBezTo>
                  <a:pt x="60" y="100"/>
                  <a:pt x="60" y="100"/>
                  <a:pt x="60" y="100"/>
                </a:cubicBezTo>
                <a:cubicBezTo>
                  <a:pt x="60" y="93"/>
                  <a:pt x="60" y="93"/>
                  <a:pt x="60" y="93"/>
                </a:cubicBezTo>
                <a:cubicBezTo>
                  <a:pt x="36" y="93"/>
                  <a:pt x="36" y="93"/>
                  <a:pt x="36" y="93"/>
                </a:cubicBezTo>
                <a:cubicBezTo>
                  <a:pt x="35" y="93"/>
                  <a:pt x="34" y="92"/>
                  <a:pt x="34" y="91"/>
                </a:cubicBezTo>
                <a:cubicBezTo>
                  <a:pt x="34" y="37"/>
                  <a:pt x="34" y="37"/>
                  <a:pt x="34" y="37"/>
                </a:cubicBezTo>
                <a:cubicBezTo>
                  <a:pt x="34" y="36"/>
                  <a:pt x="35" y="35"/>
                  <a:pt x="36" y="35"/>
                </a:cubicBezTo>
                <a:cubicBezTo>
                  <a:pt x="108" y="35"/>
                  <a:pt x="108" y="35"/>
                  <a:pt x="108" y="35"/>
                </a:cubicBezTo>
                <a:cubicBezTo>
                  <a:pt x="109" y="35"/>
                  <a:pt x="110" y="36"/>
                  <a:pt x="110" y="37"/>
                </a:cubicBezTo>
                <a:lnTo>
                  <a:pt x="110" y="91"/>
                </a:ln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 vert="horz" wrap="square" anchor="t"/>
          <a:lstStyle/>
          <a:p>
            <a:endParaRPr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37" name="Freeform 52"/>
          <p:cNvSpPr>
            <a:spLocks noEditPoints="1"/>
          </p:cNvSpPr>
          <p:nvPr/>
        </p:nvSpPr>
        <p:spPr>
          <a:xfrm>
            <a:off x="4074160" y="4025583"/>
            <a:ext cx="358775" cy="358775"/>
          </a:xfrm>
          <a:custGeom>
            <a:avLst/>
            <a:gdLst>
              <a:gd name="txL" fmla="*/ 0 w 144"/>
              <a:gd name="txT" fmla="*/ 0 h 144"/>
              <a:gd name="txR" fmla="*/ 144 w 144"/>
              <a:gd name="txB" fmla="*/ 144 h 144"/>
            </a:gdLst>
            <a:ahLst/>
            <a:cxnLst>
              <a:cxn ang="0">
                <a:pos x="72" y="0"/>
              </a:cxn>
              <a:cxn ang="0">
                <a:pos x="0" y="72"/>
              </a:cxn>
              <a:cxn ang="0">
                <a:pos x="72" y="144"/>
              </a:cxn>
              <a:cxn ang="0">
                <a:pos x="144" y="72"/>
              </a:cxn>
              <a:cxn ang="0">
                <a:pos x="72" y="0"/>
              </a:cxn>
              <a:cxn ang="0">
                <a:pos x="110" y="76"/>
              </a:cxn>
              <a:cxn ang="0">
                <a:pos x="105" y="91"/>
              </a:cxn>
              <a:cxn ang="0">
                <a:pos x="109" y="104"/>
              </a:cxn>
              <a:cxn ang="0">
                <a:pos x="91" y="117"/>
              </a:cxn>
              <a:cxn ang="0">
                <a:pos x="80" y="110"/>
              </a:cxn>
              <a:cxn ang="0">
                <a:pos x="72" y="111"/>
              </a:cxn>
              <a:cxn ang="0">
                <a:pos x="64" y="110"/>
              </a:cxn>
              <a:cxn ang="0">
                <a:pos x="53" y="117"/>
              </a:cxn>
              <a:cxn ang="0">
                <a:pos x="35" y="104"/>
              </a:cxn>
              <a:cxn ang="0">
                <a:pos x="39" y="91"/>
              </a:cxn>
              <a:cxn ang="0">
                <a:pos x="34" y="76"/>
              </a:cxn>
              <a:cxn ang="0">
                <a:pos x="23" y="68"/>
              </a:cxn>
              <a:cxn ang="0">
                <a:pos x="30" y="46"/>
              </a:cxn>
              <a:cxn ang="0">
                <a:pos x="43" y="46"/>
              </a:cxn>
              <a:cxn ang="0">
                <a:pos x="56" y="37"/>
              </a:cxn>
              <a:cxn ang="0">
                <a:pos x="60" y="24"/>
              </a:cxn>
              <a:cxn ang="0">
                <a:pos x="84" y="24"/>
              </a:cxn>
              <a:cxn ang="0">
                <a:pos x="88" y="37"/>
              </a:cxn>
              <a:cxn ang="0">
                <a:pos x="101" y="46"/>
              </a:cxn>
              <a:cxn ang="0">
                <a:pos x="114" y="46"/>
              </a:cxn>
              <a:cxn ang="0">
                <a:pos x="121" y="68"/>
              </a:cxn>
              <a:cxn ang="0">
                <a:pos x="110" y="76"/>
              </a:cxn>
            </a:cxnLst>
            <a:rect l="txL" t="txT" r="txR" b="tx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12"/>
                  <a:pt x="32" y="144"/>
                  <a:pt x="72" y="144"/>
                </a:cubicBezTo>
                <a:cubicBezTo>
                  <a:pt x="112" y="144"/>
                  <a:pt x="144" y="112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  <a:moveTo>
                  <a:pt x="110" y="76"/>
                </a:moveTo>
                <a:cubicBezTo>
                  <a:pt x="110" y="81"/>
                  <a:pt x="108" y="87"/>
                  <a:pt x="105" y="91"/>
                </a:cubicBezTo>
                <a:cubicBezTo>
                  <a:pt x="109" y="104"/>
                  <a:pt x="109" y="104"/>
                  <a:pt x="109" y="104"/>
                </a:cubicBezTo>
                <a:cubicBezTo>
                  <a:pt x="91" y="117"/>
                  <a:pt x="91" y="117"/>
                  <a:pt x="91" y="117"/>
                </a:cubicBezTo>
                <a:cubicBezTo>
                  <a:pt x="80" y="110"/>
                  <a:pt x="80" y="110"/>
                  <a:pt x="80" y="110"/>
                </a:cubicBezTo>
                <a:cubicBezTo>
                  <a:pt x="78" y="110"/>
                  <a:pt x="75" y="111"/>
                  <a:pt x="72" y="111"/>
                </a:cubicBezTo>
                <a:cubicBezTo>
                  <a:pt x="69" y="111"/>
                  <a:pt x="66" y="110"/>
                  <a:pt x="64" y="110"/>
                </a:cubicBezTo>
                <a:cubicBezTo>
                  <a:pt x="53" y="117"/>
                  <a:pt x="53" y="117"/>
                  <a:pt x="53" y="117"/>
                </a:cubicBezTo>
                <a:cubicBezTo>
                  <a:pt x="35" y="104"/>
                  <a:pt x="35" y="104"/>
                  <a:pt x="35" y="104"/>
                </a:cubicBezTo>
                <a:cubicBezTo>
                  <a:pt x="39" y="91"/>
                  <a:pt x="39" y="91"/>
                  <a:pt x="39" y="91"/>
                </a:cubicBezTo>
                <a:cubicBezTo>
                  <a:pt x="36" y="87"/>
                  <a:pt x="34" y="81"/>
                  <a:pt x="34" y="76"/>
                </a:cubicBezTo>
                <a:cubicBezTo>
                  <a:pt x="23" y="68"/>
                  <a:pt x="23" y="68"/>
                  <a:pt x="23" y="68"/>
                </a:cubicBezTo>
                <a:cubicBezTo>
                  <a:pt x="30" y="46"/>
                  <a:pt x="30" y="46"/>
                  <a:pt x="30" y="46"/>
                </a:cubicBezTo>
                <a:cubicBezTo>
                  <a:pt x="43" y="46"/>
                  <a:pt x="43" y="46"/>
                  <a:pt x="43" y="46"/>
                </a:cubicBezTo>
                <a:cubicBezTo>
                  <a:pt x="47" y="42"/>
                  <a:pt x="51" y="39"/>
                  <a:pt x="56" y="37"/>
                </a:cubicBezTo>
                <a:cubicBezTo>
                  <a:pt x="60" y="24"/>
                  <a:pt x="60" y="24"/>
                  <a:pt x="60" y="24"/>
                </a:cubicBezTo>
                <a:cubicBezTo>
                  <a:pt x="84" y="24"/>
                  <a:pt x="84" y="24"/>
                  <a:pt x="84" y="24"/>
                </a:cubicBezTo>
                <a:cubicBezTo>
                  <a:pt x="88" y="37"/>
                  <a:pt x="88" y="37"/>
                  <a:pt x="88" y="37"/>
                </a:cubicBezTo>
                <a:cubicBezTo>
                  <a:pt x="93" y="39"/>
                  <a:pt x="97" y="42"/>
                  <a:pt x="101" y="46"/>
                </a:cubicBezTo>
                <a:cubicBezTo>
                  <a:pt x="114" y="46"/>
                  <a:pt x="114" y="46"/>
                  <a:pt x="114" y="46"/>
                </a:cubicBezTo>
                <a:cubicBezTo>
                  <a:pt x="121" y="68"/>
                  <a:pt x="121" y="68"/>
                  <a:pt x="121" y="68"/>
                </a:cubicBezTo>
                <a:lnTo>
                  <a:pt x="110" y="76"/>
                </a:lnTo>
                <a:close/>
              </a:path>
            </a:pathLst>
          </a:custGeom>
          <a:solidFill>
            <a:sysClr val="window" lastClr="FFFFFF"/>
          </a:solidFill>
          <a:ln w="9525">
            <a:noFill/>
          </a:ln>
        </p:spPr>
        <p:txBody>
          <a:bodyPr vert="horz" wrap="square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8" name="Freeform 62"/>
          <p:cNvSpPr>
            <a:spLocks noEditPoints="1"/>
          </p:cNvSpPr>
          <p:nvPr/>
        </p:nvSpPr>
        <p:spPr>
          <a:xfrm>
            <a:off x="8300085" y="4025583"/>
            <a:ext cx="358775" cy="358775"/>
          </a:xfrm>
          <a:custGeom>
            <a:avLst/>
            <a:gdLst>
              <a:gd name="txL" fmla="*/ 0 w 144"/>
              <a:gd name="txT" fmla="*/ 0 h 144"/>
              <a:gd name="txR" fmla="*/ 144 w 144"/>
              <a:gd name="txB" fmla="*/ 144 h 144"/>
            </a:gdLst>
            <a:ahLst/>
            <a:cxnLst>
              <a:cxn ang="0">
                <a:pos x="72" y="0"/>
              </a:cxn>
              <a:cxn ang="0">
                <a:pos x="0" y="72"/>
              </a:cxn>
              <a:cxn ang="0">
                <a:pos x="72" y="144"/>
              </a:cxn>
              <a:cxn ang="0">
                <a:pos x="144" y="72"/>
              </a:cxn>
              <a:cxn ang="0">
                <a:pos x="72" y="0"/>
              </a:cxn>
              <a:cxn ang="0">
                <a:pos x="50" y="107"/>
              </a:cxn>
              <a:cxn ang="0">
                <a:pos x="48" y="110"/>
              </a:cxn>
              <a:cxn ang="0">
                <a:pos x="33" y="110"/>
              </a:cxn>
              <a:cxn ang="0">
                <a:pos x="30" y="107"/>
              </a:cxn>
              <a:cxn ang="0">
                <a:pos x="30" y="76"/>
              </a:cxn>
              <a:cxn ang="0">
                <a:pos x="33" y="74"/>
              </a:cxn>
              <a:cxn ang="0">
                <a:pos x="48" y="74"/>
              </a:cxn>
              <a:cxn ang="0">
                <a:pos x="50" y="76"/>
              </a:cxn>
              <a:cxn ang="0">
                <a:pos x="50" y="107"/>
              </a:cxn>
              <a:cxn ang="0">
                <a:pos x="80" y="107"/>
              </a:cxn>
              <a:cxn ang="0">
                <a:pos x="77" y="110"/>
              </a:cxn>
              <a:cxn ang="0">
                <a:pos x="63" y="110"/>
              </a:cxn>
              <a:cxn ang="0">
                <a:pos x="60" y="107"/>
              </a:cxn>
              <a:cxn ang="0">
                <a:pos x="60" y="55"/>
              </a:cxn>
              <a:cxn ang="0">
                <a:pos x="63" y="52"/>
              </a:cxn>
              <a:cxn ang="0">
                <a:pos x="77" y="52"/>
              </a:cxn>
              <a:cxn ang="0">
                <a:pos x="80" y="55"/>
              </a:cxn>
              <a:cxn ang="0">
                <a:pos x="80" y="107"/>
              </a:cxn>
              <a:cxn ang="0">
                <a:pos x="110" y="107"/>
              </a:cxn>
              <a:cxn ang="0">
                <a:pos x="107" y="110"/>
              </a:cxn>
              <a:cxn ang="0">
                <a:pos x="92" y="110"/>
              </a:cxn>
              <a:cxn ang="0">
                <a:pos x="89" y="107"/>
              </a:cxn>
              <a:cxn ang="0">
                <a:pos x="89" y="32"/>
              </a:cxn>
              <a:cxn ang="0">
                <a:pos x="92" y="29"/>
              </a:cxn>
              <a:cxn ang="0">
                <a:pos x="107" y="29"/>
              </a:cxn>
              <a:cxn ang="0">
                <a:pos x="110" y="32"/>
              </a:cxn>
              <a:cxn ang="0">
                <a:pos x="110" y="107"/>
              </a:cxn>
            </a:cxnLst>
            <a:rect l="txL" t="txT" r="txR" b="tx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12"/>
                  <a:pt x="32" y="144"/>
                  <a:pt x="72" y="144"/>
                </a:cubicBezTo>
                <a:cubicBezTo>
                  <a:pt x="112" y="144"/>
                  <a:pt x="144" y="112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  <a:moveTo>
                  <a:pt x="50" y="107"/>
                </a:moveTo>
                <a:cubicBezTo>
                  <a:pt x="50" y="109"/>
                  <a:pt x="49" y="110"/>
                  <a:pt x="48" y="110"/>
                </a:cubicBezTo>
                <a:cubicBezTo>
                  <a:pt x="33" y="110"/>
                  <a:pt x="33" y="110"/>
                  <a:pt x="33" y="110"/>
                </a:cubicBezTo>
                <a:cubicBezTo>
                  <a:pt x="31" y="110"/>
                  <a:pt x="30" y="109"/>
                  <a:pt x="30" y="107"/>
                </a:cubicBezTo>
                <a:cubicBezTo>
                  <a:pt x="30" y="76"/>
                  <a:pt x="30" y="76"/>
                  <a:pt x="30" y="76"/>
                </a:cubicBezTo>
                <a:cubicBezTo>
                  <a:pt x="30" y="75"/>
                  <a:pt x="31" y="74"/>
                  <a:pt x="33" y="74"/>
                </a:cubicBezTo>
                <a:cubicBezTo>
                  <a:pt x="48" y="74"/>
                  <a:pt x="48" y="74"/>
                  <a:pt x="48" y="74"/>
                </a:cubicBezTo>
                <a:cubicBezTo>
                  <a:pt x="49" y="74"/>
                  <a:pt x="50" y="75"/>
                  <a:pt x="50" y="76"/>
                </a:cubicBezTo>
                <a:lnTo>
                  <a:pt x="50" y="107"/>
                </a:lnTo>
                <a:close/>
                <a:moveTo>
                  <a:pt x="80" y="107"/>
                </a:moveTo>
                <a:cubicBezTo>
                  <a:pt x="80" y="109"/>
                  <a:pt x="79" y="110"/>
                  <a:pt x="77" y="110"/>
                </a:cubicBezTo>
                <a:cubicBezTo>
                  <a:pt x="63" y="110"/>
                  <a:pt x="63" y="110"/>
                  <a:pt x="63" y="110"/>
                </a:cubicBezTo>
                <a:cubicBezTo>
                  <a:pt x="61" y="110"/>
                  <a:pt x="60" y="109"/>
                  <a:pt x="60" y="107"/>
                </a:cubicBezTo>
                <a:cubicBezTo>
                  <a:pt x="60" y="55"/>
                  <a:pt x="60" y="55"/>
                  <a:pt x="60" y="55"/>
                </a:cubicBezTo>
                <a:cubicBezTo>
                  <a:pt x="60" y="53"/>
                  <a:pt x="61" y="52"/>
                  <a:pt x="63" y="52"/>
                </a:cubicBezTo>
                <a:cubicBezTo>
                  <a:pt x="77" y="52"/>
                  <a:pt x="77" y="52"/>
                  <a:pt x="77" y="52"/>
                </a:cubicBezTo>
                <a:cubicBezTo>
                  <a:pt x="79" y="52"/>
                  <a:pt x="80" y="53"/>
                  <a:pt x="80" y="55"/>
                </a:cubicBezTo>
                <a:lnTo>
                  <a:pt x="80" y="107"/>
                </a:lnTo>
                <a:close/>
                <a:moveTo>
                  <a:pt x="110" y="107"/>
                </a:moveTo>
                <a:cubicBezTo>
                  <a:pt x="110" y="109"/>
                  <a:pt x="108" y="110"/>
                  <a:pt x="107" y="110"/>
                </a:cubicBezTo>
                <a:cubicBezTo>
                  <a:pt x="92" y="110"/>
                  <a:pt x="92" y="110"/>
                  <a:pt x="92" y="110"/>
                </a:cubicBezTo>
                <a:cubicBezTo>
                  <a:pt x="91" y="110"/>
                  <a:pt x="89" y="109"/>
                  <a:pt x="89" y="107"/>
                </a:cubicBezTo>
                <a:cubicBezTo>
                  <a:pt x="89" y="32"/>
                  <a:pt x="89" y="32"/>
                  <a:pt x="89" y="32"/>
                </a:cubicBezTo>
                <a:cubicBezTo>
                  <a:pt x="89" y="30"/>
                  <a:pt x="91" y="29"/>
                  <a:pt x="92" y="29"/>
                </a:cubicBezTo>
                <a:cubicBezTo>
                  <a:pt x="107" y="29"/>
                  <a:pt x="107" y="29"/>
                  <a:pt x="107" y="29"/>
                </a:cubicBezTo>
                <a:cubicBezTo>
                  <a:pt x="108" y="29"/>
                  <a:pt x="110" y="30"/>
                  <a:pt x="110" y="32"/>
                </a:cubicBezTo>
                <a:lnTo>
                  <a:pt x="110" y="107"/>
                </a:lnTo>
                <a:close/>
              </a:path>
            </a:pathLst>
          </a:custGeom>
          <a:solidFill>
            <a:sysClr val="window" lastClr="FFFFFF"/>
          </a:solidFill>
          <a:ln w="9525">
            <a:noFill/>
          </a:ln>
        </p:spPr>
        <p:txBody>
          <a:bodyPr vert="horz" wrap="square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9" name="Freeform 76"/>
          <p:cNvSpPr>
            <a:spLocks noEditPoints="1"/>
          </p:cNvSpPr>
          <p:nvPr/>
        </p:nvSpPr>
        <p:spPr>
          <a:xfrm>
            <a:off x="6168073" y="2190433"/>
            <a:ext cx="358775" cy="358775"/>
          </a:xfrm>
          <a:custGeom>
            <a:avLst/>
            <a:gdLst>
              <a:gd name="txL" fmla="*/ 0 w 144"/>
              <a:gd name="txT" fmla="*/ 0 h 144"/>
              <a:gd name="txR" fmla="*/ 144 w 144"/>
              <a:gd name="txB" fmla="*/ 144 h 144"/>
            </a:gdLst>
            <a:ahLst/>
            <a:cxnLst>
              <a:cxn ang="0">
                <a:pos x="72" y="0"/>
              </a:cxn>
              <a:cxn ang="0">
                <a:pos x="0" y="72"/>
              </a:cxn>
              <a:cxn ang="0">
                <a:pos x="72" y="144"/>
              </a:cxn>
              <a:cxn ang="0">
                <a:pos x="144" y="72"/>
              </a:cxn>
              <a:cxn ang="0">
                <a:pos x="72" y="0"/>
              </a:cxn>
              <a:cxn ang="0">
                <a:pos x="52" y="34"/>
              </a:cxn>
              <a:cxn ang="0">
                <a:pos x="62" y="44"/>
              </a:cxn>
              <a:cxn ang="0">
                <a:pos x="52" y="54"/>
              </a:cxn>
              <a:cxn ang="0">
                <a:pos x="42" y="44"/>
              </a:cxn>
              <a:cxn ang="0">
                <a:pos x="52" y="34"/>
              </a:cxn>
              <a:cxn ang="0">
                <a:pos x="88" y="94"/>
              </a:cxn>
              <a:cxn ang="0">
                <a:pos x="55" y="121"/>
              </a:cxn>
              <a:cxn ang="0">
                <a:pos x="29" y="88"/>
              </a:cxn>
              <a:cxn ang="0">
                <a:pos x="62" y="62"/>
              </a:cxn>
              <a:cxn ang="0">
                <a:pos x="88" y="94"/>
              </a:cxn>
              <a:cxn ang="0">
                <a:pos x="89" y="59"/>
              </a:cxn>
              <a:cxn ang="0">
                <a:pos x="73" y="40"/>
              </a:cxn>
              <a:cxn ang="0">
                <a:pos x="92" y="24"/>
              </a:cxn>
              <a:cxn ang="0">
                <a:pos x="108" y="44"/>
              </a:cxn>
              <a:cxn ang="0">
                <a:pos x="89" y="59"/>
              </a:cxn>
              <a:cxn ang="0">
                <a:pos x="108" y="94"/>
              </a:cxn>
              <a:cxn ang="0">
                <a:pos x="96" y="79"/>
              </a:cxn>
              <a:cxn ang="0">
                <a:pos x="111" y="67"/>
              </a:cxn>
              <a:cxn ang="0">
                <a:pos x="123" y="82"/>
              </a:cxn>
              <a:cxn ang="0">
                <a:pos x="108" y="94"/>
              </a:cxn>
            </a:cxnLst>
            <a:rect l="txL" t="txT" r="txR" b="tx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12"/>
                  <a:pt x="32" y="144"/>
                  <a:pt x="72" y="144"/>
                </a:cubicBezTo>
                <a:cubicBezTo>
                  <a:pt x="112" y="144"/>
                  <a:pt x="144" y="112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  <a:moveTo>
                  <a:pt x="52" y="34"/>
                </a:moveTo>
                <a:cubicBezTo>
                  <a:pt x="58" y="34"/>
                  <a:pt x="62" y="38"/>
                  <a:pt x="62" y="44"/>
                </a:cubicBezTo>
                <a:cubicBezTo>
                  <a:pt x="62" y="49"/>
                  <a:pt x="58" y="54"/>
                  <a:pt x="52" y="54"/>
                </a:cubicBezTo>
                <a:cubicBezTo>
                  <a:pt x="47" y="54"/>
                  <a:pt x="42" y="49"/>
                  <a:pt x="42" y="44"/>
                </a:cubicBezTo>
                <a:cubicBezTo>
                  <a:pt x="42" y="38"/>
                  <a:pt x="47" y="34"/>
                  <a:pt x="52" y="34"/>
                </a:cubicBezTo>
                <a:close/>
                <a:moveTo>
                  <a:pt x="88" y="94"/>
                </a:moveTo>
                <a:cubicBezTo>
                  <a:pt x="86" y="111"/>
                  <a:pt x="72" y="122"/>
                  <a:pt x="55" y="121"/>
                </a:cubicBezTo>
                <a:cubicBezTo>
                  <a:pt x="39" y="119"/>
                  <a:pt x="27" y="104"/>
                  <a:pt x="29" y="88"/>
                </a:cubicBezTo>
                <a:cubicBezTo>
                  <a:pt x="31" y="72"/>
                  <a:pt x="45" y="60"/>
                  <a:pt x="62" y="62"/>
                </a:cubicBezTo>
                <a:cubicBezTo>
                  <a:pt x="78" y="64"/>
                  <a:pt x="90" y="78"/>
                  <a:pt x="88" y="94"/>
                </a:cubicBezTo>
                <a:close/>
                <a:moveTo>
                  <a:pt x="89" y="59"/>
                </a:moveTo>
                <a:cubicBezTo>
                  <a:pt x="79" y="58"/>
                  <a:pt x="72" y="50"/>
                  <a:pt x="73" y="40"/>
                </a:cubicBezTo>
                <a:cubicBezTo>
                  <a:pt x="74" y="30"/>
                  <a:pt x="83" y="23"/>
                  <a:pt x="92" y="24"/>
                </a:cubicBezTo>
                <a:cubicBezTo>
                  <a:pt x="102" y="25"/>
                  <a:pt x="109" y="34"/>
                  <a:pt x="108" y="44"/>
                </a:cubicBezTo>
                <a:cubicBezTo>
                  <a:pt x="107" y="53"/>
                  <a:pt x="98" y="60"/>
                  <a:pt x="89" y="59"/>
                </a:cubicBezTo>
                <a:close/>
                <a:moveTo>
                  <a:pt x="108" y="94"/>
                </a:moveTo>
                <a:cubicBezTo>
                  <a:pt x="101" y="93"/>
                  <a:pt x="95" y="86"/>
                  <a:pt x="96" y="79"/>
                </a:cubicBezTo>
                <a:cubicBezTo>
                  <a:pt x="97" y="71"/>
                  <a:pt x="104" y="66"/>
                  <a:pt x="111" y="67"/>
                </a:cubicBezTo>
                <a:cubicBezTo>
                  <a:pt x="119" y="68"/>
                  <a:pt x="124" y="74"/>
                  <a:pt x="123" y="82"/>
                </a:cubicBezTo>
                <a:cubicBezTo>
                  <a:pt x="123" y="89"/>
                  <a:pt x="116" y="95"/>
                  <a:pt x="108" y="94"/>
                </a:cubicBezTo>
                <a:close/>
              </a:path>
            </a:pathLst>
          </a:custGeom>
          <a:solidFill>
            <a:sysClr val="window" lastClr="FFFFFF"/>
          </a:solidFill>
          <a:ln w="9525">
            <a:noFill/>
          </a:ln>
        </p:spPr>
        <p:txBody>
          <a:bodyPr vert="horz" wrap="square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DBC9B8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0" name="文本框 34"/>
          <p:cNvSpPr/>
          <p:nvPr/>
        </p:nvSpPr>
        <p:spPr>
          <a:xfrm>
            <a:off x="1077595" y="1139190"/>
            <a:ext cx="2877185" cy="73866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Click to add a comment.</a:t>
            </a:r>
            <a:r>
              <a:rPr lang="zh-CN" altLang="en-US" sz="1400" dirty="0">
                <a:solidFill>
                  <a:srgbClr val="DBC9B8"/>
                </a:solidFill>
                <a:cs typeface="+mn-ea"/>
                <a:sym typeface="+mn-lt"/>
              </a:rPr>
              <a:t>,</a:t>
            </a:r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The title is more clear.</a:t>
            </a:r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400" dirty="0"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41" name="文本框 35"/>
          <p:cNvSpPr/>
          <p:nvPr/>
        </p:nvSpPr>
        <p:spPr>
          <a:xfrm>
            <a:off x="3147060" y="4791710"/>
            <a:ext cx="3482340" cy="10464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Click to add a comment.</a:t>
            </a:r>
            <a:r>
              <a:rPr lang="zh-CN" altLang="en-US" sz="1400" dirty="0">
                <a:solidFill>
                  <a:srgbClr val="DBC9B8"/>
                </a:solidFill>
                <a:cs typeface="+mn-ea"/>
                <a:sym typeface="+mn-lt"/>
              </a:rPr>
              <a:t>,</a:t>
            </a:r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The title is more clear.</a:t>
            </a:r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en-US" altLang="zh-CN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200" dirty="0"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42" name="文本框 36"/>
          <p:cNvSpPr/>
          <p:nvPr/>
        </p:nvSpPr>
        <p:spPr>
          <a:xfrm>
            <a:off x="5696585" y="1154430"/>
            <a:ext cx="3221355" cy="8771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Click to add a comment.</a:t>
            </a:r>
            <a:r>
              <a:rPr lang="zh-CN" altLang="en-US" sz="1400" dirty="0">
                <a:solidFill>
                  <a:srgbClr val="DBC9B8"/>
                </a:solidFill>
                <a:cs typeface="+mn-ea"/>
                <a:sym typeface="+mn-lt"/>
              </a:rPr>
              <a:t>,</a:t>
            </a:r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The title is more clear.</a:t>
            </a:r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200" dirty="0"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43" name="文本框 37"/>
          <p:cNvSpPr/>
          <p:nvPr/>
        </p:nvSpPr>
        <p:spPr>
          <a:xfrm>
            <a:off x="7828280" y="4794885"/>
            <a:ext cx="3366770" cy="10464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Click to add a comment.</a:t>
            </a:r>
            <a:r>
              <a:rPr lang="zh-CN" altLang="en-US" sz="1400" dirty="0">
                <a:solidFill>
                  <a:srgbClr val="DBC9B8"/>
                </a:solidFill>
                <a:cs typeface="+mn-ea"/>
                <a:sym typeface="+mn-lt"/>
              </a:rPr>
              <a:t>,</a:t>
            </a:r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The title is more clear.</a:t>
            </a:r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en-US" altLang="zh-CN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200" dirty="0">
              <a:solidFill>
                <a:srgbClr val="DBC9B8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7930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sp>
        <p:nvSpPr>
          <p:cNvPr id="28" name="任意多边形 11"/>
          <p:cNvSpPr/>
          <p:nvPr/>
        </p:nvSpPr>
        <p:spPr>
          <a:xfrm>
            <a:off x="3768090" y="1830705"/>
            <a:ext cx="1898650" cy="2554288"/>
          </a:xfrm>
          <a:custGeom>
            <a:avLst/>
            <a:gdLst>
              <a:gd name="txL" fmla="*/ 0 w 2309323"/>
              <a:gd name="txT" fmla="*/ 0 h 3107284"/>
              <a:gd name="txR" fmla="*/ 2309323 w 2309323"/>
              <a:gd name="txB" fmla="*/ 3107284 h 3107284"/>
            </a:gdLst>
            <a:ahLst/>
            <a:cxnLst>
              <a:cxn ang="0">
                <a:pos x="1333781" y="0"/>
              </a:cxn>
              <a:cxn ang="0">
                <a:pos x="1338028" y="108367"/>
              </a:cxn>
              <a:cxn ang="0">
                <a:pos x="1436636" y="600312"/>
              </a:cxn>
              <a:cxn ang="0">
                <a:pos x="1495575" y="746602"/>
              </a:cxn>
              <a:cxn ang="0">
                <a:pos x="1899119" y="686068"/>
              </a:cxn>
              <a:cxn ang="0">
                <a:pos x="1634102" y="1014607"/>
              </a:cxn>
              <a:cxn ang="0">
                <a:pos x="1638203" y="1021918"/>
              </a:cxn>
              <a:cxn ang="0">
                <a:pos x="2275653" y="1558036"/>
              </a:cxn>
              <a:cxn ang="0">
                <a:pos x="2309323" y="1568473"/>
              </a:cxn>
              <a:cxn ang="0">
                <a:pos x="2265694" y="1582928"/>
              </a:cxn>
              <a:cxn ang="0">
                <a:pos x="1372821" y="2989629"/>
              </a:cxn>
              <a:cxn ang="0">
                <a:pos x="1368210" y="3107284"/>
              </a:cxn>
              <a:cxn ang="0">
                <a:pos x="1164986" y="3024034"/>
              </a:cxn>
              <a:cxn ang="0">
                <a:pos x="0" y="1546590"/>
              </a:cxn>
              <a:cxn ang="0">
                <a:pos x="1164986" y="69147"/>
              </a:cxn>
            </a:cxnLst>
            <a:rect l="txL" t="txT" r="txR" b="txB"/>
            <a:pathLst>
              <a:path w="2309323" h="3107284">
                <a:moveTo>
                  <a:pt x="1333781" y="0"/>
                </a:moveTo>
                <a:lnTo>
                  <a:pt x="1338028" y="108367"/>
                </a:lnTo>
                <a:cubicBezTo>
                  <a:pt x="1351666" y="281403"/>
                  <a:pt x="1385571" y="446719"/>
                  <a:pt x="1436636" y="600312"/>
                </a:cubicBezTo>
                <a:lnTo>
                  <a:pt x="1495575" y="746602"/>
                </a:lnTo>
                <a:lnTo>
                  <a:pt x="1899119" y="686068"/>
                </a:lnTo>
                <a:lnTo>
                  <a:pt x="1634102" y="1014607"/>
                </a:lnTo>
                <a:lnTo>
                  <a:pt x="1638203" y="1021918"/>
                </a:lnTo>
                <a:cubicBezTo>
                  <a:pt x="1802759" y="1274205"/>
                  <a:pt x="2023527" y="1463586"/>
                  <a:pt x="2275653" y="1558036"/>
                </a:cubicBezTo>
                <a:lnTo>
                  <a:pt x="2309323" y="1568473"/>
                </a:lnTo>
                <a:lnTo>
                  <a:pt x="2265694" y="1582928"/>
                </a:lnTo>
                <a:cubicBezTo>
                  <a:pt x="1784665" y="1775710"/>
                  <a:pt x="1425266" y="2324207"/>
                  <a:pt x="1372821" y="2989629"/>
                </a:cubicBezTo>
                <a:lnTo>
                  <a:pt x="1368210" y="3107284"/>
                </a:lnTo>
                <a:lnTo>
                  <a:pt x="1164986" y="3024034"/>
                </a:lnTo>
                <a:cubicBezTo>
                  <a:pt x="462117" y="2703843"/>
                  <a:pt x="0" y="2161606"/>
                  <a:pt x="0" y="1546590"/>
                </a:cubicBezTo>
                <a:cubicBezTo>
                  <a:pt x="0" y="931574"/>
                  <a:pt x="462117" y="389337"/>
                  <a:pt x="1164986" y="69147"/>
                </a:cubicBezTo>
                <a:close/>
              </a:path>
            </a:pathLst>
          </a:custGeom>
          <a:solidFill>
            <a:srgbClr val="DBC9B8"/>
          </a:solidFill>
          <a:ln w="12700" cap="flat" cmpd="sng">
            <a:solidFill>
              <a:srgbClr val="2F2637">
                <a:alpha val="59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29" name="任意多边形 14"/>
          <p:cNvSpPr/>
          <p:nvPr/>
        </p:nvSpPr>
        <p:spPr>
          <a:xfrm>
            <a:off x="4985703" y="1625918"/>
            <a:ext cx="1908175" cy="1731962"/>
          </a:xfrm>
          <a:custGeom>
            <a:avLst/>
            <a:gdLst>
              <a:gd name="txL" fmla="*/ 0 w 2320998"/>
              <a:gd name="txT" fmla="*/ 0 h 2107137"/>
              <a:gd name="txR" fmla="*/ 2320998 w 2320998"/>
              <a:gd name="txB" fmla="*/ 2107137 h 2107137"/>
            </a:gdLst>
            <a:ahLst/>
            <a:cxnLst>
              <a:cxn ang="0">
                <a:pos x="1160500" y="0"/>
              </a:cxn>
              <a:cxn ang="0">
                <a:pos x="2189021" y="141603"/>
              </a:cxn>
              <a:cxn ang="0">
                <a:pos x="2318397" y="184103"/>
              </a:cxn>
              <a:cxn ang="0">
                <a:pos x="2320998" y="250486"/>
              </a:cxn>
              <a:cxn ang="0">
                <a:pos x="1394380" y="1715429"/>
              </a:cxn>
              <a:cxn ang="0">
                <a:pos x="1306388" y="1732732"/>
              </a:cxn>
              <a:cxn ang="0">
                <a:pos x="1160499" y="2107137"/>
              </a:cxn>
              <a:cxn ang="0">
                <a:pos x="1014610" y="1732732"/>
              </a:cxn>
              <a:cxn ang="0">
                <a:pos x="926618" y="1715429"/>
              </a:cxn>
              <a:cxn ang="0">
                <a:pos x="339903" y="1307839"/>
              </a:cxn>
              <a:cxn ang="0">
                <a:pos x="270102" y="1208880"/>
              </a:cxn>
              <a:cxn ang="0">
                <a:pos x="542789" y="870833"/>
              </a:cxn>
              <a:cxn ang="0">
                <a:pos x="128737" y="932943"/>
              </a:cxn>
              <a:cxn ang="0">
                <a:pos x="91198" y="832533"/>
              </a:cxn>
              <a:cxn ang="0">
                <a:pos x="0" y="250486"/>
              </a:cxn>
              <a:cxn ang="0">
                <a:pos x="2602" y="184104"/>
              </a:cxn>
              <a:cxn ang="0">
                <a:pos x="131980" y="141603"/>
              </a:cxn>
              <a:cxn ang="0">
                <a:pos x="1160500" y="0"/>
              </a:cxn>
            </a:cxnLst>
            <a:rect l="txL" t="txT" r="txR" b="txB"/>
            <a:pathLst>
              <a:path w="2320998" h="2107137">
                <a:moveTo>
                  <a:pt x="1160500" y="0"/>
                </a:moveTo>
                <a:cubicBezTo>
                  <a:pt x="1525332" y="0"/>
                  <a:pt x="1872895" y="50421"/>
                  <a:pt x="2189021" y="141603"/>
                </a:cubicBezTo>
                <a:lnTo>
                  <a:pt x="2318397" y="184103"/>
                </a:lnTo>
                <a:lnTo>
                  <a:pt x="2320998" y="250486"/>
                </a:lnTo>
                <a:cubicBezTo>
                  <a:pt x="2320998" y="973100"/>
                  <a:pt x="1923200" y="1575995"/>
                  <a:pt x="1394380" y="1715429"/>
                </a:cubicBezTo>
                <a:lnTo>
                  <a:pt x="1306388" y="1732732"/>
                </a:lnTo>
                <a:lnTo>
                  <a:pt x="1160499" y="2107137"/>
                </a:lnTo>
                <a:lnTo>
                  <a:pt x="1014610" y="1732732"/>
                </a:lnTo>
                <a:lnTo>
                  <a:pt x="926618" y="1715429"/>
                </a:lnTo>
                <a:cubicBezTo>
                  <a:pt x="699981" y="1655672"/>
                  <a:pt x="497410" y="1510789"/>
                  <a:pt x="339903" y="1307839"/>
                </a:cubicBezTo>
                <a:lnTo>
                  <a:pt x="270102" y="1208880"/>
                </a:lnTo>
                <a:lnTo>
                  <a:pt x="542789" y="870833"/>
                </a:lnTo>
                <a:lnTo>
                  <a:pt x="128737" y="932943"/>
                </a:lnTo>
                <a:lnTo>
                  <a:pt x="91198" y="832533"/>
                </a:lnTo>
                <a:cubicBezTo>
                  <a:pt x="32473" y="653635"/>
                  <a:pt x="0" y="456947"/>
                  <a:pt x="0" y="250486"/>
                </a:cubicBezTo>
                <a:lnTo>
                  <a:pt x="2602" y="184104"/>
                </a:lnTo>
                <a:lnTo>
                  <a:pt x="131980" y="141603"/>
                </a:lnTo>
                <a:cubicBezTo>
                  <a:pt x="448106" y="50421"/>
                  <a:pt x="795668" y="0"/>
                  <a:pt x="1160500" y="0"/>
                </a:cubicBezTo>
                <a:close/>
              </a:path>
            </a:pathLst>
          </a:custGeom>
          <a:solidFill>
            <a:srgbClr val="C7AC93"/>
          </a:solidFill>
          <a:ln w="9525">
            <a:noFill/>
          </a:ln>
        </p:spPr>
        <p:txBody>
          <a:bodyPr anchor="ctr"/>
          <a:lstStyle/>
          <a:p>
            <a:pPr algn="ctr"/>
            <a:endParaRPr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30" name="任意多边形 18"/>
          <p:cNvSpPr/>
          <p:nvPr/>
        </p:nvSpPr>
        <p:spPr>
          <a:xfrm>
            <a:off x="5001578" y="3176905"/>
            <a:ext cx="1955800" cy="1411288"/>
          </a:xfrm>
          <a:custGeom>
            <a:avLst/>
            <a:gdLst>
              <a:gd name="txL" fmla="*/ 0 w 2379354"/>
              <a:gd name="txT" fmla="*/ 0 h 1717440"/>
              <a:gd name="txR" fmla="*/ 2379354 w 2379354"/>
              <a:gd name="txB" fmla="*/ 1717440 h 1717440"/>
            </a:gdLst>
            <a:ahLst/>
            <a:cxnLst>
              <a:cxn ang="0">
                <a:pos x="1284624" y="0"/>
              </a:cxn>
              <a:cxn ang="0">
                <a:pos x="1394380" y="21584"/>
              </a:cxn>
              <a:cxn ang="0">
                <a:pos x="1990881" y="441934"/>
              </a:cxn>
              <a:cxn ang="0">
                <a:pos x="2000524" y="455770"/>
              </a:cxn>
              <a:cxn ang="0">
                <a:pos x="2379354" y="398943"/>
              </a:cxn>
              <a:cxn ang="0">
                <a:pos x="2141326" y="694024"/>
              </a:cxn>
              <a:cxn ang="0">
                <a:pos x="2167246" y="742219"/>
              </a:cxn>
              <a:cxn ang="0">
                <a:pos x="2320998" y="1486526"/>
              </a:cxn>
              <a:cxn ang="0">
                <a:pos x="2319429" y="1526564"/>
              </a:cxn>
              <a:cxn ang="0">
                <a:pos x="2169436" y="1575838"/>
              </a:cxn>
              <a:cxn ang="0">
                <a:pos x="1140915" y="1717440"/>
              </a:cxn>
              <a:cxn ang="0">
                <a:pos x="112395" y="1575838"/>
              </a:cxn>
              <a:cxn ang="0">
                <a:pos x="2080" y="1539599"/>
              </a:cxn>
              <a:cxn ang="0">
                <a:pos x="0" y="1486526"/>
              </a:cxn>
              <a:cxn ang="0">
                <a:pos x="926618" y="21584"/>
              </a:cxn>
              <a:cxn ang="0">
                <a:pos x="999992" y="7155"/>
              </a:cxn>
              <a:cxn ang="0">
                <a:pos x="1140914" y="368813"/>
              </a:cxn>
            </a:cxnLst>
            <a:rect l="txL" t="txT" r="txR" b="txB"/>
            <a:pathLst>
              <a:path w="2379354" h="1717440">
                <a:moveTo>
                  <a:pt x="1284624" y="0"/>
                </a:moveTo>
                <a:lnTo>
                  <a:pt x="1394380" y="21584"/>
                </a:lnTo>
                <a:cubicBezTo>
                  <a:pt x="1625739" y="82586"/>
                  <a:pt x="1832019" y="232298"/>
                  <a:pt x="1990881" y="441934"/>
                </a:cubicBezTo>
                <a:lnTo>
                  <a:pt x="2000524" y="455770"/>
                </a:lnTo>
                <a:lnTo>
                  <a:pt x="2379354" y="398943"/>
                </a:lnTo>
                <a:lnTo>
                  <a:pt x="2141326" y="694024"/>
                </a:lnTo>
                <a:lnTo>
                  <a:pt x="2167246" y="742219"/>
                </a:lnTo>
                <a:cubicBezTo>
                  <a:pt x="2265058" y="961402"/>
                  <a:pt x="2320998" y="1215546"/>
                  <a:pt x="2320998" y="1486526"/>
                </a:cubicBezTo>
                <a:lnTo>
                  <a:pt x="2319429" y="1526564"/>
                </a:lnTo>
                <a:lnTo>
                  <a:pt x="2169436" y="1575838"/>
                </a:lnTo>
                <a:cubicBezTo>
                  <a:pt x="1853310" y="1667019"/>
                  <a:pt x="1505747" y="1717440"/>
                  <a:pt x="1140915" y="1717440"/>
                </a:cubicBezTo>
                <a:cubicBezTo>
                  <a:pt x="776083" y="1717440"/>
                  <a:pt x="428521" y="1667019"/>
                  <a:pt x="112395" y="1575838"/>
                </a:cubicBezTo>
                <a:lnTo>
                  <a:pt x="2080" y="1539599"/>
                </a:lnTo>
                <a:lnTo>
                  <a:pt x="0" y="1486526"/>
                </a:lnTo>
                <a:cubicBezTo>
                  <a:pt x="0" y="763913"/>
                  <a:pt x="397798" y="161017"/>
                  <a:pt x="926618" y="21584"/>
                </a:cubicBezTo>
                <a:lnTo>
                  <a:pt x="999992" y="7155"/>
                </a:lnTo>
                <a:lnTo>
                  <a:pt x="1140914" y="368813"/>
                </a:lnTo>
                <a:close/>
              </a:path>
            </a:pathLst>
          </a:custGeom>
          <a:solidFill>
            <a:srgbClr val="C7AC93"/>
          </a:solidFill>
          <a:ln w="9525">
            <a:noFill/>
          </a:ln>
        </p:spPr>
        <p:txBody>
          <a:bodyPr anchor="ctr"/>
          <a:lstStyle/>
          <a:p>
            <a:pPr algn="ctr"/>
            <a:endParaRPr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31" name="任意多边形 19"/>
          <p:cNvSpPr/>
          <p:nvPr/>
        </p:nvSpPr>
        <p:spPr>
          <a:xfrm>
            <a:off x="6216015" y="1830705"/>
            <a:ext cx="1895475" cy="3492500"/>
          </a:xfrm>
          <a:custGeom>
            <a:avLst/>
            <a:gdLst>
              <a:gd name="txL" fmla="*/ 0 w 2305159"/>
              <a:gd name="txT" fmla="*/ 0 h 4248639"/>
              <a:gd name="txR" fmla="*/ 2305159 w 2305159"/>
              <a:gd name="txB" fmla="*/ 4248639 h 4248639"/>
            </a:gdLst>
            <a:ahLst/>
            <a:cxnLst>
              <a:cxn ang="0">
                <a:pos x="971378" y="0"/>
              </a:cxn>
              <a:cxn ang="0">
                <a:pos x="1140174" y="69147"/>
              </a:cxn>
              <a:cxn ang="0">
                <a:pos x="2305159" y="1546590"/>
              </a:cxn>
              <a:cxn ang="0">
                <a:pos x="1905908" y="2488780"/>
              </a:cxn>
              <a:cxn ang="0">
                <a:pos x="1875299" y="2519731"/>
              </a:cxn>
              <a:cxn ang="0">
                <a:pos x="2055324" y="4248639"/>
              </a:cxn>
              <a:cxn ang="0">
                <a:pos x="1310805" y="2935833"/>
              </a:cxn>
              <a:cxn ang="0">
                <a:pos x="1140174" y="3024034"/>
              </a:cxn>
              <a:cxn ang="0">
                <a:pos x="944880" y="3104035"/>
              </a:cxn>
              <a:cxn ang="0">
                <a:pos x="940397" y="2989629"/>
              </a:cxn>
              <a:cxn ang="0">
                <a:pos x="761673" y="2302950"/>
              </a:cxn>
              <a:cxn ang="0">
                <a:pos x="760213" y="2300304"/>
              </a:cxn>
              <a:cxn ang="0">
                <a:pos x="1025901" y="1970933"/>
              </a:cxn>
              <a:cxn ang="0">
                <a:pos x="599788" y="2034852"/>
              </a:cxn>
              <a:cxn ang="0">
                <a:pos x="527596" y="1937283"/>
              </a:cxn>
              <a:cxn ang="0">
                <a:pos x="47523" y="1582928"/>
              </a:cxn>
              <a:cxn ang="0">
                <a:pos x="0" y="1567183"/>
              </a:cxn>
              <a:cxn ang="0">
                <a:pos x="29506" y="1558036"/>
              </a:cxn>
              <a:cxn ang="0">
                <a:pos x="967131" y="108367"/>
              </a:cxn>
            </a:cxnLst>
            <a:rect l="txL" t="txT" r="txR" b="txB"/>
            <a:pathLst>
              <a:path w="2305159" h="4248639">
                <a:moveTo>
                  <a:pt x="971378" y="0"/>
                </a:moveTo>
                <a:lnTo>
                  <a:pt x="1140174" y="69147"/>
                </a:lnTo>
                <a:cubicBezTo>
                  <a:pt x="1843042" y="389337"/>
                  <a:pt x="2305159" y="931574"/>
                  <a:pt x="2305159" y="1546590"/>
                </a:cubicBezTo>
                <a:cubicBezTo>
                  <a:pt x="2305159" y="1892537"/>
                  <a:pt x="2158943" y="2215455"/>
                  <a:pt x="1905908" y="2488780"/>
                </a:cubicBezTo>
                <a:lnTo>
                  <a:pt x="1875299" y="2519731"/>
                </a:lnTo>
                <a:lnTo>
                  <a:pt x="2055324" y="4248639"/>
                </a:lnTo>
                <a:lnTo>
                  <a:pt x="1310805" y="2935833"/>
                </a:lnTo>
                <a:lnTo>
                  <a:pt x="1140174" y="3024034"/>
                </a:lnTo>
                <a:lnTo>
                  <a:pt x="944880" y="3104035"/>
                </a:lnTo>
                <a:lnTo>
                  <a:pt x="940397" y="2989629"/>
                </a:lnTo>
                <a:cubicBezTo>
                  <a:pt x="920730" y="2740096"/>
                  <a:pt x="857898" y="2507005"/>
                  <a:pt x="761673" y="2302950"/>
                </a:cubicBezTo>
                <a:lnTo>
                  <a:pt x="760213" y="2300304"/>
                </a:lnTo>
                <a:lnTo>
                  <a:pt x="1025901" y="1970933"/>
                </a:lnTo>
                <a:lnTo>
                  <a:pt x="599788" y="2034852"/>
                </a:lnTo>
                <a:lnTo>
                  <a:pt x="527596" y="1937283"/>
                </a:lnTo>
                <a:cubicBezTo>
                  <a:pt x="391191" y="1777537"/>
                  <a:pt x="227910" y="1655221"/>
                  <a:pt x="47523" y="1582928"/>
                </a:cubicBezTo>
                <a:lnTo>
                  <a:pt x="0" y="1567183"/>
                </a:lnTo>
                <a:lnTo>
                  <a:pt x="29506" y="1558036"/>
                </a:lnTo>
                <a:cubicBezTo>
                  <a:pt x="533759" y="1369135"/>
                  <a:pt x="912579" y="800512"/>
                  <a:pt x="967131" y="108367"/>
                </a:cubicBezTo>
                <a:close/>
              </a:path>
            </a:pathLst>
          </a:custGeom>
          <a:solidFill>
            <a:srgbClr val="DBC9B8"/>
          </a:solidFill>
          <a:ln w="12700" cap="flat" cmpd="sng">
            <a:solidFill>
              <a:srgbClr val="2F2637">
                <a:alpha val="59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>
              <a:solidFill>
                <a:srgbClr val="DBC9B8"/>
              </a:solidFill>
              <a:cs typeface="+mn-ea"/>
              <a:sym typeface="+mn-lt"/>
            </a:endParaRPr>
          </a:p>
        </p:txBody>
      </p:sp>
      <p:grpSp>
        <p:nvGrpSpPr>
          <p:cNvPr id="32" name="组合 20"/>
          <p:cNvGrpSpPr/>
          <p:nvPr/>
        </p:nvGrpSpPr>
        <p:grpSpPr>
          <a:xfrm>
            <a:off x="4230053" y="2951480"/>
            <a:ext cx="533400" cy="406400"/>
            <a:chOff x="0" y="0"/>
            <a:chExt cx="509646" cy="387231"/>
          </a:xfrm>
          <a:solidFill>
            <a:schemeClr val="bg1"/>
          </a:solidFill>
        </p:grpSpPr>
        <p:sp>
          <p:nvSpPr>
            <p:cNvPr id="33" name="Freeform 20"/>
            <p:cNvSpPr>
              <a:spLocks noEditPoints="1"/>
            </p:cNvSpPr>
            <p:nvPr/>
          </p:nvSpPr>
          <p:spPr>
            <a:xfrm>
              <a:off x="0" y="51839"/>
              <a:ext cx="337890" cy="335392"/>
            </a:xfrm>
            <a:custGeom>
              <a:avLst/>
              <a:gdLst>
                <a:gd name="txL" fmla="*/ 0 w 229"/>
                <a:gd name="txT" fmla="*/ 0 h 227"/>
                <a:gd name="txR" fmla="*/ 229 w 229"/>
                <a:gd name="txB" fmla="*/ 227 h 227"/>
              </a:gdLst>
              <a:ahLst/>
              <a:cxnLst>
                <a:cxn ang="0">
                  <a:pos x="229" y="128"/>
                </a:cxn>
                <a:cxn ang="0">
                  <a:pos x="229" y="98"/>
                </a:cxn>
                <a:cxn ang="0">
                  <a:pos x="206" y="93"/>
                </a:cxn>
                <a:cxn ang="0">
                  <a:pos x="200" y="76"/>
                </a:cxn>
                <a:cxn ang="0">
                  <a:pos x="216" y="58"/>
                </a:cxn>
                <a:cxn ang="0">
                  <a:pos x="198" y="34"/>
                </a:cxn>
                <a:cxn ang="0">
                  <a:pos x="176" y="44"/>
                </a:cxn>
                <a:cxn ang="0">
                  <a:pos x="161" y="33"/>
                </a:cxn>
                <a:cxn ang="0">
                  <a:pos x="164" y="9"/>
                </a:cxn>
                <a:cxn ang="0">
                  <a:pos x="135" y="0"/>
                </a:cxn>
                <a:cxn ang="0">
                  <a:pos x="123" y="20"/>
                </a:cxn>
                <a:cxn ang="0">
                  <a:pos x="114" y="20"/>
                </a:cxn>
                <a:cxn ang="0">
                  <a:pos x="105" y="20"/>
                </a:cxn>
                <a:cxn ang="0">
                  <a:pos x="93" y="0"/>
                </a:cxn>
                <a:cxn ang="0">
                  <a:pos x="65" y="9"/>
                </a:cxn>
                <a:cxn ang="0">
                  <a:pos x="67" y="33"/>
                </a:cxn>
                <a:cxn ang="0">
                  <a:pos x="52" y="44"/>
                </a:cxn>
                <a:cxn ang="0">
                  <a:pos x="30" y="34"/>
                </a:cxn>
                <a:cxn ang="0">
                  <a:pos x="13" y="58"/>
                </a:cxn>
                <a:cxn ang="0">
                  <a:pos x="29" y="76"/>
                </a:cxn>
                <a:cxn ang="0">
                  <a:pos x="23" y="94"/>
                </a:cxn>
                <a:cxn ang="0">
                  <a:pos x="0" y="98"/>
                </a:cxn>
                <a:cxn ang="0">
                  <a:pos x="0" y="128"/>
                </a:cxn>
                <a:cxn ang="0">
                  <a:pos x="23" y="133"/>
                </a:cxn>
                <a:cxn ang="0">
                  <a:pos x="29" y="151"/>
                </a:cxn>
                <a:cxn ang="0">
                  <a:pos x="13" y="169"/>
                </a:cxn>
                <a:cxn ang="0">
                  <a:pos x="31" y="193"/>
                </a:cxn>
                <a:cxn ang="0">
                  <a:pos x="52" y="183"/>
                </a:cxn>
                <a:cxn ang="0">
                  <a:pos x="67" y="194"/>
                </a:cxn>
                <a:cxn ang="0">
                  <a:pos x="65" y="218"/>
                </a:cxn>
                <a:cxn ang="0">
                  <a:pos x="93" y="227"/>
                </a:cxn>
                <a:cxn ang="0">
                  <a:pos x="105" y="206"/>
                </a:cxn>
                <a:cxn ang="0">
                  <a:pos x="114" y="207"/>
                </a:cxn>
                <a:cxn ang="0">
                  <a:pos x="124" y="206"/>
                </a:cxn>
                <a:cxn ang="0">
                  <a:pos x="135" y="227"/>
                </a:cxn>
                <a:cxn ang="0">
                  <a:pos x="164" y="217"/>
                </a:cxn>
                <a:cxn ang="0">
                  <a:pos x="161" y="194"/>
                </a:cxn>
                <a:cxn ang="0">
                  <a:pos x="176" y="183"/>
                </a:cxn>
                <a:cxn ang="0">
                  <a:pos x="198" y="193"/>
                </a:cxn>
                <a:cxn ang="0">
                  <a:pos x="216" y="168"/>
                </a:cxn>
                <a:cxn ang="0">
                  <a:pos x="200" y="151"/>
                </a:cxn>
                <a:cxn ang="0">
                  <a:pos x="206" y="133"/>
                </a:cxn>
                <a:cxn ang="0">
                  <a:pos x="229" y="128"/>
                </a:cxn>
                <a:cxn ang="0">
                  <a:pos x="114" y="180"/>
                </a:cxn>
                <a:cxn ang="0">
                  <a:pos x="47" y="113"/>
                </a:cxn>
                <a:cxn ang="0">
                  <a:pos x="114" y="46"/>
                </a:cxn>
                <a:cxn ang="0">
                  <a:pos x="181" y="113"/>
                </a:cxn>
                <a:cxn ang="0">
                  <a:pos x="114" y="180"/>
                </a:cxn>
              </a:cxnLst>
              <a:rect l="txL" t="txT" r="txR" b="txB"/>
              <a:pathLst>
                <a:path w="229" h="227">
                  <a:moveTo>
                    <a:pt x="229" y="128"/>
                  </a:moveTo>
                  <a:cubicBezTo>
                    <a:pt x="229" y="98"/>
                    <a:pt x="229" y="98"/>
                    <a:pt x="229" y="98"/>
                  </a:cubicBezTo>
                  <a:cubicBezTo>
                    <a:pt x="206" y="93"/>
                    <a:pt x="206" y="93"/>
                    <a:pt x="206" y="93"/>
                  </a:cubicBezTo>
                  <a:cubicBezTo>
                    <a:pt x="204" y="87"/>
                    <a:pt x="202" y="81"/>
                    <a:pt x="200" y="76"/>
                  </a:cubicBezTo>
                  <a:cubicBezTo>
                    <a:pt x="216" y="58"/>
                    <a:pt x="216" y="58"/>
                    <a:pt x="216" y="58"/>
                  </a:cubicBezTo>
                  <a:cubicBezTo>
                    <a:pt x="198" y="34"/>
                    <a:pt x="198" y="34"/>
                    <a:pt x="198" y="34"/>
                  </a:cubicBezTo>
                  <a:cubicBezTo>
                    <a:pt x="176" y="44"/>
                    <a:pt x="176" y="44"/>
                    <a:pt x="176" y="44"/>
                  </a:cubicBezTo>
                  <a:cubicBezTo>
                    <a:pt x="172" y="39"/>
                    <a:pt x="167" y="36"/>
                    <a:pt x="161" y="33"/>
                  </a:cubicBezTo>
                  <a:cubicBezTo>
                    <a:pt x="164" y="9"/>
                    <a:pt x="164" y="9"/>
                    <a:pt x="164" y="9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23" y="20"/>
                    <a:pt x="123" y="20"/>
                    <a:pt x="123" y="20"/>
                  </a:cubicBezTo>
                  <a:cubicBezTo>
                    <a:pt x="120" y="20"/>
                    <a:pt x="117" y="20"/>
                    <a:pt x="114" y="20"/>
                  </a:cubicBezTo>
                  <a:cubicBezTo>
                    <a:pt x="111" y="20"/>
                    <a:pt x="108" y="20"/>
                    <a:pt x="105" y="2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62" y="36"/>
                    <a:pt x="57" y="39"/>
                    <a:pt x="52" y="4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29" y="76"/>
                    <a:pt x="29" y="76"/>
                    <a:pt x="29" y="76"/>
                  </a:cubicBezTo>
                  <a:cubicBezTo>
                    <a:pt x="26" y="81"/>
                    <a:pt x="24" y="87"/>
                    <a:pt x="23" y="94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23" y="133"/>
                    <a:pt x="23" y="133"/>
                    <a:pt x="23" y="133"/>
                  </a:cubicBezTo>
                  <a:cubicBezTo>
                    <a:pt x="24" y="139"/>
                    <a:pt x="26" y="145"/>
                    <a:pt x="29" y="151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31" y="193"/>
                    <a:pt x="31" y="193"/>
                    <a:pt x="31" y="193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7" y="187"/>
                    <a:pt x="62" y="191"/>
                    <a:pt x="67" y="194"/>
                  </a:cubicBezTo>
                  <a:cubicBezTo>
                    <a:pt x="65" y="218"/>
                    <a:pt x="65" y="218"/>
                    <a:pt x="65" y="218"/>
                  </a:cubicBezTo>
                  <a:cubicBezTo>
                    <a:pt x="93" y="227"/>
                    <a:pt x="93" y="227"/>
                    <a:pt x="93" y="227"/>
                  </a:cubicBezTo>
                  <a:cubicBezTo>
                    <a:pt x="105" y="206"/>
                    <a:pt x="105" y="206"/>
                    <a:pt x="105" y="206"/>
                  </a:cubicBezTo>
                  <a:cubicBezTo>
                    <a:pt x="108" y="207"/>
                    <a:pt x="111" y="207"/>
                    <a:pt x="114" y="207"/>
                  </a:cubicBezTo>
                  <a:cubicBezTo>
                    <a:pt x="117" y="207"/>
                    <a:pt x="121" y="207"/>
                    <a:pt x="124" y="206"/>
                  </a:cubicBezTo>
                  <a:cubicBezTo>
                    <a:pt x="135" y="227"/>
                    <a:pt x="135" y="227"/>
                    <a:pt x="135" y="227"/>
                  </a:cubicBezTo>
                  <a:cubicBezTo>
                    <a:pt x="164" y="217"/>
                    <a:pt x="164" y="217"/>
                    <a:pt x="164" y="217"/>
                  </a:cubicBezTo>
                  <a:cubicBezTo>
                    <a:pt x="161" y="194"/>
                    <a:pt x="161" y="194"/>
                    <a:pt x="161" y="194"/>
                  </a:cubicBezTo>
                  <a:cubicBezTo>
                    <a:pt x="167" y="191"/>
                    <a:pt x="172" y="187"/>
                    <a:pt x="176" y="183"/>
                  </a:cubicBezTo>
                  <a:cubicBezTo>
                    <a:pt x="198" y="193"/>
                    <a:pt x="198" y="193"/>
                    <a:pt x="198" y="193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00" y="151"/>
                    <a:pt x="200" y="151"/>
                    <a:pt x="200" y="151"/>
                  </a:cubicBezTo>
                  <a:cubicBezTo>
                    <a:pt x="202" y="145"/>
                    <a:pt x="204" y="139"/>
                    <a:pt x="206" y="133"/>
                  </a:cubicBezTo>
                  <a:lnTo>
                    <a:pt x="229" y="128"/>
                  </a:lnTo>
                  <a:close/>
                  <a:moveTo>
                    <a:pt x="114" y="180"/>
                  </a:moveTo>
                  <a:cubicBezTo>
                    <a:pt x="77" y="180"/>
                    <a:pt x="47" y="150"/>
                    <a:pt x="47" y="113"/>
                  </a:cubicBezTo>
                  <a:cubicBezTo>
                    <a:pt x="47" y="76"/>
                    <a:pt x="77" y="46"/>
                    <a:pt x="114" y="46"/>
                  </a:cubicBezTo>
                  <a:cubicBezTo>
                    <a:pt x="151" y="46"/>
                    <a:pt x="181" y="76"/>
                    <a:pt x="181" y="113"/>
                  </a:cubicBezTo>
                  <a:cubicBezTo>
                    <a:pt x="181" y="150"/>
                    <a:pt x="151" y="180"/>
                    <a:pt x="114" y="180"/>
                  </a:cubicBezTo>
                  <a:close/>
                </a:path>
              </a:pathLst>
            </a:custGeom>
            <a:grpFill/>
            <a:ln w="9525">
              <a:noFill/>
            </a:ln>
          </p:spPr>
          <p:txBody>
            <a:bodyPr vert="horz" wrap="square" anchor="t"/>
            <a:lstStyle/>
            <a:p>
              <a:endParaRPr sz="2000"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  <p:sp>
          <p:nvSpPr>
            <p:cNvPr id="34" name="Freeform 21"/>
            <p:cNvSpPr>
              <a:spLocks noEditPoints="1"/>
            </p:cNvSpPr>
            <p:nvPr/>
          </p:nvSpPr>
          <p:spPr>
            <a:xfrm>
              <a:off x="309785" y="0"/>
              <a:ext cx="199861" cy="199861"/>
            </a:xfrm>
            <a:custGeom>
              <a:avLst/>
              <a:gdLst>
                <a:gd name="txL" fmla="*/ 0 w 135"/>
                <a:gd name="txT" fmla="*/ 0 h 135"/>
                <a:gd name="txR" fmla="*/ 135 w 135"/>
                <a:gd name="txB" fmla="*/ 135 h 135"/>
              </a:gdLst>
              <a:ahLst/>
              <a:cxnLst>
                <a:cxn ang="0">
                  <a:pos x="135" y="76"/>
                </a:cxn>
                <a:cxn ang="0">
                  <a:pos x="135" y="58"/>
                </a:cxn>
                <a:cxn ang="0">
                  <a:pos x="122" y="55"/>
                </a:cxn>
                <a:cxn ang="0">
                  <a:pos x="118" y="45"/>
                </a:cxn>
                <a:cxn ang="0">
                  <a:pos x="128" y="34"/>
                </a:cxn>
                <a:cxn ang="0">
                  <a:pos x="117" y="20"/>
                </a:cxn>
                <a:cxn ang="0">
                  <a:pos x="104" y="26"/>
                </a:cxn>
                <a:cxn ang="0">
                  <a:pos x="96" y="19"/>
                </a:cxn>
                <a:cxn ang="0">
                  <a:pos x="97" y="5"/>
                </a:cxn>
                <a:cxn ang="0">
                  <a:pos x="80" y="0"/>
                </a:cxn>
                <a:cxn ang="0">
                  <a:pos x="73" y="12"/>
                </a:cxn>
                <a:cxn ang="0">
                  <a:pos x="67" y="12"/>
                </a:cxn>
                <a:cxn ang="0">
                  <a:pos x="62" y="12"/>
                </a:cxn>
                <a:cxn ang="0">
                  <a:pos x="55" y="0"/>
                </a:cxn>
                <a:cxn ang="0">
                  <a:pos x="38" y="5"/>
                </a:cxn>
                <a:cxn ang="0">
                  <a:pos x="39" y="19"/>
                </a:cxn>
                <a:cxn ang="0">
                  <a:pos x="30" y="26"/>
                </a:cxn>
                <a:cxn ang="0">
                  <a:pos x="18" y="20"/>
                </a:cxn>
                <a:cxn ang="0">
                  <a:pos x="7" y="34"/>
                </a:cxn>
                <a:cxn ang="0">
                  <a:pos x="17" y="45"/>
                </a:cxn>
                <a:cxn ang="0">
                  <a:pos x="13" y="55"/>
                </a:cxn>
                <a:cxn ang="0">
                  <a:pos x="0" y="58"/>
                </a:cxn>
                <a:cxn ang="0">
                  <a:pos x="0" y="76"/>
                </a:cxn>
                <a:cxn ang="0">
                  <a:pos x="13" y="79"/>
                </a:cxn>
                <a:cxn ang="0">
                  <a:pos x="17" y="90"/>
                </a:cxn>
                <a:cxn ang="0">
                  <a:pos x="7" y="100"/>
                </a:cxn>
                <a:cxn ang="0">
                  <a:pos x="18" y="114"/>
                </a:cxn>
                <a:cxn ang="0">
                  <a:pos x="31" y="109"/>
                </a:cxn>
                <a:cxn ang="0">
                  <a:pos x="39" y="115"/>
                </a:cxn>
                <a:cxn ang="0">
                  <a:pos x="38" y="129"/>
                </a:cxn>
                <a:cxn ang="0">
                  <a:pos x="55" y="135"/>
                </a:cxn>
                <a:cxn ang="0">
                  <a:pos x="62" y="122"/>
                </a:cxn>
                <a:cxn ang="0">
                  <a:pos x="68" y="123"/>
                </a:cxn>
                <a:cxn ang="0">
                  <a:pos x="73" y="122"/>
                </a:cxn>
                <a:cxn ang="0">
                  <a:pos x="80" y="135"/>
                </a:cxn>
                <a:cxn ang="0">
                  <a:pos x="97" y="129"/>
                </a:cxn>
                <a:cxn ang="0">
                  <a:pos x="96" y="115"/>
                </a:cxn>
                <a:cxn ang="0">
                  <a:pos x="104" y="109"/>
                </a:cxn>
                <a:cxn ang="0">
                  <a:pos x="117" y="114"/>
                </a:cxn>
                <a:cxn ang="0">
                  <a:pos x="128" y="100"/>
                </a:cxn>
                <a:cxn ang="0">
                  <a:pos x="118" y="89"/>
                </a:cxn>
                <a:cxn ang="0">
                  <a:pos x="122" y="79"/>
                </a:cxn>
                <a:cxn ang="0">
                  <a:pos x="135" y="76"/>
                </a:cxn>
                <a:cxn ang="0">
                  <a:pos x="67" y="107"/>
                </a:cxn>
                <a:cxn ang="0">
                  <a:pos x="28" y="67"/>
                </a:cxn>
                <a:cxn ang="0">
                  <a:pos x="67" y="27"/>
                </a:cxn>
                <a:cxn ang="0">
                  <a:pos x="107" y="67"/>
                </a:cxn>
                <a:cxn ang="0">
                  <a:pos x="67" y="107"/>
                </a:cxn>
              </a:cxnLst>
              <a:rect l="txL" t="txT" r="txR" b="txB"/>
              <a:pathLst>
                <a:path w="135" h="135">
                  <a:moveTo>
                    <a:pt x="135" y="76"/>
                  </a:moveTo>
                  <a:cubicBezTo>
                    <a:pt x="135" y="58"/>
                    <a:pt x="135" y="58"/>
                    <a:pt x="135" y="58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1" y="52"/>
                    <a:pt x="120" y="48"/>
                    <a:pt x="118" y="45"/>
                  </a:cubicBezTo>
                  <a:cubicBezTo>
                    <a:pt x="128" y="34"/>
                    <a:pt x="128" y="34"/>
                    <a:pt x="128" y="34"/>
                  </a:cubicBezTo>
                  <a:cubicBezTo>
                    <a:pt x="117" y="20"/>
                    <a:pt x="117" y="20"/>
                    <a:pt x="117" y="20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2" y="23"/>
                    <a:pt x="99" y="21"/>
                    <a:pt x="96" y="19"/>
                  </a:cubicBezTo>
                  <a:cubicBezTo>
                    <a:pt x="97" y="5"/>
                    <a:pt x="97" y="5"/>
                    <a:pt x="97" y="5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71" y="12"/>
                    <a:pt x="69" y="12"/>
                    <a:pt x="67" y="12"/>
                  </a:cubicBezTo>
                  <a:cubicBezTo>
                    <a:pt x="66" y="12"/>
                    <a:pt x="64" y="12"/>
                    <a:pt x="62" y="12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6" y="21"/>
                    <a:pt x="33" y="23"/>
                    <a:pt x="30" y="26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5" y="48"/>
                    <a:pt x="14" y="52"/>
                    <a:pt x="13" y="55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13" y="79"/>
                    <a:pt x="13" y="79"/>
                    <a:pt x="13" y="79"/>
                  </a:cubicBezTo>
                  <a:cubicBezTo>
                    <a:pt x="14" y="83"/>
                    <a:pt x="15" y="86"/>
                    <a:pt x="17" y="90"/>
                  </a:cubicBezTo>
                  <a:cubicBezTo>
                    <a:pt x="7" y="100"/>
                    <a:pt x="7" y="100"/>
                    <a:pt x="7" y="100"/>
                  </a:cubicBezTo>
                  <a:cubicBezTo>
                    <a:pt x="18" y="114"/>
                    <a:pt x="18" y="114"/>
                    <a:pt x="18" y="114"/>
                  </a:cubicBezTo>
                  <a:cubicBezTo>
                    <a:pt x="31" y="109"/>
                    <a:pt x="31" y="109"/>
                    <a:pt x="31" y="109"/>
                  </a:cubicBezTo>
                  <a:cubicBezTo>
                    <a:pt x="33" y="111"/>
                    <a:pt x="36" y="113"/>
                    <a:pt x="39" y="115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55" y="135"/>
                    <a:pt x="55" y="135"/>
                    <a:pt x="55" y="135"/>
                  </a:cubicBezTo>
                  <a:cubicBezTo>
                    <a:pt x="62" y="122"/>
                    <a:pt x="62" y="122"/>
                    <a:pt x="62" y="122"/>
                  </a:cubicBezTo>
                  <a:cubicBezTo>
                    <a:pt x="64" y="123"/>
                    <a:pt x="66" y="123"/>
                    <a:pt x="68" y="123"/>
                  </a:cubicBezTo>
                  <a:cubicBezTo>
                    <a:pt x="69" y="123"/>
                    <a:pt x="71" y="123"/>
                    <a:pt x="73" y="122"/>
                  </a:cubicBezTo>
                  <a:cubicBezTo>
                    <a:pt x="80" y="135"/>
                    <a:pt x="80" y="135"/>
                    <a:pt x="80" y="135"/>
                  </a:cubicBezTo>
                  <a:cubicBezTo>
                    <a:pt x="97" y="129"/>
                    <a:pt x="97" y="129"/>
                    <a:pt x="97" y="129"/>
                  </a:cubicBezTo>
                  <a:cubicBezTo>
                    <a:pt x="96" y="115"/>
                    <a:pt x="96" y="115"/>
                    <a:pt x="96" y="115"/>
                  </a:cubicBezTo>
                  <a:cubicBezTo>
                    <a:pt x="99" y="113"/>
                    <a:pt x="102" y="111"/>
                    <a:pt x="104" y="109"/>
                  </a:cubicBezTo>
                  <a:cubicBezTo>
                    <a:pt x="117" y="114"/>
                    <a:pt x="117" y="114"/>
                    <a:pt x="117" y="114"/>
                  </a:cubicBezTo>
                  <a:cubicBezTo>
                    <a:pt x="128" y="100"/>
                    <a:pt x="128" y="100"/>
                    <a:pt x="128" y="100"/>
                  </a:cubicBezTo>
                  <a:cubicBezTo>
                    <a:pt x="118" y="89"/>
                    <a:pt x="118" y="89"/>
                    <a:pt x="118" y="89"/>
                  </a:cubicBezTo>
                  <a:cubicBezTo>
                    <a:pt x="120" y="86"/>
                    <a:pt x="121" y="83"/>
                    <a:pt x="122" y="79"/>
                  </a:cubicBezTo>
                  <a:lnTo>
                    <a:pt x="135" y="76"/>
                  </a:lnTo>
                  <a:close/>
                  <a:moveTo>
                    <a:pt x="67" y="107"/>
                  </a:moveTo>
                  <a:cubicBezTo>
                    <a:pt x="46" y="107"/>
                    <a:pt x="28" y="89"/>
                    <a:pt x="28" y="67"/>
                  </a:cubicBezTo>
                  <a:cubicBezTo>
                    <a:pt x="28" y="45"/>
                    <a:pt x="46" y="27"/>
                    <a:pt x="67" y="27"/>
                  </a:cubicBezTo>
                  <a:cubicBezTo>
                    <a:pt x="89" y="27"/>
                    <a:pt x="107" y="45"/>
                    <a:pt x="107" y="67"/>
                  </a:cubicBezTo>
                  <a:cubicBezTo>
                    <a:pt x="107" y="89"/>
                    <a:pt x="89" y="107"/>
                    <a:pt x="67" y="107"/>
                  </a:cubicBezTo>
                  <a:close/>
                </a:path>
              </a:pathLst>
            </a:custGeom>
            <a:grpFill/>
            <a:ln w="9525">
              <a:noFill/>
            </a:ln>
          </p:spPr>
          <p:txBody>
            <a:bodyPr vert="horz" wrap="square" anchor="t"/>
            <a:lstStyle/>
            <a:p>
              <a:endParaRPr sz="2000"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5" name="组合 23"/>
          <p:cNvGrpSpPr/>
          <p:nvPr/>
        </p:nvGrpSpPr>
        <p:grpSpPr>
          <a:xfrm>
            <a:off x="5765165" y="2072005"/>
            <a:ext cx="428625" cy="409575"/>
            <a:chOff x="0" y="0"/>
            <a:chExt cx="2438400" cy="2332038"/>
          </a:xfrm>
          <a:solidFill>
            <a:schemeClr val="bg1"/>
          </a:solidFill>
        </p:grpSpPr>
        <p:sp>
          <p:nvSpPr>
            <p:cNvPr id="36" name="Freeform 25"/>
            <p:cNvSpPr/>
            <p:nvPr/>
          </p:nvSpPr>
          <p:spPr>
            <a:xfrm>
              <a:off x="893763" y="1676400"/>
              <a:ext cx="655638" cy="655638"/>
            </a:xfrm>
            <a:custGeom>
              <a:avLst/>
              <a:gdLst>
                <a:gd name="txL" fmla="*/ 0 w 413"/>
                <a:gd name="txT" fmla="*/ 0 h 413"/>
                <a:gd name="txR" fmla="*/ 413 w 413"/>
                <a:gd name="txB" fmla="*/ 413 h 413"/>
              </a:gdLst>
              <a:ahLst/>
              <a:cxnLst>
                <a:cxn ang="0">
                  <a:pos x="206" y="413"/>
                </a:cxn>
                <a:cxn ang="0">
                  <a:pos x="0" y="0"/>
                </a:cxn>
                <a:cxn ang="0">
                  <a:pos x="413" y="0"/>
                </a:cxn>
                <a:cxn ang="0">
                  <a:pos x="206" y="413"/>
                </a:cxn>
              </a:cxnLst>
              <a:rect l="txL" t="txT" r="txR" b="txB"/>
              <a:pathLst>
                <a:path w="413" h="413">
                  <a:moveTo>
                    <a:pt x="206" y="413"/>
                  </a:moveTo>
                  <a:lnTo>
                    <a:pt x="0" y="0"/>
                  </a:lnTo>
                  <a:lnTo>
                    <a:pt x="413" y="0"/>
                  </a:lnTo>
                  <a:lnTo>
                    <a:pt x="206" y="413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vert="horz" wrap="square" anchor="t"/>
            <a:lstStyle/>
            <a:p>
              <a:endParaRPr sz="2000"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  <p:sp>
          <p:nvSpPr>
            <p:cNvPr id="37" name="任意多边形 25"/>
            <p:cNvSpPr/>
            <p:nvPr/>
          </p:nvSpPr>
          <p:spPr>
            <a:xfrm>
              <a:off x="0" y="0"/>
              <a:ext cx="2438400" cy="1774825"/>
            </a:xfrm>
            <a:custGeom>
              <a:avLst/>
              <a:gdLst>
                <a:gd name="txL" fmla="*/ 0 w 2438400"/>
                <a:gd name="txT" fmla="*/ 0 h 1774825"/>
                <a:gd name="txR" fmla="*/ 2438400 w 2438400"/>
                <a:gd name="txB" fmla="*/ 1774825 h 1774825"/>
              </a:gdLst>
              <a:ahLst/>
              <a:cxnLst>
                <a:cxn ang="0">
                  <a:pos x="290196" y="0"/>
                </a:cxn>
                <a:cxn ang="0">
                  <a:pos x="2151973" y="0"/>
                </a:cxn>
                <a:cxn ang="0">
                  <a:pos x="2438400" y="286384"/>
                </a:cxn>
                <a:cxn ang="0">
                  <a:pos x="2438400" y="1484673"/>
                </a:cxn>
                <a:cxn ang="0">
                  <a:pos x="2151973" y="1774825"/>
                </a:cxn>
                <a:cxn ang="0">
                  <a:pos x="290196" y="1774825"/>
                </a:cxn>
                <a:cxn ang="0">
                  <a:pos x="0" y="1484673"/>
                </a:cxn>
                <a:cxn ang="0">
                  <a:pos x="0" y="286384"/>
                </a:cxn>
                <a:cxn ang="0">
                  <a:pos x="290196" y="0"/>
                </a:cxn>
                <a:cxn ang="0">
                  <a:pos x="471488" y="425450"/>
                </a:cxn>
                <a:cxn ang="0">
                  <a:pos x="471488" y="598488"/>
                </a:cxn>
                <a:cxn ang="0">
                  <a:pos x="1971676" y="598488"/>
                </a:cxn>
                <a:cxn ang="0">
                  <a:pos x="1971676" y="425450"/>
                </a:cxn>
                <a:cxn ang="0">
                  <a:pos x="471488" y="425450"/>
                </a:cxn>
                <a:cxn ang="0">
                  <a:pos x="471488" y="801688"/>
                </a:cxn>
                <a:cxn ang="0">
                  <a:pos x="471488" y="971551"/>
                </a:cxn>
                <a:cxn ang="0">
                  <a:pos x="1971676" y="971551"/>
                </a:cxn>
                <a:cxn ang="0">
                  <a:pos x="1971676" y="801688"/>
                </a:cxn>
                <a:cxn ang="0">
                  <a:pos x="471488" y="801688"/>
                </a:cxn>
                <a:cxn ang="0">
                  <a:pos x="471488" y="1174750"/>
                </a:cxn>
                <a:cxn ang="0">
                  <a:pos x="471488" y="1347788"/>
                </a:cxn>
                <a:cxn ang="0">
                  <a:pos x="1971676" y="1347788"/>
                </a:cxn>
                <a:cxn ang="0">
                  <a:pos x="1971676" y="1174750"/>
                </a:cxn>
                <a:cxn ang="0">
                  <a:pos x="471488" y="1174750"/>
                </a:cxn>
              </a:cxnLst>
              <a:rect l="txL" t="txT" r="txR" b="txB"/>
              <a:pathLst>
                <a:path w="2438400" h="1774825">
                  <a:moveTo>
                    <a:pt x="290196" y="0"/>
                  </a:moveTo>
                  <a:cubicBezTo>
                    <a:pt x="2151973" y="0"/>
                    <a:pt x="2151973" y="0"/>
                    <a:pt x="2151973" y="0"/>
                  </a:cubicBezTo>
                  <a:cubicBezTo>
                    <a:pt x="2310262" y="0"/>
                    <a:pt x="2438400" y="128119"/>
                    <a:pt x="2438400" y="286384"/>
                  </a:cubicBezTo>
                  <a:lnTo>
                    <a:pt x="2438400" y="1484673"/>
                  </a:lnTo>
                  <a:cubicBezTo>
                    <a:pt x="2438400" y="1646706"/>
                    <a:pt x="2310262" y="1774825"/>
                    <a:pt x="2151973" y="1774825"/>
                  </a:cubicBezTo>
                  <a:cubicBezTo>
                    <a:pt x="290196" y="1774825"/>
                    <a:pt x="290196" y="1774825"/>
                    <a:pt x="290196" y="1774825"/>
                  </a:cubicBezTo>
                  <a:cubicBezTo>
                    <a:pt x="131907" y="1774825"/>
                    <a:pt x="0" y="1646706"/>
                    <a:pt x="0" y="1484673"/>
                  </a:cubicBezTo>
                  <a:cubicBezTo>
                    <a:pt x="0" y="286384"/>
                    <a:pt x="0" y="286384"/>
                    <a:pt x="0" y="286384"/>
                  </a:cubicBezTo>
                  <a:cubicBezTo>
                    <a:pt x="0" y="128119"/>
                    <a:pt x="131907" y="0"/>
                    <a:pt x="290196" y="0"/>
                  </a:cubicBezTo>
                  <a:close/>
                  <a:moveTo>
                    <a:pt x="471488" y="425450"/>
                  </a:moveTo>
                  <a:lnTo>
                    <a:pt x="471488" y="598488"/>
                  </a:lnTo>
                  <a:lnTo>
                    <a:pt x="1971676" y="598488"/>
                  </a:lnTo>
                  <a:lnTo>
                    <a:pt x="1971676" y="425450"/>
                  </a:lnTo>
                  <a:lnTo>
                    <a:pt x="471488" y="425450"/>
                  </a:lnTo>
                  <a:close/>
                  <a:moveTo>
                    <a:pt x="471488" y="801688"/>
                  </a:moveTo>
                  <a:lnTo>
                    <a:pt x="471488" y="971551"/>
                  </a:lnTo>
                  <a:lnTo>
                    <a:pt x="1971676" y="971551"/>
                  </a:lnTo>
                  <a:lnTo>
                    <a:pt x="1971676" y="801688"/>
                  </a:lnTo>
                  <a:lnTo>
                    <a:pt x="471488" y="801688"/>
                  </a:lnTo>
                  <a:close/>
                  <a:moveTo>
                    <a:pt x="471488" y="1174750"/>
                  </a:moveTo>
                  <a:lnTo>
                    <a:pt x="471488" y="1347788"/>
                  </a:lnTo>
                  <a:lnTo>
                    <a:pt x="1971676" y="1347788"/>
                  </a:lnTo>
                  <a:lnTo>
                    <a:pt x="1971676" y="1174750"/>
                  </a:lnTo>
                  <a:lnTo>
                    <a:pt x="471488" y="1174750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vert="horz" wrap="square" anchor="t"/>
            <a:lstStyle/>
            <a:p>
              <a:endParaRPr sz="2000"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8" name="组合 26"/>
          <p:cNvGrpSpPr/>
          <p:nvPr/>
        </p:nvGrpSpPr>
        <p:grpSpPr>
          <a:xfrm>
            <a:off x="5708015" y="3776980"/>
            <a:ext cx="377825" cy="482600"/>
            <a:chOff x="0" y="0"/>
            <a:chExt cx="563562" cy="720725"/>
          </a:xfrm>
          <a:solidFill>
            <a:schemeClr val="bg1"/>
          </a:solidFill>
        </p:grpSpPr>
        <p:sp>
          <p:nvSpPr>
            <p:cNvPr id="39" name="Freeform 32"/>
            <p:cNvSpPr/>
            <p:nvPr/>
          </p:nvSpPr>
          <p:spPr>
            <a:xfrm>
              <a:off x="209550" y="0"/>
              <a:ext cx="142875" cy="720725"/>
            </a:xfrm>
            <a:custGeom>
              <a:avLst/>
              <a:gdLst>
                <a:gd name="txL" fmla="*/ 0 w 64"/>
                <a:gd name="txT" fmla="*/ 0 h 321"/>
                <a:gd name="txR" fmla="*/ 64 w 64"/>
                <a:gd name="txB" fmla="*/ 321 h 321"/>
              </a:gdLst>
              <a:ahLst/>
              <a:cxnLst>
                <a:cxn ang="0">
                  <a:pos x="64" y="289"/>
                </a:cxn>
                <a:cxn ang="0">
                  <a:pos x="32" y="321"/>
                </a:cxn>
                <a:cxn ang="0">
                  <a:pos x="0" y="289"/>
                </a:cxn>
                <a:cxn ang="0">
                  <a:pos x="0" y="32"/>
                </a:cxn>
                <a:cxn ang="0">
                  <a:pos x="32" y="0"/>
                </a:cxn>
                <a:cxn ang="0">
                  <a:pos x="64" y="32"/>
                </a:cxn>
                <a:cxn ang="0">
                  <a:pos x="64" y="289"/>
                </a:cxn>
              </a:cxnLst>
              <a:rect l="txL" t="txT" r="txR" b="txB"/>
              <a:pathLst>
                <a:path w="64" h="321">
                  <a:moveTo>
                    <a:pt x="64" y="289"/>
                  </a:moveTo>
                  <a:cubicBezTo>
                    <a:pt x="64" y="307"/>
                    <a:pt x="49" y="321"/>
                    <a:pt x="32" y="321"/>
                  </a:cubicBezTo>
                  <a:cubicBezTo>
                    <a:pt x="14" y="321"/>
                    <a:pt x="0" y="307"/>
                    <a:pt x="0" y="28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49" y="0"/>
                    <a:pt x="64" y="14"/>
                    <a:pt x="64" y="32"/>
                  </a:cubicBezTo>
                  <a:lnTo>
                    <a:pt x="64" y="289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vert="horz" wrap="square" anchor="t"/>
            <a:lstStyle/>
            <a:p>
              <a:endParaRPr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  <p:sp>
          <p:nvSpPr>
            <p:cNvPr id="40" name="Freeform 33"/>
            <p:cNvSpPr/>
            <p:nvPr/>
          </p:nvSpPr>
          <p:spPr>
            <a:xfrm>
              <a:off x="0" y="439737"/>
              <a:ext cx="141288" cy="280988"/>
            </a:xfrm>
            <a:custGeom>
              <a:avLst/>
              <a:gdLst>
                <a:gd name="txL" fmla="*/ 0 w 63"/>
                <a:gd name="txT" fmla="*/ 0 h 125"/>
                <a:gd name="txR" fmla="*/ 63 w 63"/>
                <a:gd name="txB" fmla="*/ 125 h 125"/>
              </a:gdLst>
              <a:ahLst/>
              <a:cxnLst>
                <a:cxn ang="0">
                  <a:pos x="63" y="93"/>
                </a:cxn>
                <a:cxn ang="0">
                  <a:pos x="32" y="125"/>
                </a:cxn>
                <a:cxn ang="0">
                  <a:pos x="0" y="93"/>
                </a:cxn>
                <a:cxn ang="0">
                  <a:pos x="0" y="32"/>
                </a:cxn>
                <a:cxn ang="0">
                  <a:pos x="32" y="0"/>
                </a:cxn>
                <a:cxn ang="0">
                  <a:pos x="63" y="32"/>
                </a:cxn>
                <a:cxn ang="0">
                  <a:pos x="63" y="93"/>
                </a:cxn>
              </a:cxnLst>
              <a:rect l="txL" t="txT" r="txR" b="txB"/>
              <a:pathLst>
                <a:path w="63" h="125">
                  <a:moveTo>
                    <a:pt x="63" y="93"/>
                  </a:moveTo>
                  <a:cubicBezTo>
                    <a:pt x="63" y="111"/>
                    <a:pt x="49" y="125"/>
                    <a:pt x="32" y="125"/>
                  </a:cubicBezTo>
                  <a:cubicBezTo>
                    <a:pt x="14" y="125"/>
                    <a:pt x="0" y="111"/>
                    <a:pt x="0" y="93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49" y="0"/>
                    <a:pt x="63" y="14"/>
                    <a:pt x="63" y="32"/>
                  </a:cubicBezTo>
                  <a:lnTo>
                    <a:pt x="63" y="93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vert="horz" wrap="square" anchor="t"/>
            <a:lstStyle/>
            <a:p>
              <a:endParaRPr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  <p:sp>
          <p:nvSpPr>
            <p:cNvPr id="41" name="Freeform 34"/>
            <p:cNvSpPr/>
            <p:nvPr/>
          </p:nvSpPr>
          <p:spPr>
            <a:xfrm>
              <a:off x="420687" y="231775"/>
              <a:ext cx="142875" cy="488950"/>
            </a:xfrm>
            <a:custGeom>
              <a:avLst/>
              <a:gdLst>
                <a:gd name="txL" fmla="*/ 0 w 64"/>
                <a:gd name="txT" fmla="*/ 0 h 218"/>
                <a:gd name="txR" fmla="*/ 64 w 64"/>
                <a:gd name="txB" fmla="*/ 218 h 218"/>
              </a:gdLst>
              <a:ahLst/>
              <a:cxnLst>
                <a:cxn ang="0">
                  <a:pos x="64" y="186"/>
                </a:cxn>
                <a:cxn ang="0">
                  <a:pos x="32" y="218"/>
                </a:cxn>
                <a:cxn ang="0">
                  <a:pos x="0" y="186"/>
                </a:cxn>
                <a:cxn ang="0">
                  <a:pos x="0" y="32"/>
                </a:cxn>
                <a:cxn ang="0">
                  <a:pos x="32" y="0"/>
                </a:cxn>
                <a:cxn ang="0">
                  <a:pos x="64" y="32"/>
                </a:cxn>
                <a:cxn ang="0">
                  <a:pos x="64" y="186"/>
                </a:cxn>
              </a:cxnLst>
              <a:rect l="txL" t="txT" r="txR" b="txB"/>
              <a:pathLst>
                <a:path w="64" h="218">
                  <a:moveTo>
                    <a:pt x="64" y="186"/>
                  </a:moveTo>
                  <a:cubicBezTo>
                    <a:pt x="64" y="204"/>
                    <a:pt x="49" y="218"/>
                    <a:pt x="32" y="218"/>
                  </a:cubicBezTo>
                  <a:cubicBezTo>
                    <a:pt x="14" y="218"/>
                    <a:pt x="0" y="204"/>
                    <a:pt x="0" y="186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49" y="0"/>
                    <a:pt x="64" y="14"/>
                    <a:pt x="64" y="32"/>
                  </a:cubicBezTo>
                  <a:lnTo>
                    <a:pt x="64" y="186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vert="horz" wrap="square" anchor="t"/>
            <a:lstStyle/>
            <a:p>
              <a:endParaRPr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" name="组合 32"/>
          <p:cNvGrpSpPr/>
          <p:nvPr/>
        </p:nvGrpSpPr>
        <p:grpSpPr>
          <a:xfrm>
            <a:off x="7293928" y="2773680"/>
            <a:ext cx="417512" cy="466725"/>
            <a:chOff x="0" y="0"/>
            <a:chExt cx="402656" cy="450303"/>
          </a:xfrm>
          <a:solidFill>
            <a:schemeClr val="bg1"/>
          </a:solidFill>
        </p:grpSpPr>
        <p:sp>
          <p:nvSpPr>
            <p:cNvPr id="43" name="Freeform 108"/>
            <p:cNvSpPr>
              <a:spLocks noEditPoints="1"/>
            </p:cNvSpPr>
            <p:nvPr/>
          </p:nvSpPr>
          <p:spPr>
            <a:xfrm>
              <a:off x="69134" y="167228"/>
              <a:ext cx="56988" cy="57923"/>
            </a:xfrm>
            <a:custGeom>
              <a:avLst/>
              <a:gdLst>
                <a:gd name="txL" fmla="*/ 0 w 26"/>
                <a:gd name="txT" fmla="*/ 0 h 26"/>
                <a:gd name="txR" fmla="*/ 26 w 26"/>
                <a:gd name="txB" fmla="*/ 26 h 26"/>
              </a:gdLst>
              <a:ahLst/>
              <a:cxnLst>
                <a:cxn ang="0">
                  <a:pos x="13" y="0"/>
                </a:cxn>
                <a:cxn ang="0">
                  <a:pos x="0" y="13"/>
                </a:cxn>
                <a:cxn ang="0">
                  <a:pos x="13" y="26"/>
                </a:cxn>
                <a:cxn ang="0">
                  <a:pos x="26" y="13"/>
                </a:cxn>
                <a:cxn ang="0">
                  <a:pos x="13" y="0"/>
                </a:cxn>
                <a:cxn ang="0">
                  <a:pos x="13" y="23"/>
                </a:cxn>
                <a:cxn ang="0">
                  <a:pos x="3" y="13"/>
                </a:cxn>
                <a:cxn ang="0">
                  <a:pos x="13" y="3"/>
                </a:cxn>
                <a:cxn ang="0">
                  <a:pos x="23" y="13"/>
                </a:cxn>
                <a:cxn ang="0">
                  <a:pos x="13" y="23"/>
                </a:cxn>
              </a:cxnLst>
              <a:rect l="txL" t="txT" r="txR" b="txB"/>
              <a:pathLst>
                <a:path w="26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6" y="20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  <a:moveTo>
                    <a:pt x="13" y="23"/>
                  </a:moveTo>
                  <a:cubicBezTo>
                    <a:pt x="8" y="23"/>
                    <a:pt x="3" y="18"/>
                    <a:pt x="3" y="13"/>
                  </a:cubicBezTo>
                  <a:cubicBezTo>
                    <a:pt x="3" y="7"/>
                    <a:pt x="8" y="3"/>
                    <a:pt x="13" y="3"/>
                  </a:cubicBezTo>
                  <a:cubicBezTo>
                    <a:pt x="19" y="3"/>
                    <a:pt x="23" y="7"/>
                    <a:pt x="23" y="13"/>
                  </a:cubicBezTo>
                  <a:cubicBezTo>
                    <a:pt x="23" y="18"/>
                    <a:pt x="19" y="23"/>
                    <a:pt x="13" y="23"/>
                  </a:cubicBezTo>
                  <a:close/>
                </a:path>
              </a:pathLst>
            </a:custGeom>
            <a:grpFill/>
            <a:ln w="9525">
              <a:noFill/>
            </a:ln>
          </p:spPr>
          <p:txBody>
            <a:bodyPr vert="horz" wrap="square" anchor="t"/>
            <a:lstStyle/>
            <a:p>
              <a:endParaRPr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109"/>
            <p:cNvSpPr>
              <a:spLocks noEditPoints="1"/>
            </p:cNvSpPr>
            <p:nvPr/>
          </p:nvSpPr>
          <p:spPr>
            <a:xfrm>
              <a:off x="197125" y="129859"/>
              <a:ext cx="48580" cy="48580"/>
            </a:xfrm>
            <a:custGeom>
              <a:avLst/>
              <a:gdLst>
                <a:gd name="txL" fmla="*/ 0 w 22"/>
                <a:gd name="txT" fmla="*/ 0 h 22"/>
                <a:gd name="txR" fmla="*/ 22 w 22"/>
                <a:gd name="txB" fmla="*/ 22 h 22"/>
              </a:gdLst>
              <a:ahLst/>
              <a:cxnLst>
                <a:cxn ang="0">
                  <a:pos x="11" y="0"/>
                </a:cxn>
                <a:cxn ang="0">
                  <a:pos x="0" y="11"/>
                </a:cxn>
                <a:cxn ang="0">
                  <a:pos x="11" y="22"/>
                </a:cxn>
                <a:cxn ang="0">
                  <a:pos x="22" y="11"/>
                </a:cxn>
                <a:cxn ang="0">
                  <a:pos x="11" y="0"/>
                </a:cxn>
                <a:cxn ang="0">
                  <a:pos x="11" y="17"/>
                </a:cxn>
                <a:cxn ang="0">
                  <a:pos x="5" y="11"/>
                </a:cxn>
                <a:cxn ang="0">
                  <a:pos x="11" y="5"/>
                </a:cxn>
                <a:cxn ang="0">
                  <a:pos x="17" y="11"/>
                </a:cxn>
                <a:cxn ang="0">
                  <a:pos x="11" y="17"/>
                </a:cxn>
              </a:cxnLst>
              <a:rect l="txL" t="txT" r="txR" b="txB"/>
              <a:pathLst>
                <a:path w="22" h="22">
                  <a:moveTo>
                    <a:pt x="11" y="0"/>
                  </a:move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2"/>
                    <a:pt x="11" y="22"/>
                  </a:cubicBezTo>
                  <a:cubicBezTo>
                    <a:pt x="17" y="22"/>
                    <a:pt x="22" y="17"/>
                    <a:pt x="22" y="11"/>
                  </a:cubicBezTo>
                  <a:cubicBezTo>
                    <a:pt x="22" y="5"/>
                    <a:pt x="17" y="0"/>
                    <a:pt x="11" y="0"/>
                  </a:cubicBezTo>
                  <a:close/>
                  <a:moveTo>
                    <a:pt x="11" y="17"/>
                  </a:moveTo>
                  <a:cubicBezTo>
                    <a:pt x="8" y="17"/>
                    <a:pt x="5" y="14"/>
                    <a:pt x="5" y="11"/>
                  </a:cubicBezTo>
                  <a:cubicBezTo>
                    <a:pt x="5" y="8"/>
                    <a:pt x="8" y="5"/>
                    <a:pt x="11" y="5"/>
                  </a:cubicBezTo>
                  <a:cubicBezTo>
                    <a:pt x="14" y="5"/>
                    <a:pt x="17" y="8"/>
                    <a:pt x="17" y="11"/>
                  </a:cubicBezTo>
                  <a:cubicBezTo>
                    <a:pt x="17" y="14"/>
                    <a:pt x="14" y="17"/>
                    <a:pt x="11" y="17"/>
                  </a:cubicBezTo>
                  <a:close/>
                </a:path>
              </a:pathLst>
            </a:custGeom>
            <a:grpFill/>
            <a:ln w="9525">
              <a:noFill/>
            </a:ln>
          </p:spPr>
          <p:txBody>
            <a:bodyPr vert="horz" wrap="square" anchor="t"/>
            <a:lstStyle/>
            <a:p>
              <a:endParaRPr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110"/>
            <p:cNvSpPr>
              <a:spLocks noEditPoints="1"/>
            </p:cNvSpPr>
            <p:nvPr/>
          </p:nvSpPr>
          <p:spPr>
            <a:xfrm>
              <a:off x="82213" y="181242"/>
              <a:ext cx="30830" cy="30830"/>
            </a:xfrm>
            <a:custGeom>
              <a:avLst/>
              <a:gdLst>
                <a:gd name="txL" fmla="*/ 0 w 14"/>
                <a:gd name="txT" fmla="*/ 0 h 14"/>
                <a:gd name="txR" fmla="*/ 14 w 14"/>
                <a:gd name="txB" fmla="*/ 14 h 14"/>
              </a:gdLst>
              <a:ahLst/>
              <a:cxnLst>
                <a:cxn ang="0">
                  <a:pos x="7" y="0"/>
                </a:cxn>
                <a:cxn ang="0">
                  <a:pos x="0" y="7"/>
                </a:cxn>
                <a:cxn ang="0">
                  <a:pos x="7" y="14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7" y="10"/>
                </a:cxn>
                <a:cxn ang="0">
                  <a:pos x="4" y="7"/>
                </a:cxn>
                <a:cxn ang="0">
                  <a:pos x="7" y="3"/>
                </a:cxn>
                <a:cxn ang="0">
                  <a:pos x="11" y="7"/>
                </a:cxn>
                <a:cxn ang="0">
                  <a:pos x="7" y="10"/>
                </a:cxn>
              </a:cxnLst>
              <a:rect l="txL" t="txT" r="txR" b="txB"/>
              <a:pathLst>
                <a:path w="14" h="14">
                  <a:moveTo>
                    <a:pt x="7" y="0"/>
                  </a:moveTo>
                  <a:cubicBezTo>
                    <a:pt x="3" y="0"/>
                    <a:pt x="0" y="3"/>
                    <a:pt x="0" y="7"/>
                  </a:cubicBezTo>
                  <a:cubicBezTo>
                    <a:pt x="0" y="11"/>
                    <a:pt x="3" y="14"/>
                    <a:pt x="7" y="14"/>
                  </a:cubicBezTo>
                  <a:cubicBezTo>
                    <a:pt x="11" y="14"/>
                    <a:pt x="14" y="11"/>
                    <a:pt x="14" y="7"/>
                  </a:cubicBezTo>
                  <a:cubicBezTo>
                    <a:pt x="14" y="3"/>
                    <a:pt x="11" y="0"/>
                    <a:pt x="7" y="0"/>
                  </a:cubicBezTo>
                  <a:close/>
                  <a:moveTo>
                    <a:pt x="7" y="10"/>
                  </a:moveTo>
                  <a:cubicBezTo>
                    <a:pt x="5" y="10"/>
                    <a:pt x="4" y="9"/>
                    <a:pt x="4" y="7"/>
                  </a:cubicBezTo>
                  <a:cubicBezTo>
                    <a:pt x="4" y="5"/>
                    <a:pt x="5" y="3"/>
                    <a:pt x="7" y="3"/>
                  </a:cubicBezTo>
                  <a:cubicBezTo>
                    <a:pt x="9" y="3"/>
                    <a:pt x="11" y="5"/>
                    <a:pt x="11" y="7"/>
                  </a:cubicBezTo>
                  <a:cubicBezTo>
                    <a:pt x="11" y="9"/>
                    <a:pt x="9" y="10"/>
                    <a:pt x="7" y="10"/>
                  </a:cubicBezTo>
                  <a:close/>
                </a:path>
              </a:pathLst>
            </a:custGeom>
            <a:grpFill/>
            <a:ln w="9525">
              <a:noFill/>
            </a:ln>
          </p:spPr>
          <p:txBody>
            <a:bodyPr vert="horz" wrap="square" anchor="t"/>
            <a:lstStyle/>
            <a:p>
              <a:endParaRPr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  <p:sp>
          <p:nvSpPr>
            <p:cNvPr id="46" name="Freeform 111"/>
            <p:cNvSpPr>
              <a:spLocks noEditPoints="1"/>
            </p:cNvSpPr>
            <p:nvPr/>
          </p:nvSpPr>
          <p:spPr>
            <a:xfrm>
              <a:off x="172834" y="105568"/>
              <a:ext cx="97161" cy="97161"/>
            </a:xfrm>
            <a:custGeom>
              <a:avLst/>
              <a:gdLst>
                <a:gd name="txL" fmla="*/ 0 w 44"/>
                <a:gd name="txT" fmla="*/ 0 h 44"/>
                <a:gd name="txR" fmla="*/ 44 w 44"/>
                <a:gd name="txB" fmla="*/ 44 h 44"/>
              </a:gdLst>
              <a:ahLst/>
              <a:cxnLst>
                <a:cxn ang="0">
                  <a:pos x="22" y="0"/>
                </a:cxn>
                <a:cxn ang="0">
                  <a:pos x="0" y="22"/>
                </a:cxn>
                <a:cxn ang="0">
                  <a:pos x="22" y="44"/>
                </a:cxn>
                <a:cxn ang="0">
                  <a:pos x="44" y="22"/>
                </a:cxn>
                <a:cxn ang="0">
                  <a:pos x="22" y="0"/>
                </a:cxn>
                <a:cxn ang="0">
                  <a:pos x="22" y="39"/>
                </a:cxn>
                <a:cxn ang="0">
                  <a:pos x="5" y="22"/>
                </a:cxn>
                <a:cxn ang="0">
                  <a:pos x="22" y="6"/>
                </a:cxn>
                <a:cxn ang="0">
                  <a:pos x="39" y="22"/>
                </a:cxn>
                <a:cxn ang="0">
                  <a:pos x="22" y="39"/>
                </a:cxn>
              </a:cxnLst>
              <a:rect l="txL" t="txT" r="txR" b="txB"/>
              <a:pathLst>
                <a:path w="44" h="44">
                  <a:moveTo>
                    <a:pt x="22" y="0"/>
                  </a:move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4" y="44"/>
                    <a:pt x="44" y="34"/>
                    <a:pt x="44" y="22"/>
                  </a:cubicBezTo>
                  <a:cubicBezTo>
                    <a:pt x="44" y="10"/>
                    <a:pt x="34" y="0"/>
                    <a:pt x="22" y="0"/>
                  </a:cubicBezTo>
                  <a:close/>
                  <a:moveTo>
                    <a:pt x="22" y="39"/>
                  </a:moveTo>
                  <a:cubicBezTo>
                    <a:pt x="13" y="39"/>
                    <a:pt x="5" y="31"/>
                    <a:pt x="5" y="22"/>
                  </a:cubicBezTo>
                  <a:cubicBezTo>
                    <a:pt x="5" y="13"/>
                    <a:pt x="13" y="6"/>
                    <a:pt x="22" y="6"/>
                  </a:cubicBezTo>
                  <a:cubicBezTo>
                    <a:pt x="31" y="6"/>
                    <a:pt x="39" y="13"/>
                    <a:pt x="39" y="22"/>
                  </a:cubicBezTo>
                  <a:cubicBezTo>
                    <a:pt x="39" y="31"/>
                    <a:pt x="31" y="39"/>
                    <a:pt x="22" y="39"/>
                  </a:cubicBezTo>
                  <a:close/>
                </a:path>
              </a:pathLst>
            </a:custGeom>
            <a:grpFill/>
            <a:ln w="9525">
              <a:noFill/>
            </a:ln>
          </p:spPr>
          <p:txBody>
            <a:bodyPr vert="horz" wrap="square" anchor="t"/>
            <a:lstStyle/>
            <a:p>
              <a:endParaRPr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112"/>
            <p:cNvSpPr>
              <a:spLocks noEditPoints="1"/>
            </p:cNvSpPr>
            <p:nvPr/>
          </p:nvSpPr>
          <p:spPr>
            <a:xfrm>
              <a:off x="0" y="0"/>
              <a:ext cx="402656" cy="450303"/>
            </a:xfrm>
            <a:custGeom>
              <a:avLst/>
              <a:gdLst>
                <a:gd name="txL" fmla="*/ 0 w 182"/>
                <a:gd name="txT" fmla="*/ 0 h 204"/>
                <a:gd name="txR" fmla="*/ 182 w 182"/>
                <a:gd name="txB" fmla="*/ 204 h 204"/>
              </a:gdLst>
              <a:ahLst/>
              <a:cxnLst>
                <a:cxn ang="0">
                  <a:pos x="157" y="96"/>
                </a:cxn>
                <a:cxn ang="0">
                  <a:pos x="153" y="48"/>
                </a:cxn>
                <a:cxn ang="0">
                  <a:pos x="78" y="0"/>
                </a:cxn>
                <a:cxn ang="0">
                  <a:pos x="1" y="79"/>
                </a:cxn>
                <a:cxn ang="0">
                  <a:pos x="0" y="204"/>
                </a:cxn>
                <a:cxn ang="0">
                  <a:pos x="113" y="176"/>
                </a:cxn>
                <a:cxn ang="0">
                  <a:pos x="147" y="176"/>
                </a:cxn>
                <a:cxn ang="0">
                  <a:pos x="147" y="176"/>
                </a:cxn>
                <a:cxn ang="0">
                  <a:pos x="156" y="151"/>
                </a:cxn>
                <a:cxn ang="0">
                  <a:pos x="146" y="145"/>
                </a:cxn>
                <a:cxn ang="0">
                  <a:pos x="156" y="140"/>
                </a:cxn>
                <a:cxn ang="0">
                  <a:pos x="155" y="138"/>
                </a:cxn>
                <a:cxn ang="0">
                  <a:pos x="170" y="111"/>
                </a:cxn>
                <a:cxn ang="0">
                  <a:pos x="62" y="93"/>
                </a:cxn>
                <a:cxn ang="0">
                  <a:pos x="62" y="102"/>
                </a:cxn>
                <a:cxn ang="0">
                  <a:pos x="54" y="105"/>
                </a:cxn>
                <a:cxn ang="0">
                  <a:pos x="48" y="110"/>
                </a:cxn>
                <a:cxn ang="0">
                  <a:pos x="40" y="107"/>
                </a:cxn>
                <a:cxn ang="0">
                  <a:pos x="32" y="107"/>
                </a:cxn>
                <a:cxn ang="0">
                  <a:pos x="28" y="99"/>
                </a:cxn>
                <a:cxn ang="0">
                  <a:pos x="22" y="93"/>
                </a:cxn>
                <a:cxn ang="0">
                  <a:pos x="26" y="85"/>
                </a:cxn>
                <a:cxn ang="0">
                  <a:pos x="26" y="76"/>
                </a:cxn>
                <a:cxn ang="0">
                  <a:pos x="34" y="73"/>
                </a:cxn>
                <a:cxn ang="0">
                  <a:pos x="40" y="68"/>
                </a:cxn>
                <a:cxn ang="0">
                  <a:pos x="48" y="71"/>
                </a:cxn>
                <a:cxn ang="0">
                  <a:pos x="57" y="71"/>
                </a:cxn>
                <a:cxn ang="0">
                  <a:pos x="60" y="79"/>
                </a:cxn>
                <a:cxn ang="0">
                  <a:pos x="66" y="85"/>
                </a:cxn>
                <a:cxn ang="0">
                  <a:pos x="136" y="77"/>
                </a:cxn>
                <a:cxn ang="0">
                  <a:pos x="126" y="87"/>
                </a:cxn>
                <a:cxn ang="0">
                  <a:pos x="121" y="100"/>
                </a:cxn>
                <a:cxn ang="0">
                  <a:pos x="107" y="100"/>
                </a:cxn>
                <a:cxn ang="0">
                  <a:pos x="94" y="105"/>
                </a:cxn>
                <a:cxn ang="0">
                  <a:pos x="83" y="96"/>
                </a:cxn>
                <a:cxn ang="0">
                  <a:pos x="70" y="91"/>
                </a:cxn>
                <a:cxn ang="0">
                  <a:pos x="70" y="77"/>
                </a:cxn>
                <a:cxn ang="0">
                  <a:pos x="64" y="64"/>
                </a:cxn>
                <a:cxn ang="0">
                  <a:pos x="74" y="53"/>
                </a:cxn>
                <a:cxn ang="0">
                  <a:pos x="79" y="40"/>
                </a:cxn>
                <a:cxn ang="0">
                  <a:pos x="94" y="40"/>
                </a:cxn>
                <a:cxn ang="0">
                  <a:pos x="107" y="35"/>
                </a:cxn>
                <a:cxn ang="0">
                  <a:pos x="117" y="44"/>
                </a:cxn>
                <a:cxn ang="0">
                  <a:pos x="130" y="49"/>
                </a:cxn>
                <a:cxn ang="0">
                  <a:pos x="130" y="64"/>
                </a:cxn>
                <a:cxn ang="0">
                  <a:pos x="136" y="77"/>
                </a:cxn>
              </a:cxnLst>
              <a:rect l="txL" t="txT" r="txR" b="txB"/>
              <a:pathLst>
                <a:path w="182" h="204">
                  <a:moveTo>
                    <a:pt x="170" y="111"/>
                  </a:moveTo>
                  <a:cubicBezTo>
                    <a:pt x="166" y="107"/>
                    <a:pt x="160" y="102"/>
                    <a:pt x="157" y="96"/>
                  </a:cubicBezTo>
                  <a:cubicBezTo>
                    <a:pt x="153" y="87"/>
                    <a:pt x="158" y="79"/>
                    <a:pt x="157" y="70"/>
                  </a:cubicBezTo>
                  <a:cubicBezTo>
                    <a:pt x="157" y="63"/>
                    <a:pt x="155" y="54"/>
                    <a:pt x="153" y="48"/>
                  </a:cubicBezTo>
                  <a:cubicBezTo>
                    <a:pt x="149" y="37"/>
                    <a:pt x="142" y="28"/>
                    <a:pt x="133" y="21"/>
                  </a:cubicBezTo>
                  <a:cubicBezTo>
                    <a:pt x="119" y="8"/>
                    <a:pt x="100" y="0"/>
                    <a:pt x="78" y="0"/>
                  </a:cubicBezTo>
                  <a:cubicBezTo>
                    <a:pt x="35" y="0"/>
                    <a:pt x="0" y="32"/>
                    <a:pt x="0" y="71"/>
                  </a:cubicBezTo>
                  <a:cubicBezTo>
                    <a:pt x="0" y="74"/>
                    <a:pt x="0" y="77"/>
                    <a:pt x="1" y="79"/>
                  </a:cubicBezTo>
                  <a:cubicBezTo>
                    <a:pt x="1" y="96"/>
                    <a:pt x="6" y="117"/>
                    <a:pt x="22" y="139"/>
                  </a:cubicBezTo>
                  <a:cubicBezTo>
                    <a:pt x="22" y="139"/>
                    <a:pt x="43" y="182"/>
                    <a:pt x="0" y="204"/>
                  </a:cubicBezTo>
                  <a:cubicBezTo>
                    <a:pt x="95" y="204"/>
                    <a:pt x="95" y="204"/>
                    <a:pt x="95" y="204"/>
                  </a:cubicBezTo>
                  <a:cubicBezTo>
                    <a:pt x="95" y="204"/>
                    <a:pt x="102" y="176"/>
                    <a:pt x="113" y="176"/>
                  </a:cubicBezTo>
                  <a:cubicBezTo>
                    <a:pt x="123" y="176"/>
                    <a:pt x="133" y="177"/>
                    <a:pt x="142" y="176"/>
                  </a:cubicBezTo>
                  <a:cubicBezTo>
                    <a:pt x="144" y="177"/>
                    <a:pt x="146" y="176"/>
                    <a:pt x="147" y="176"/>
                  </a:cubicBezTo>
                  <a:cubicBezTo>
                    <a:pt x="147" y="176"/>
                    <a:pt x="147" y="176"/>
                    <a:pt x="147" y="176"/>
                  </a:cubicBezTo>
                  <a:cubicBezTo>
                    <a:pt x="147" y="176"/>
                    <a:pt x="147" y="176"/>
                    <a:pt x="147" y="176"/>
                  </a:cubicBezTo>
                  <a:cubicBezTo>
                    <a:pt x="154" y="173"/>
                    <a:pt x="149" y="157"/>
                    <a:pt x="149" y="157"/>
                  </a:cubicBezTo>
                  <a:cubicBezTo>
                    <a:pt x="153" y="155"/>
                    <a:pt x="156" y="153"/>
                    <a:pt x="156" y="151"/>
                  </a:cubicBezTo>
                  <a:cubicBezTo>
                    <a:pt x="156" y="150"/>
                    <a:pt x="156" y="150"/>
                    <a:pt x="156" y="150"/>
                  </a:cubicBezTo>
                  <a:cubicBezTo>
                    <a:pt x="156" y="148"/>
                    <a:pt x="152" y="146"/>
                    <a:pt x="146" y="145"/>
                  </a:cubicBezTo>
                  <a:cubicBezTo>
                    <a:pt x="149" y="145"/>
                    <a:pt x="149" y="145"/>
                    <a:pt x="149" y="145"/>
                  </a:cubicBezTo>
                  <a:cubicBezTo>
                    <a:pt x="153" y="145"/>
                    <a:pt x="156" y="143"/>
                    <a:pt x="156" y="140"/>
                  </a:cubicBezTo>
                  <a:cubicBezTo>
                    <a:pt x="156" y="140"/>
                    <a:pt x="156" y="140"/>
                    <a:pt x="156" y="140"/>
                  </a:cubicBezTo>
                  <a:cubicBezTo>
                    <a:pt x="156" y="139"/>
                    <a:pt x="156" y="138"/>
                    <a:pt x="155" y="138"/>
                  </a:cubicBezTo>
                  <a:cubicBezTo>
                    <a:pt x="156" y="135"/>
                    <a:pt x="159" y="121"/>
                    <a:pt x="160" y="121"/>
                  </a:cubicBezTo>
                  <a:cubicBezTo>
                    <a:pt x="182" y="119"/>
                    <a:pt x="170" y="111"/>
                    <a:pt x="170" y="111"/>
                  </a:cubicBezTo>
                  <a:close/>
                  <a:moveTo>
                    <a:pt x="66" y="93"/>
                  </a:moveTo>
                  <a:cubicBezTo>
                    <a:pt x="62" y="93"/>
                    <a:pt x="62" y="93"/>
                    <a:pt x="62" y="93"/>
                  </a:cubicBezTo>
                  <a:cubicBezTo>
                    <a:pt x="62" y="95"/>
                    <a:pt x="61" y="97"/>
                    <a:pt x="60" y="99"/>
                  </a:cubicBezTo>
                  <a:cubicBezTo>
                    <a:pt x="62" y="102"/>
                    <a:pt x="62" y="102"/>
                    <a:pt x="62" y="102"/>
                  </a:cubicBezTo>
                  <a:cubicBezTo>
                    <a:pt x="57" y="107"/>
                    <a:pt x="57" y="107"/>
                    <a:pt x="57" y="107"/>
                  </a:cubicBezTo>
                  <a:cubicBezTo>
                    <a:pt x="54" y="105"/>
                    <a:pt x="54" y="105"/>
                    <a:pt x="54" y="105"/>
                  </a:cubicBezTo>
                  <a:cubicBezTo>
                    <a:pt x="52" y="106"/>
                    <a:pt x="50" y="107"/>
                    <a:pt x="48" y="107"/>
                  </a:cubicBezTo>
                  <a:cubicBezTo>
                    <a:pt x="48" y="110"/>
                    <a:pt x="48" y="110"/>
                    <a:pt x="48" y="110"/>
                  </a:cubicBezTo>
                  <a:cubicBezTo>
                    <a:pt x="40" y="110"/>
                    <a:pt x="40" y="110"/>
                    <a:pt x="40" y="110"/>
                  </a:cubicBezTo>
                  <a:cubicBezTo>
                    <a:pt x="40" y="107"/>
                    <a:pt x="40" y="107"/>
                    <a:pt x="40" y="107"/>
                  </a:cubicBezTo>
                  <a:cubicBezTo>
                    <a:pt x="38" y="107"/>
                    <a:pt x="36" y="106"/>
                    <a:pt x="34" y="105"/>
                  </a:cubicBezTo>
                  <a:cubicBezTo>
                    <a:pt x="32" y="107"/>
                    <a:pt x="32" y="107"/>
                    <a:pt x="32" y="107"/>
                  </a:cubicBezTo>
                  <a:cubicBezTo>
                    <a:pt x="26" y="102"/>
                    <a:pt x="26" y="102"/>
                    <a:pt x="26" y="102"/>
                  </a:cubicBezTo>
                  <a:cubicBezTo>
                    <a:pt x="28" y="99"/>
                    <a:pt x="28" y="99"/>
                    <a:pt x="28" y="99"/>
                  </a:cubicBezTo>
                  <a:cubicBezTo>
                    <a:pt x="27" y="97"/>
                    <a:pt x="26" y="95"/>
                    <a:pt x="26" y="93"/>
                  </a:cubicBezTo>
                  <a:cubicBezTo>
                    <a:pt x="22" y="93"/>
                    <a:pt x="22" y="93"/>
                    <a:pt x="22" y="93"/>
                  </a:cubicBezTo>
                  <a:cubicBezTo>
                    <a:pt x="22" y="85"/>
                    <a:pt x="22" y="85"/>
                    <a:pt x="22" y="85"/>
                  </a:cubicBezTo>
                  <a:cubicBezTo>
                    <a:pt x="26" y="85"/>
                    <a:pt x="26" y="85"/>
                    <a:pt x="26" y="85"/>
                  </a:cubicBezTo>
                  <a:cubicBezTo>
                    <a:pt x="26" y="83"/>
                    <a:pt x="27" y="81"/>
                    <a:pt x="28" y="79"/>
                  </a:cubicBezTo>
                  <a:cubicBezTo>
                    <a:pt x="26" y="76"/>
                    <a:pt x="26" y="76"/>
                    <a:pt x="26" y="76"/>
                  </a:cubicBezTo>
                  <a:cubicBezTo>
                    <a:pt x="31" y="71"/>
                    <a:pt x="31" y="71"/>
                    <a:pt x="31" y="71"/>
                  </a:cubicBezTo>
                  <a:cubicBezTo>
                    <a:pt x="34" y="73"/>
                    <a:pt x="34" y="73"/>
                    <a:pt x="34" y="73"/>
                  </a:cubicBezTo>
                  <a:cubicBezTo>
                    <a:pt x="36" y="72"/>
                    <a:pt x="38" y="71"/>
                    <a:pt x="40" y="71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8" y="68"/>
                    <a:pt x="48" y="68"/>
                    <a:pt x="48" y="68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50" y="71"/>
                    <a:pt x="52" y="72"/>
                    <a:pt x="54" y="73"/>
                  </a:cubicBezTo>
                  <a:cubicBezTo>
                    <a:pt x="57" y="71"/>
                    <a:pt x="57" y="71"/>
                    <a:pt x="57" y="71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0" y="79"/>
                    <a:pt x="60" y="79"/>
                    <a:pt x="60" y="79"/>
                  </a:cubicBezTo>
                  <a:cubicBezTo>
                    <a:pt x="61" y="81"/>
                    <a:pt x="62" y="83"/>
                    <a:pt x="63" y="85"/>
                  </a:cubicBezTo>
                  <a:cubicBezTo>
                    <a:pt x="66" y="85"/>
                    <a:pt x="66" y="85"/>
                    <a:pt x="66" y="85"/>
                  </a:cubicBezTo>
                  <a:lnTo>
                    <a:pt x="66" y="93"/>
                  </a:lnTo>
                  <a:close/>
                  <a:moveTo>
                    <a:pt x="136" y="77"/>
                  </a:moveTo>
                  <a:cubicBezTo>
                    <a:pt x="130" y="77"/>
                    <a:pt x="130" y="77"/>
                    <a:pt x="130" y="77"/>
                  </a:cubicBezTo>
                  <a:cubicBezTo>
                    <a:pt x="129" y="80"/>
                    <a:pt x="128" y="84"/>
                    <a:pt x="126" y="87"/>
                  </a:cubicBezTo>
                  <a:cubicBezTo>
                    <a:pt x="130" y="91"/>
                    <a:pt x="130" y="91"/>
                    <a:pt x="130" y="91"/>
                  </a:cubicBezTo>
                  <a:cubicBezTo>
                    <a:pt x="121" y="100"/>
                    <a:pt x="121" y="100"/>
                    <a:pt x="121" y="100"/>
                  </a:cubicBezTo>
                  <a:cubicBezTo>
                    <a:pt x="117" y="96"/>
                    <a:pt x="117" y="96"/>
                    <a:pt x="117" y="96"/>
                  </a:cubicBezTo>
                  <a:cubicBezTo>
                    <a:pt x="114" y="98"/>
                    <a:pt x="110" y="99"/>
                    <a:pt x="107" y="100"/>
                  </a:cubicBezTo>
                  <a:cubicBezTo>
                    <a:pt x="107" y="105"/>
                    <a:pt x="107" y="105"/>
                    <a:pt x="107" y="105"/>
                  </a:cubicBezTo>
                  <a:cubicBezTo>
                    <a:pt x="94" y="105"/>
                    <a:pt x="94" y="105"/>
                    <a:pt x="94" y="105"/>
                  </a:cubicBezTo>
                  <a:cubicBezTo>
                    <a:pt x="94" y="100"/>
                    <a:pt x="94" y="100"/>
                    <a:pt x="94" y="100"/>
                  </a:cubicBezTo>
                  <a:cubicBezTo>
                    <a:pt x="90" y="100"/>
                    <a:pt x="86" y="98"/>
                    <a:pt x="83" y="96"/>
                  </a:cubicBezTo>
                  <a:cubicBezTo>
                    <a:pt x="79" y="100"/>
                    <a:pt x="79" y="100"/>
                    <a:pt x="79" y="10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4" y="87"/>
                    <a:pt x="74" y="87"/>
                    <a:pt x="74" y="87"/>
                  </a:cubicBezTo>
                  <a:cubicBezTo>
                    <a:pt x="72" y="84"/>
                    <a:pt x="71" y="81"/>
                    <a:pt x="70" y="77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70" y="60"/>
                    <a:pt x="72" y="56"/>
                    <a:pt x="74" y="53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83" y="44"/>
                    <a:pt x="83" y="44"/>
                    <a:pt x="83" y="44"/>
                  </a:cubicBezTo>
                  <a:cubicBezTo>
                    <a:pt x="86" y="42"/>
                    <a:pt x="90" y="41"/>
                    <a:pt x="94" y="40"/>
                  </a:cubicBezTo>
                  <a:cubicBezTo>
                    <a:pt x="94" y="35"/>
                    <a:pt x="94" y="35"/>
                    <a:pt x="94" y="35"/>
                  </a:cubicBezTo>
                  <a:cubicBezTo>
                    <a:pt x="107" y="35"/>
                    <a:pt x="107" y="35"/>
                    <a:pt x="107" y="35"/>
                  </a:cubicBezTo>
                  <a:cubicBezTo>
                    <a:pt x="107" y="40"/>
                    <a:pt x="107" y="40"/>
                    <a:pt x="107" y="40"/>
                  </a:cubicBezTo>
                  <a:cubicBezTo>
                    <a:pt x="110" y="41"/>
                    <a:pt x="114" y="42"/>
                    <a:pt x="117" y="44"/>
                  </a:cubicBezTo>
                  <a:cubicBezTo>
                    <a:pt x="121" y="40"/>
                    <a:pt x="121" y="40"/>
                    <a:pt x="121" y="40"/>
                  </a:cubicBezTo>
                  <a:cubicBezTo>
                    <a:pt x="130" y="49"/>
                    <a:pt x="130" y="49"/>
                    <a:pt x="130" y="49"/>
                  </a:cubicBezTo>
                  <a:cubicBezTo>
                    <a:pt x="126" y="53"/>
                    <a:pt x="126" y="53"/>
                    <a:pt x="126" y="53"/>
                  </a:cubicBezTo>
                  <a:cubicBezTo>
                    <a:pt x="128" y="57"/>
                    <a:pt x="130" y="60"/>
                    <a:pt x="130" y="64"/>
                  </a:cubicBezTo>
                  <a:cubicBezTo>
                    <a:pt x="136" y="64"/>
                    <a:pt x="136" y="64"/>
                    <a:pt x="136" y="64"/>
                  </a:cubicBezTo>
                  <a:lnTo>
                    <a:pt x="136" y="77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 vert="horz" wrap="square" anchor="t"/>
            <a:lstStyle/>
            <a:p>
              <a:endParaRPr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8" name="文本框 38"/>
          <p:cNvSpPr/>
          <p:nvPr/>
        </p:nvSpPr>
        <p:spPr>
          <a:xfrm>
            <a:off x="1293495" y="1451610"/>
            <a:ext cx="2834640" cy="90794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Click to add a comment.</a:t>
            </a:r>
            <a:r>
              <a:rPr lang="zh-CN" altLang="en-US" sz="1400" dirty="0">
                <a:solidFill>
                  <a:srgbClr val="DBC9B8"/>
                </a:solidFill>
                <a:cs typeface="+mn-ea"/>
                <a:sym typeface="+mn-lt"/>
              </a:rPr>
              <a:t>,</a:t>
            </a:r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The title is more clear.</a:t>
            </a:r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400" dirty="0"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49" name="文本框 39"/>
          <p:cNvSpPr/>
          <p:nvPr/>
        </p:nvSpPr>
        <p:spPr>
          <a:xfrm>
            <a:off x="1293495" y="4293235"/>
            <a:ext cx="2737485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Click to add a comment.</a:t>
            </a:r>
            <a:r>
              <a:rPr lang="zh-CN" altLang="en-US" sz="1400" dirty="0">
                <a:solidFill>
                  <a:srgbClr val="DBC9B8"/>
                </a:solidFill>
                <a:cs typeface="+mn-ea"/>
                <a:sym typeface="+mn-lt"/>
              </a:rPr>
              <a:t>,</a:t>
            </a:r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The title is more clear.</a:t>
            </a:r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en-US" altLang="zh-CN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400" dirty="0"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50" name="文本框 40"/>
          <p:cNvSpPr/>
          <p:nvPr/>
        </p:nvSpPr>
        <p:spPr>
          <a:xfrm>
            <a:off x="8203565" y="1451610"/>
            <a:ext cx="2797810" cy="90794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Click to add a comment.</a:t>
            </a:r>
            <a:r>
              <a:rPr lang="zh-CN" altLang="en-US" sz="1400" dirty="0">
                <a:solidFill>
                  <a:srgbClr val="DBC9B8"/>
                </a:solidFill>
                <a:cs typeface="+mn-ea"/>
                <a:sym typeface="+mn-lt"/>
              </a:rPr>
              <a:t>,</a:t>
            </a:r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The title is more clear.</a:t>
            </a:r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400" dirty="0">
              <a:solidFill>
                <a:srgbClr val="DBC9B8"/>
              </a:solidFill>
              <a:cs typeface="+mn-ea"/>
              <a:sym typeface="+mn-lt"/>
            </a:endParaRPr>
          </a:p>
        </p:txBody>
      </p:sp>
      <p:sp>
        <p:nvSpPr>
          <p:cNvPr id="51" name="文本框 41"/>
          <p:cNvSpPr/>
          <p:nvPr/>
        </p:nvSpPr>
        <p:spPr>
          <a:xfrm>
            <a:off x="8203565" y="4293235"/>
            <a:ext cx="2797810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Click to add a comment.</a:t>
            </a:r>
            <a:r>
              <a:rPr lang="zh-CN" altLang="en-US" sz="1400" dirty="0">
                <a:solidFill>
                  <a:srgbClr val="DBC9B8"/>
                </a:solidFill>
                <a:cs typeface="+mn-ea"/>
                <a:sym typeface="+mn-lt"/>
              </a:rPr>
              <a:t>,</a:t>
            </a:r>
            <a:r>
              <a:rPr lang="zh-CN" altLang="x-none" sz="1400" dirty="0">
                <a:solidFill>
                  <a:srgbClr val="DBC9B8"/>
                </a:solidFill>
                <a:cs typeface="+mn-ea"/>
                <a:sym typeface="+mn-lt"/>
              </a:rPr>
              <a:t>The title is more clear.</a:t>
            </a:r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en-US" altLang="zh-CN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100" dirty="0">
              <a:solidFill>
                <a:srgbClr val="DBC9B8"/>
              </a:solidFill>
              <a:cs typeface="+mn-ea"/>
              <a:sym typeface="+mn-lt"/>
            </a:endParaRPr>
          </a:p>
          <a:p>
            <a:endParaRPr lang="zh-CN" altLang="en-US" sz="1400" dirty="0">
              <a:solidFill>
                <a:srgbClr val="DBC9B8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7930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1902909" y="1454775"/>
            <a:ext cx="3455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000" b="1" i="1" dirty="0">
                <a:solidFill>
                  <a:srgbClr val="DBC9B8"/>
                </a:solidFill>
                <a:cs typeface="+mn-ea"/>
                <a:sym typeface="+mn-lt"/>
              </a:rPr>
              <a:t>CONTANTS</a:t>
            </a:r>
            <a:endParaRPr lang="zh-CN" altLang="en-US" sz="4000" b="1" i="1" dirty="0">
              <a:solidFill>
                <a:srgbClr val="DBC9B8"/>
              </a:solidFill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2063869" y="2910957"/>
            <a:ext cx="1532266" cy="1532266"/>
            <a:chOff x="1242408" y="3079491"/>
            <a:chExt cx="1532266" cy="1532266"/>
          </a:xfrm>
        </p:grpSpPr>
        <p:grpSp>
          <p:nvGrpSpPr>
            <p:cNvPr id="14" name="组合 13"/>
            <p:cNvGrpSpPr/>
            <p:nvPr/>
          </p:nvGrpSpPr>
          <p:grpSpPr>
            <a:xfrm>
              <a:off x="1242408" y="3079491"/>
              <a:ext cx="1532266" cy="1532266"/>
              <a:chOff x="5298898" y="2631898"/>
              <a:chExt cx="1594204" cy="1594204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Group 4"/>
            <p:cNvGrpSpPr>
              <a:grpSpLocks noChangeAspect="1"/>
            </p:cNvGrpSpPr>
            <p:nvPr/>
          </p:nvGrpSpPr>
          <p:grpSpPr bwMode="auto">
            <a:xfrm>
              <a:off x="1524790" y="3625410"/>
              <a:ext cx="966890" cy="549025"/>
              <a:chOff x="1259" y="2074"/>
              <a:chExt cx="1467" cy="833"/>
            </a:xfrm>
            <a:solidFill>
              <a:schemeClr val="bg1"/>
            </a:solidFill>
          </p:grpSpPr>
          <p:sp>
            <p:nvSpPr>
              <p:cNvPr id="16" name="Freeform 5"/>
              <p:cNvSpPr>
                <a:spLocks noEditPoints="1"/>
              </p:cNvSpPr>
              <p:nvPr/>
            </p:nvSpPr>
            <p:spPr bwMode="auto">
              <a:xfrm>
                <a:off x="1596" y="2490"/>
                <a:ext cx="796" cy="402"/>
              </a:xfrm>
              <a:custGeom>
                <a:avLst/>
                <a:gdLst>
                  <a:gd name="T0" fmla="*/ 1493 w 1560"/>
                  <a:gd name="T1" fmla="*/ 13 h 788"/>
                  <a:gd name="T2" fmla="*/ 823 w 1560"/>
                  <a:gd name="T3" fmla="*/ 293 h 788"/>
                  <a:gd name="T4" fmla="*/ 731 w 1560"/>
                  <a:gd name="T5" fmla="*/ 293 h 788"/>
                  <a:gd name="T6" fmla="*/ 464 w 1560"/>
                  <a:gd name="T7" fmla="*/ 181 h 788"/>
                  <a:gd name="T8" fmla="*/ 67 w 1560"/>
                  <a:gd name="T9" fmla="*/ 15 h 788"/>
                  <a:gd name="T10" fmla="*/ 0 w 1560"/>
                  <a:gd name="T11" fmla="*/ 59 h 788"/>
                  <a:gd name="T12" fmla="*/ 0 w 1560"/>
                  <a:gd name="T13" fmla="*/ 401 h 788"/>
                  <a:gd name="T14" fmla="*/ 94 w 1560"/>
                  <a:gd name="T15" fmla="*/ 551 h 788"/>
                  <a:gd name="T16" fmla="*/ 1560 w 1560"/>
                  <a:gd name="T17" fmla="*/ 401 h 788"/>
                  <a:gd name="T18" fmla="*/ 1560 w 1560"/>
                  <a:gd name="T19" fmla="*/ 57 h 788"/>
                  <a:gd name="T20" fmla="*/ 1493 w 1560"/>
                  <a:gd name="T21" fmla="*/ 13 h 788"/>
                  <a:gd name="T22" fmla="*/ 1493 w 1560"/>
                  <a:gd name="T23" fmla="*/ 13 h 788"/>
                  <a:gd name="T24" fmla="*/ 1493 w 1560"/>
                  <a:gd name="T25" fmla="*/ 13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60" h="788">
                    <a:moveTo>
                      <a:pt x="1493" y="13"/>
                    </a:moveTo>
                    <a:cubicBezTo>
                      <a:pt x="823" y="293"/>
                      <a:pt x="823" y="293"/>
                      <a:pt x="823" y="293"/>
                    </a:cubicBezTo>
                    <a:cubicBezTo>
                      <a:pt x="792" y="306"/>
                      <a:pt x="762" y="306"/>
                      <a:pt x="731" y="293"/>
                    </a:cubicBezTo>
                    <a:cubicBezTo>
                      <a:pt x="464" y="181"/>
                      <a:pt x="464" y="181"/>
                      <a:pt x="464" y="181"/>
                    </a:cubicBezTo>
                    <a:cubicBezTo>
                      <a:pt x="67" y="15"/>
                      <a:pt x="67" y="15"/>
                      <a:pt x="67" y="15"/>
                    </a:cubicBezTo>
                    <a:cubicBezTo>
                      <a:pt x="35" y="2"/>
                      <a:pt x="0" y="25"/>
                      <a:pt x="0" y="59"/>
                    </a:cubicBezTo>
                    <a:cubicBezTo>
                      <a:pt x="0" y="401"/>
                      <a:pt x="0" y="401"/>
                      <a:pt x="0" y="401"/>
                    </a:cubicBezTo>
                    <a:cubicBezTo>
                      <a:pt x="0" y="459"/>
                      <a:pt x="35" y="510"/>
                      <a:pt x="94" y="551"/>
                    </a:cubicBezTo>
                    <a:cubicBezTo>
                      <a:pt x="430" y="788"/>
                      <a:pt x="1560" y="738"/>
                      <a:pt x="1560" y="401"/>
                    </a:cubicBezTo>
                    <a:cubicBezTo>
                      <a:pt x="1560" y="57"/>
                      <a:pt x="1560" y="57"/>
                      <a:pt x="1560" y="57"/>
                    </a:cubicBezTo>
                    <a:cubicBezTo>
                      <a:pt x="1560" y="22"/>
                      <a:pt x="1525" y="0"/>
                      <a:pt x="1493" y="13"/>
                    </a:cubicBezTo>
                    <a:close/>
                    <a:moveTo>
                      <a:pt x="1493" y="13"/>
                    </a:moveTo>
                    <a:cubicBezTo>
                      <a:pt x="1493" y="13"/>
                      <a:pt x="1493" y="13"/>
                      <a:pt x="1493" y="13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Freeform 6"/>
              <p:cNvSpPr>
                <a:spLocks noEditPoints="1"/>
              </p:cNvSpPr>
              <p:nvPr/>
            </p:nvSpPr>
            <p:spPr bwMode="auto">
              <a:xfrm>
                <a:off x="1259" y="2074"/>
                <a:ext cx="1467" cy="833"/>
              </a:xfrm>
              <a:custGeom>
                <a:avLst/>
                <a:gdLst>
                  <a:gd name="T0" fmla="*/ 2829 w 2872"/>
                  <a:gd name="T1" fmla="*/ 409 h 1630"/>
                  <a:gd name="T2" fmla="*/ 1964 w 2872"/>
                  <a:gd name="T3" fmla="*/ 154 h 1630"/>
                  <a:gd name="T4" fmla="*/ 1469 w 2872"/>
                  <a:gd name="T5" fmla="*/ 7 h 1630"/>
                  <a:gd name="T6" fmla="*/ 1402 w 2872"/>
                  <a:gd name="T7" fmla="*/ 7 h 1630"/>
                  <a:gd name="T8" fmla="*/ 43 w 2872"/>
                  <a:gd name="T9" fmla="*/ 409 h 1630"/>
                  <a:gd name="T10" fmla="*/ 38 w 2872"/>
                  <a:gd name="T11" fmla="*/ 493 h 1630"/>
                  <a:gd name="T12" fmla="*/ 279 w 2872"/>
                  <a:gd name="T13" fmla="*/ 593 h 1630"/>
                  <a:gd name="T14" fmla="*/ 297 w 2872"/>
                  <a:gd name="T15" fmla="*/ 621 h 1630"/>
                  <a:gd name="T16" fmla="*/ 297 w 2872"/>
                  <a:gd name="T17" fmla="*/ 951 h 1630"/>
                  <a:gd name="T18" fmla="*/ 291 w 2872"/>
                  <a:gd name="T19" fmla="*/ 961 h 1630"/>
                  <a:gd name="T20" fmla="*/ 276 w 2872"/>
                  <a:gd name="T21" fmla="*/ 961 h 1630"/>
                  <a:gd name="T22" fmla="*/ 234 w 2872"/>
                  <a:gd name="T23" fmla="*/ 1019 h 1630"/>
                  <a:gd name="T24" fmla="*/ 241 w 2872"/>
                  <a:gd name="T25" fmla="*/ 1073 h 1630"/>
                  <a:gd name="T26" fmla="*/ 238 w 2872"/>
                  <a:gd name="T27" fmla="*/ 1078 h 1630"/>
                  <a:gd name="T28" fmla="*/ 236 w 2872"/>
                  <a:gd name="T29" fmla="*/ 1116 h 1630"/>
                  <a:gd name="T30" fmla="*/ 238 w 2872"/>
                  <a:gd name="T31" fmla="*/ 1121 h 1630"/>
                  <a:gd name="T32" fmla="*/ 253 w 2872"/>
                  <a:gd name="T33" fmla="*/ 1588 h 1630"/>
                  <a:gd name="T34" fmla="*/ 260 w 2872"/>
                  <a:gd name="T35" fmla="*/ 1584 h 1630"/>
                  <a:gd name="T36" fmla="*/ 257 w 2872"/>
                  <a:gd name="T37" fmla="*/ 1541 h 1630"/>
                  <a:gd name="T38" fmla="*/ 269 w 2872"/>
                  <a:gd name="T39" fmla="*/ 1531 h 1630"/>
                  <a:gd name="T40" fmla="*/ 278 w 2872"/>
                  <a:gd name="T41" fmla="*/ 1569 h 1630"/>
                  <a:gd name="T42" fmla="*/ 285 w 2872"/>
                  <a:gd name="T43" fmla="*/ 1567 h 1630"/>
                  <a:gd name="T44" fmla="*/ 288 w 2872"/>
                  <a:gd name="T45" fmla="*/ 1508 h 1630"/>
                  <a:gd name="T46" fmla="*/ 305 w 2872"/>
                  <a:gd name="T47" fmla="*/ 1531 h 1630"/>
                  <a:gd name="T48" fmla="*/ 315 w 2872"/>
                  <a:gd name="T49" fmla="*/ 1623 h 1630"/>
                  <a:gd name="T50" fmla="*/ 323 w 2872"/>
                  <a:gd name="T51" fmla="*/ 1625 h 1630"/>
                  <a:gd name="T52" fmla="*/ 364 w 2872"/>
                  <a:gd name="T53" fmla="*/ 1535 h 1630"/>
                  <a:gd name="T54" fmla="*/ 383 w 2872"/>
                  <a:gd name="T55" fmla="*/ 1538 h 1630"/>
                  <a:gd name="T56" fmla="*/ 377 w 2872"/>
                  <a:gd name="T57" fmla="*/ 1582 h 1630"/>
                  <a:gd name="T58" fmla="*/ 384 w 2872"/>
                  <a:gd name="T59" fmla="*/ 1586 h 1630"/>
                  <a:gd name="T60" fmla="*/ 404 w 2872"/>
                  <a:gd name="T61" fmla="*/ 1128 h 1630"/>
                  <a:gd name="T62" fmla="*/ 406 w 2872"/>
                  <a:gd name="T63" fmla="*/ 1123 h 1630"/>
                  <a:gd name="T64" fmla="*/ 405 w 2872"/>
                  <a:gd name="T65" fmla="*/ 1086 h 1630"/>
                  <a:gd name="T66" fmla="*/ 403 w 2872"/>
                  <a:gd name="T67" fmla="*/ 1080 h 1630"/>
                  <a:gd name="T68" fmla="*/ 414 w 2872"/>
                  <a:gd name="T69" fmla="*/ 1022 h 1630"/>
                  <a:gd name="T70" fmla="*/ 374 w 2872"/>
                  <a:gd name="T71" fmla="*/ 973 h 1630"/>
                  <a:gd name="T72" fmla="*/ 358 w 2872"/>
                  <a:gd name="T73" fmla="*/ 972 h 1630"/>
                  <a:gd name="T74" fmla="*/ 354 w 2872"/>
                  <a:gd name="T75" fmla="*/ 964 h 1630"/>
                  <a:gd name="T76" fmla="*/ 354 w 2872"/>
                  <a:gd name="T77" fmla="*/ 669 h 1630"/>
                  <a:gd name="T78" fmla="*/ 395 w 2872"/>
                  <a:gd name="T79" fmla="*/ 642 h 1630"/>
                  <a:gd name="T80" fmla="*/ 1158 w 2872"/>
                  <a:gd name="T81" fmla="*/ 961 h 1630"/>
                  <a:gd name="T82" fmla="*/ 1390 w 2872"/>
                  <a:gd name="T83" fmla="*/ 1058 h 1630"/>
                  <a:gd name="T84" fmla="*/ 1482 w 2872"/>
                  <a:gd name="T85" fmla="*/ 1058 h 1630"/>
                  <a:gd name="T86" fmla="*/ 2834 w 2872"/>
                  <a:gd name="T87" fmla="*/ 493 h 1630"/>
                  <a:gd name="T88" fmla="*/ 2829 w 2872"/>
                  <a:gd name="T89" fmla="*/ 409 h 1630"/>
                  <a:gd name="T90" fmla="*/ 2829 w 2872"/>
                  <a:gd name="T91" fmla="*/ 409 h 1630"/>
                  <a:gd name="T92" fmla="*/ 2829 w 2872"/>
                  <a:gd name="T93" fmla="*/ 409 h 1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872" h="1630">
                    <a:moveTo>
                      <a:pt x="2829" y="409"/>
                    </a:moveTo>
                    <a:cubicBezTo>
                      <a:pt x="1964" y="154"/>
                      <a:pt x="1964" y="154"/>
                      <a:pt x="1964" y="154"/>
                    </a:cubicBezTo>
                    <a:cubicBezTo>
                      <a:pt x="1469" y="7"/>
                      <a:pt x="1469" y="7"/>
                      <a:pt x="1469" y="7"/>
                    </a:cubicBezTo>
                    <a:cubicBezTo>
                      <a:pt x="1447" y="0"/>
                      <a:pt x="1425" y="0"/>
                      <a:pt x="1402" y="7"/>
                    </a:cubicBezTo>
                    <a:cubicBezTo>
                      <a:pt x="43" y="409"/>
                      <a:pt x="43" y="409"/>
                      <a:pt x="43" y="409"/>
                    </a:cubicBezTo>
                    <a:cubicBezTo>
                      <a:pt x="2" y="421"/>
                      <a:pt x="0" y="477"/>
                      <a:pt x="38" y="493"/>
                    </a:cubicBezTo>
                    <a:cubicBezTo>
                      <a:pt x="279" y="593"/>
                      <a:pt x="279" y="593"/>
                      <a:pt x="279" y="593"/>
                    </a:cubicBezTo>
                    <a:cubicBezTo>
                      <a:pt x="290" y="598"/>
                      <a:pt x="297" y="608"/>
                      <a:pt x="297" y="621"/>
                    </a:cubicBezTo>
                    <a:cubicBezTo>
                      <a:pt x="297" y="951"/>
                      <a:pt x="297" y="951"/>
                      <a:pt x="297" y="951"/>
                    </a:cubicBezTo>
                    <a:cubicBezTo>
                      <a:pt x="297" y="956"/>
                      <a:pt x="295" y="960"/>
                      <a:pt x="291" y="961"/>
                    </a:cubicBezTo>
                    <a:cubicBezTo>
                      <a:pt x="284" y="964"/>
                      <a:pt x="283" y="964"/>
                      <a:pt x="276" y="961"/>
                    </a:cubicBezTo>
                    <a:cubicBezTo>
                      <a:pt x="244" y="945"/>
                      <a:pt x="234" y="998"/>
                      <a:pt x="234" y="1019"/>
                    </a:cubicBezTo>
                    <a:cubicBezTo>
                      <a:pt x="233" y="1038"/>
                      <a:pt x="236" y="1056"/>
                      <a:pt x="241" y="1073"/>
                    </a:cubicBezTo>
                    <a:cubicBezTo>
                      <a:pt x="242" y="1076"/>
                      <a:pt x="241" y="1078"/>
                      <a:pt x="238" y="1078"/>
                    </a:cubicBezTo>
                    <a:cubicBezTo>
                      <a:pt x="216" y="1080"/>
                      <a:pt x="214" y="1111"/>
                      <a:pt x="236" y="1116"/>
                    </a:cubicBezTo>
                    <a:cubicBezTo>
                      <a:pt x="239" y="1116"/>
                      <a:pt x="240" y="1119"/>
                      <a:pt x="238" y="1121"/>
                    </a:cubicBezTo>
                    <a:cubicBezTo>
                      <a:pt x="121" y="1295"/>
                      <a:pt x="125" y="1474"/>
                      <a:pt x="253" y="1588"/>
                    </a:cubicBezTo>
                    <a:cubicBezTo>
                      <a:pt x="257" y="1592"/>
                      <a:pt x="260" y="1590"/>
                      <a:pt x="260" y="1584"/>
                    </a:cubicBezTo>
                    <a:cubicBezTo>
                      <a:pt x="258" y="1569"/>
                      <a:pt x="257" y="1555"/>
                      <a:pt x="257" y="1541"/>
                    </a:cubicBezTo>
                    <a:cubicBezTo>
                      <a:pt x="255" y="1499"/>
                      <a:pt x="262" y="1503"/>
                      <a:pt x="269" y="1531"/>
                    </a:cubicBezTo>
                    <a:cubicBezTo>
                      <a:pt x="272" y="1544"/>
                      <a:pt x="275" y="1556"/>
                      <a:pt x="278" y="1569"/>
                    </a:cubicBezTo>
                    <a:cubicBezTo>
                      <a:pt x="282" y="1582"/>
                      <a:pt x="285" y="1577"/>
                      <a:pt x="285" y="1567"/>
                    </a:cubicBezTo>
                    <a:cubicBezTo>
                      <a:pt x="285" y="1547"/>
                      <a:pt x="286" y="1527"/>
                      <a:pt x="288" y="1508"/>
                    </a:cubicBezTo>
                    <a:cubicBezTo>
                      <a:pt x="291" y="1451"/>
                      <a:pt x="300" y="1462"/>
                      <a:pt x="305" y="1531"/>
                    </a:cubicBezTo>
                    <a:cubicBezTo>
                      <a:pt x="308" y="1561"/>
                      <a:pt x="311" y="1592"/>
                      <a:pt x="315" y="1623"/>
                    </a:cubicBezTo>
                    <a:cubicBezTo>
                      <a:pt x="315" y="1628"/>
                      <a:pt x="319" y="1630"/>
                      <a:pt x="323" y="1625"/>
                    </a:cubicBezTo>
                    <a:cubicBezTo>
                      <a:pt x="339" y="1604"/>
                      <a:pt x="353" y="1570"/>
                      <a:pt x="364" y="1535"/>
                    </a:cubicBezTo>
                    <a:cubicBezTo>
                      <a:pt x="381" y="1484"/>
                      <a:pt x="389" y="1483"/>
                      <a:pt x="383" y="1538"/>
                    </a:cubicBezTo>
                    <a:cubicBezTo>
                      <a:pt x="382" y="1552"/>
                      <a:pt x="380" y="1567"/>
                      <a:pt x="377" y="1582"/>
                    </a:cubicBezTo>
                    <a:cubicBezTo>
                      <a:pt x="377" y="1588"/>
                      <a:pt x="379" y="1590"/>
                      <a:pt x="384" y="1586"/>
                    </a:cubicBezTo>
                    <a:cubicBezTo>
                      <a:pt x="519" y="1468"/>
                      <a:pt x="484" y="1267"/>
                      <a:pt x="404" y="1128"/>
                    </a:cubicBezTo>
                    <a:cubicBezTo>
                      <a:pt x="402" y="1126"/>
                      <a:pt x="404" y="1123"/>
                      <a:pt x="406" y="1123"/>
                    </a:cubicBezTo>
                    <a:cubicBezTo>
                      <a:pt x="424" y="1118"/>
                      <a:pt x="425" y="1090"/>
                      <a:pt x="405" y="1086"/>
                    </a:cubicBezTo>
                    <a:cubicBezTo>
                      <a:pt x="403" y="1085"/>
                      <a:pt x="402" y="1083"/>
                      <a:pt x="403" y="1080"/>
                    </a:cubicBezTo>
                    <a:cubicBezTo>
                      <a:pt x="409" y="1063"/>
                      <a:pt x="414" y="1040"/>
                      <a:pt x="414" y="1022"/>
                    </a:cubicBezTo>
                    <a:cubicBezTo>
                      <a:pt x="413" y="998"/>
                      <a:pt x="409" y="953"/>
                      <a:pt x="374" y="973"/>
                    </a:cubicBezTo>
                    <a:cubicBezTo>
                      <a:pt x="367" y="977"/>
                      <a:pt x="363" y="978"/>
                      <a:pt x="358" y="972"/>
                    </a:cubicBezTo>
                    <a:cubicBezTo>
                      <a:pt x="355" y="970"/>
                      <a:pt x="354" y="967"/>
                      <a:pt x="354" y="964"/>
                    </a:cubicBezTo>
                    <a:cubicBezTo>
                      <a:pt x="354" y="669"/>
                      <a:pt x="354" y="669"/>
                      <a:pt x="354" y="669"/>
                    </a:cubicBezTo>
                    <a:cubicBezTo>
                      <a:pt x="354" y="648"/>
                      <a:pt x="375" y="633"/>
                      <a:pt x="395" y="642"/>
                    </a:cubicBezTo>
                    <a:cubicBezTo>
                      <a:pt x="1158" y="961"/>
                      <a:pt x="1158" y="961"/>
                      <a:pt x="1158" y="961"/>
                    </a:cubicBezTo>
                    <a:cubicBezTo>
                      <a:pt x="1390" y="1058"/>
                      <a:pt x="1390" y="1058"/>
                      <a:pt x="1390" y="1058"/>
                    </a:cubicBezTo>
                    <a:cubicBezTo>
                      <a:pt x="1421" y="1070"/>
                      <a:pt x="1451" y="1070"/>
                      <a:pt x="1482" y="1058"/>
                    </a:cubicBezTo>
                    <a:cubicBezTo>
                      <a:pt x="2834" y="493"/>
                      <a:pt x="2834" y="493"/>
                      <a:pt x="2834" y="493"/>
                    </a:cubicBezTo>
                    <a:cubicBezTo>
                      <a:pt x="2872" y="477"/>
                      <a:pt x="2869" y="421"/>
                      <a:pt x="2829" y="409"/>
                    </a:cubicBezTo>
                    <a:close/>
                    <a:moveTo>
                      <a:pt x="2829" y="409"/>
                    </a:moveTo>
                    <a:cubicBezTo>
                      <a:pt x="2829" y="409"/>
                      <a:pt x="2829" y="409"/>
                      <a:pt x="2829" y="409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4328287" y="2910957"/>
            <a:ext cx="1532266" cy="1532266"/>
            <a:chOff x="3462147" y="3133460"/>
            <a:chExt cx="1532266" cy="1532266"/>
          </a:xfrm>
        </p:grpSpPr>
        <p:grpSp>
          <p:nvGrpSpPr>
            <p:cNvPr id="21" name="组合 20"/>
            <p:cNvGrpSpPr/>
            <p:nvPr/>
          </p:nvGrpSpPr>
          <p:grpSpPr>
            <a:xfrm>
              <a:off x="3462147" y="3133460"/>
              <a:ext cx="1532266" cy="1532266"/>
              <a:chOff x="5298898" y="2631898"/>
              <a:chExt cx="1594204" cy="1594204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2" name="Freeform 10"/>
            <p:cNvSpPr>
              <a:spLocks noEditPoints="1"/>
            </p:cNvSpPr>
            <p:nvPr/>
          </p:nvSpPr>
          <p:spPr bwMode="auto">
            <a:xfrm>
              <a:off x="3915150" y="3587343"/>
              <a:ext cx="637967" cy="624499"/>
            </a:xfrm>
            <a:custGeom>
              <a:avLst/>
              <a:gdLst>
                <a:gd name="T0" fmla="*/ 794 w 3251"/>
                <a:gd name="T1" fmla="*/ 2673 h 3184"/>
                <a:gd name="T2" fmla="*/ 794 w 3251"/>
                <a:gd name="T3" fmla="*/ 1532 h 3184"/>
                <a:gd name="T4" fmla="*/ 919 w 3251"/>
                <a:gd name="T5" fmla="*/ 1532 h 3184"/>
                <a:gd name="T6" fmla="*/ 919 w 3251"/>
                <a:gd name="T7" fmla="*/ 1391 h 3184"/>
                <a:gd name="T8" fmla="*/ 280 w 3251"/>
                <a:gd name="T9" fmla="*/ 1391 h 3184"/>
                <a:gd name="T10" fmla="*/ 280 w 3251"/>
                <a:gd name="T11" fmla="*/ 1520 h 3184"/>
                <a:gd name="T12" fmla="*/ 405 w 3251"/>
                <a:gd name="T13" fmla="*/ 1520 h 3184"/>
                <a:gd name="T14" fmla="*/ 405 w 3251"/>
                <a:gd name="T15" fmla="*/ 2673 h 3184"/>
                <a:gd name="T16" fmla="*/ 794 w 3251"/>
                <a:gd name="T17" fmla="*/ 2673 h 3184"/>
                <a:gd name="T18" fmla="*/ 80 w 3251"/>
                <a:gd name="T19" fmla="*/ 1266 h 3184"/>
                <a:gd name="T20" fmla="*/ 3176 w 3251"/>
                <a:gd name="T21" fmla="*/ 1266 h 3184"/>
                <a:gd name="T22" fmla="*/ 3177 w 3251"/>
                <a:gd name="T23" fmla="*/ 1117 h 3184"/>
                <a:gd name="T24" fmla="*/ 1625 w 3251"/>
                <a:gd name="T25" fmla="*/ 0 h 3184"/>
                <a:gd name="T26" fmla="*/ 80 w 3251"/>
                <a:gd name="T27" fmla="*/ 1117 h 3184"/>
                <a:gd name="T28" fmla="*/ 80 w 3251"/>
                <a:gd name="T29" fmla="*/ 1266 h 3184"/>
                <a:gd name="T30" fmla="*/ 1625 w 3251"/>
                <a:gd name="T31" fmla="*/ 528 h 3184"/>
                <a:gd name="T32" fmla="*/ 1849 w 3251"/>
                <a:gd name="T33" fmla="*/ 752 h 3184"/>
                <a:gd name="T34" fmla="*/ 1625 w 3251"/>
                <a:gd name="T35" fmla="*/ 976 h 3184"/>
                <a:gd name="T36" fmla="*/ 1401 w 3251"/>
                <a:gd name="T37" fmla="*/ 752 h 3184"/>
                <a:gd name="T38" fmla="*/ 1625 w 3251"/>
                <a:gd name="T39" fmla="*/ 528 h 3184"/>
                <a:gd name="T40" fmla="*/ 157 w 3251"/>
                <a:gd name="T41" fmla="*/ 2928 h 3184"/>
                <a:gd name="T42" fmla="*/ 3099 w 3251"/>
                <a:gd name="T43" fmla="*/ 2928 h 3184"/>
                <a:gd name="T44" fmla="*/ 3099 w 3251"/>
                <a:gd name="T45" fmla="*/ 2803 h 3184"/>
                <a:gd name="T46" fmla="*/ 157 w 3251"/>
                <a:gd name="T47" fmla="*/ 2803 h 3184"/>
                <a:gd name="T48" fmla="*/ 157 w 3251"/>
                <a:gd name="T49" fmla="*/ 2928 h 3184"/>
                <a:gd name="T50" fmla="*/ 29 w 3251"/>
                <a:gd name="T51" fmla="*/ 3184 h 3184"/>
                <a:gd name="T52" fmla="*/ 3227 w 3251"/>
                <a:gd name="T53" fmla="*/ 3184 h 3184"/>
                <a:gd name="T54" fmla="*/ 3227 w 3251"/>
                <a:gd name="T55" fmla="*/ 3067 h 3184"/>
                <a:gd name="T56" fmla="*/ 29 w 3251"/>
                <a:gd name="T57" fmla="*/ 3067 h 3184"/>
                <a:gd name="T58" fmla="*/ 29 w 3251"/>
                <a:gd name="T59" fmla="*/ 3184 h 3184"/>
                <a:gd name="T60" fmla="*/ 1822 w 3251"/>
                <a:gd name="T61" fmla="*/ 2673 h 3184"/>
                <a:gd name="T62" fmla="*/ 1822 w 3251"/>
                <a:gd name="T63" fmla="*/ 1524 h 3184"/>
                <a:gd name="T64" fmla="*/ 1948 w 3251"/>
                <a:gd name="T65" fmla="*/ 1524 h 3184"/>
                <a:gd name="T66" fmla="*/ 1948 w 3251"/>
                <a:gd name="T67" fmla="*/ 1399 h 3184"/>
                <a:gd name="T68" fmla="*/ 1308 w 3251"/>
                <a:gd name="T69" fmla="*/ 1399 h 3184"/>
                <a:gd name="T70" fmla="*/ 1308 w 3251"/>
                <a:gd name="T71" fmla="*/ 1520 h 3184"/>
                <a:gd name="T72" fmla="*/ 1433 w 3251"/>
                <a:gd name="T73" fmla="*/ 1520 h 3184"/>
                <a:gd name="T74" fmla="*/ 1433 w 3251"/>
                <a:gd name="T75" fmla="*/ 2673 h 3184"/>
                <a:gd name="T76" fmla="*/ 1822 w 3251"/>
                <a:gd name="T77" fmla="*/ 2673 h 3184"/>
                <a:gd name="T78" fmla="*/ 2843 w 3251"/>
                <a:gd name="T79" fmla="*/ 2673 h 3184"/>
                <a:gd name="T80" fmla="*/ 2843 w 3251"/>
                <a:gd name="T81" fmla="*/ 1524 h 3184"/>
                <a:gd name="T82" fmla="*/ 2968 w 3251"/>
                <a:gd name="T83" fmla="*/ 1524 h 3184"/>
                <a:gd name="T84" fmla="*/ 2968 w 3251"/>
                <a:gd name="T85" fmla="*/ 1399 h 3184"/>
                <a:gd name="T86" fmla="*/ 2329 w 3251"/>
                <a:gd name="T87" fmla="*/ 1399 h 3184"/>
                <a:gd name="T88" fmla="*/ 2329 w 3251"/>
                <a:gd name="T89" fmla="*/ 1520 h 3184"/>
                <a:gd name="T90" fmla="*/ 2454 w 3251"/>
                <a:gd name="T91" fmla="*/ 1520 h 3184"/>
                <a:gd name="T92" fmla="*/ 2454 w 3251"/>
                <a:gd name="T93" fmla="*/ 2673 h 3184"/>
                <a:gd name="T94" fmla="*/ 2843 w 3251"/>
                <a:gd name="T95" fmla="*/ 2673 h 3184"/>
                <a:gd name="T96" fmla="*/ 2843 w 3251"/>
                <a:gd name="T97" fmla="*/ 2673 h 3184"/>
                <a:gd name="T98" fmla="*/ 2843 w 3251"/>
                <a:gd name="T99" fmla="*/ 2673 h 3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51" h="3184">
                  <a:moveTo>
                    <a:pt x="794" y="2673"/>
                  </a:moveTo>
                  <a:cubicBezTo>
                    <a:pt x="794" y="1532"/>
                    <a:pt x="794" y="1532"/>
                    <a:pt x="794" y="1532"/>
                  </a:cubicBezTo>
                  <a:cubicBezTo>
                    <a:pt x="919" y="1532"/>
                    <a:pt x="919" y="1532"/>
                    <a:pt x="919" y="1532"/>
                  </a:cubicBezTo>
                  <a:cubicBezTo>
                    <a:pt x="919" y="1391"/>
                    <a:pt x="919" y="1391"/>
                    <a:pt x="919" y="1391"/>
                  </a:cubicBezTo>
                  <a:cubicBezTo>
                    <a:pt x="280" y="1391"/>
                    <a:pt x="280" y="1391"/>
                    <a:pt x="280" y="1391"/>
                  </a:cubicBezTo>
                  <a:cubicBezTo>
                    <a:pt x="280" y="1520"/>
                    <a:pt x="280" y="1520"/>
                    <a:pt x="280" y="1520"/>
                  </a:cubicBezTo>
                  <a:cubicBezTo>
                    <a:pt x="405" y="1520"/>
                    <a:pt x="405" y="1520"/>
                    <a:pt x="405" y="1520"/>
                  </a:cubicBezTo>
                  <a:cubicBezTo>
                    <a:pt x="405" y="2673"/>
                    <a:pt x="405" y="2673"/>
                    <a:pt x="405" y="2673"/>
                  </a:cubicBezTo>
                  <a:cubicBezTo>
                    <a:pt x="794" y="2673"/>
                    <a:pt x="794" y="2673"/>
                    <a:pt x="794" y="2673"/>
                  </a:cubicBezTo>
                  <a:close/>
                  <a:moveTo>
                    <a:pt x="80" y="1266"/>
                  </a:moveTo>
                  <a:cubicBezTo>
                    <a:pt x="3176" y="1266"/>
                    <a:pt x="3176" y="1266"/>
                    <a:pt x="3176" y="1266"/>
                  </a:cubicBezTo>
                  <a:cubicBezTo>
                    <a:pt x="3251" y="1233"/>
                    <a:pt x="3247" y="1163"/>
                    <a:pt x="3177" y="1117"/>
                  </a:cubicBezTo>
                  <a:cubicBezTo>
                    <a:pt x="3107" y="1070"/>
                    <a:pt x="1625" y="0"/>
                    <a:pt x="1625" y="0"/>
                  </a:cubicBezTo>
                  <a:cubicBezTo>
                    <a:pt x="1625" y="0"/>
                    <a:pt x="154" y="1070"/>
                    <a:pt x="80" y="1117"/>
                  </a:cubicBezTo>
                  <a:cubicBezTo>
                    <a:pt x="5" y="1163"/>
                    <a:pt x="0" y="1233"/>
                    <a:pt x="80" y="1266"/>
                  </a:cubicBezTo>
                  <a:close/>
                  <a:moveTo>
                    <a:pt x="1625" y="528"/>
                  </a:moveTo>
                  <a:cubicBezTo>
                    <a:pt x="1749" y="528"/>
                    <a:pt x="1849" y="629"/>
                    <a:pt x="1849" y="752"/>
                  </a:cubicBezTo>
                  <a:cubicBezTo>
                    <a:pt x="1849" y="876"/>
                    <a:pt x="1749" y="976"/>
                    <a:pt x="1625" y="976"/>
                  </a:cubicBezTo>
                  <a:cubicBezTo>
                    <a:pt x="1502" y="976"/>
                    <a:pt x="1401" y="876"/>
                    <a:pt x="1401" y="752"/>
                  </a:cubicBezTo>
                  <a:cubicBezTo>
                    <a:pt x="1401" y="629"/>
                    <a:pt x="1502" y="528"/>
                    <a:pt x="1625" y="528"/>
                  </a:cubicBezTo>
                  <a:close/>
                  <a:moveTo>
                    <a:pt x="157" y="2928"/>
                  </a:moveTo>
                  <a:cubicBezTo>
                    <a:pt x="3099" y="2928"/>
                    <a:pt x="3099" y="2928"/>
                    <a:pt x="3099" y="2928"/>
                  </a:cubicBezTo>
                  <a:cubicBezTo>
                    <a:pt x="3099" y="2803"/>
                    <a:pt x="3099" y="2803"/>
                    <a:pt x="3099" y="2803"/>
                  </a:cubicBezTo>
                  <a:cubicBezTo>
                    <a:pt x="157" y="2803"/>
                    <a:pt x="157" y="2803"/>
                    <a:pt x="157" y="2803"/>
                  </a:cubicBezTo>
                  <a:cubicBezTo>
                    <a:pt x="157" y="2928"/>
                    <a:pt x="157" y="2928"/>
                    <a:pt x="157" y="2928"/>
                  </a:cubicBezTo>
                  <a:close/>
                  <a:moveTo>
                    <a:pt x="29" y="3184"/>
                  </a:moveTo>
                  <a:cubicBezTo>
                    <a:pt x="3227" y="3184"/>
                    <a:pt x="3227" y="3184"/>
                    <a:pt x="3227" y="3184"/>
                  </a:cubicBezTo>
                  <a:cubicBezTo>
                    <a:pt x="3227" y="3067"/>
                    <a:pt x="3227" y="3067"/>
                    <a:pt x="3227" y="3067"/>
                  </a:cubicBezTo>
                  <a:cubicBezTo>
                    <a:pt x="29" y="3067"/>
                    <a:pt x="29" y="3067"/>
                    <a:pt x="29" y="3067"/>
                  </a:cubicBezTo>
                  <a:cubicBezTo>
                    <a:pt x="29" y="3184"/>
                    <a:pt x="29" y="3184"/>
                    <a:pt x="29" y="3184"/>
                  </a:cubicBezTo>
                  <a:close/>
                  <a:moveTo>
                    <a:pt x="1822" y="2673"/>
                  </a:moveTo>
                  <a:cubicBezTo>
                    <a:pt x="1822" y="1524"/>
                    <a:pt x="1822" y="1524"/>
                    <a:pt x="1822" y="1524"/>
                  </a:cubicBezTo>
                  <a:cubicBezTo>
                    <a:pt x="1948" y="1524"/>
                    <a:pt x="1948" y="1524"/>
                    <a:pt x="1948" y="1524"/>
                  </a:cubicBezTo>
                  <a:cubicBezTo>
                    <a:pt x="1948" y="1399"/>
                    <a:pt x="1948" y="1399"/>
                    <a:pt x="1948" y="1399"/>
                  </a:cubicBezTo>
                  <a:cubicBezTo>
                    <a:pt x="1308" y="1399"/>
                    <a:pt x="1308" y="1399"/>
                    <a:pt x="1308" y="1399"/>
                  </a:cubicBezTo>
                  <a:cubicBezTo>
                    <a:pt x="1308" y="1520"/>
                    <a:pt x="1308" y="1520"/>
                    <a:pt x="1308" y="1520"/>
                  </a:cubicBezTo>
                  <a:cubicBezTo>
                    <a:pt x="1433" y="1520"/>
                    <a:pt x="1433" y="1520"/>
                    <a:pt x="1433" y="1520"/>
                  </a:cubicBezTo>
                  <a:cubicBezTo>
                    <a:pt x="1433" y="2673"/>
                    <a:pt x="1433" y="2673"/>
                    <a:pt x="1433" y="2673"/>
                  </a:cubicBezTo>
                  <a:cubicBezTo>
                    <a:pt x="1822" y="2673"/>
                    <a:pt x="1822" y="2673"/>
                    <a:pt x="1822" y="2673"/>
                  </a:cubicBezTo>
                  <a:close/>
                  <a:moveTo>
                    <a:pt x="2843" y="2673"/>
                  </a:moveTo>
                  <a:cubicBezTo>
                    <a:pt x="2843" y="1524"/>
                    <a:pt x="2843" y="1524"/>
                    <a:pt x="2843" y="1524"/>
                  </a:cubicBezTo>
                  <a:cubicBezTo>
                    <a:pt x="2968" y="1524"/>
                    <a:pt x="2968" y="1524"/>
                    <a:pt x="2968" y="1524"/>
                  </a:cubicBezTo>
                  <a:cubicBezTo>
                    <a:pt x="2968" y="1399"/>
                    <a:pt x="2968" y="1399"/>
                    <a:pt x="2968" y="1399"/>
                  </a:cubicBezTo>
                  <a:cubicBezTo>
                    <a:pt x="2329" y="1399"/>
                    <a:pt x="2329" y="1399"/>
                    <a:pt x="2329" y="1399"/>
                  </a:cubicBezTo>
                  <a:cubicBezTo>
                    <a:pt x="2329" y="1520"/>
                    <a:pt x="2329" y="1520"/>
                    <a:pt x="2329" y="1520"/>
                  </a:cubicBezTo>
                  <a:cubicBezTo>
                    <a:pt x="2454" y="1520"/>
                    <a:pt x="2454" y="1520"/>
                    <a:pt x="2454" y="1520"/>
                  </a:cubicBezTo>
                  <a:cubicBezTo>
                    <a:pt x="2454" y="2673"/>
                    <a:pt x="2454" y="2673"/>
                    <a:pt x="2454" y="2673"/>
                  </a:cubicBezTo>
                  <a:cubicBezTo>
                    <a:pt x="2843" y="2673"/>
                    <a:pt x="2843" y="2673"/>
                    <a:pt x="2843" y="2673"/>
                  </a:cubicBezTo>
                  <a:close/>
                  <a:moveTo>
                    <a:pt x="2843" y="2673"/>
                  </a:moveTo>
                  <a:cubicBezTo>
                    <a:pt x="2843" y="2673"/>
                    <a:pt x="2843" y="2673"/>
                    <a:pt x="2843" y="2673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592705" y="2910957"/>
            <a:ext cx="1532266" cy="1532266"/>
            <a:chOff x="5832247" y="3550396"/>
            <a:chExt cx="1532266" cy="1532266"/>
          </a:xfrm>
        </p:grpSpPr>
        <p:grpSp>
          <p:nvGrpSpPr>
            <p:cNvPr id="26" name="组合 25"/>
            <p:cNvGrpSpPr/>
            <p:nvPr/>
          </p:nvGrpSpPr>
          <p:grpSpPr>
            <a:xfrm>
              <a:off x="5832247" y="3550396"/>
              <a:ext cx="1532266" cy="1532266"/>
              <a:chOff x="5298898" y="2631898"/>
              <a:chExt cx="1594204" cy="1594204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7" name="Freeform 14"/>
            <p:cNvSpPr>
              <a:spLocks noEditPoints="1"/>
            </p:cNvSpPr>
            <p:nvPr/>
          </p:nvSpPr>
          <p:spPr bwMode="auto">
            <a:xfrm>
              <a:off x="6171343" y="4017264"/>
              <a:ext cx="839057" cy="558913"/>
            </a:xfrm>
            <a:custGeom>
              <a:avLst/>
              <a:gdLst>
                <a:gd name="T0" fmla="*/ 2804 w 2872"/>
                <a:gd name="T1" fmla="*/ 325 h 1914"/>
                <a:gd name="T2" fmla="*/ 2761 w 2872"/>
                <a:gd name="T3" fmla="*/ 325 h 1914"/>
                <a:gd name="T4" fmla="*/ 2703 w 2872"/>
                <a:gd name="T5" fmla="*/ 267 h 1914"/>
                <a:gd name="T6" fmla="*/ 2703 w 2872"/>
                <a:gd name="T7" fmla="*/ 152 h 1914"/>
                <a:gd name="T8" fmla="*/ 2647 w 2872"/>
                <a:gd name="T9" fmla="*/ 85 h 1914"/>
                <a:gd name="T10" fmla="*/ 1493 w 2872"/>
                <a:gd name="T11" fmla="*/ 218 h 1914"/>
                <a:gd name="T12" fmla="*/ 1380 w 2872"/>
                <a:gd name="T13" fmla="*/ 219 h 1914"/>
                <a:gd name="T14" fmla="*/ 225 w 2872"/>
                <a:gd name="T15" fmla="*/ 85 h 1914"/>
                <a:gd name="T16" fmla="*/ 170 w 2872"/>
                <a:gd name="T17" fmla="*/ 152 h 1914"/>
                <a:gd name="T18" fmla="*/ 170 w 2872"/>
                <a:gd name="T19" fmla="*/ 267 h 1914"/>
                <a:gd name="T20" fmla="*/ 111 w 2872"/>
                <a:gd name="T21" fmla="*/ 325 h 1914"/>
                <a:gd name="T22" fmla="*/ 68 w 2872"/>
                <a:gd name="T23" fmla="*/ 325 h 1914"/>
                <a:gd name="T24" fmla="*/ 0 w 2872"/>
                <a:gd name="T25" fmla="*/ 394 h 1914"/>
                <a:gd name="T26" fmla="*/ 1 w 2872"/>
                <a:gd name="T27" fmla="*/ 1765 h 1914"/>
                <a:gd name="T28" fmla="*/ 69 w 2872"/>
                <a:gd name="T29" fmla="*/ 1833 h 1914"/>
                <a:gd name="T30" fmla="*/ 1228 w 2872"/>
                <a:gd name="T31" fmla="*/ 1833 h 1914"/>
                <a:gd name="T32" fmla="*/ 1266 w 2872"/>
                <a:gd name="T33" fmla="*/ 1872 h 1914"/>
                <a:gd name="T34" fmla="*/ 1305 w 2872"/>
                <a:gd name="T35" fmla="*/ 1914 h 1914"/>
                <a:gd name="T36" fmla="*/ 1567 w 2872"/>
                <a:gd name="T37" fmla="*/ 1914 h 1914"/>
                <a:gd name="T38" fmla="*/ 1606 w 2872"/>
                <a:gd name="T39" fmla="*/ 1875 h 1914"/>
                <a:gd name="T40" fmla="*/ 1645 w 2872"/>
                <a:gd name="T41" fmla="*/ 1833 h 1914"/>
                <a:gd name="T42" fmla="*/ 2803 w 2872"/>
                <a:gd name="T43" fmla="*/ 1833 h 1914"/>
                <a:gd name="T44" fmla="*/ 2872 w 2872"/>
                <a:gd name="T45" fmla="*/ 1765 h 1914"/>
                <a:gd name="T46" fmla="*/ 2872 w 2872"/>
                <a:gd name="T47" fmla="*/ 394 h 1914"/>
                <a:gd name="T48" fmla="*/ 2804 w 2872"/>
                <a:gd name="T49" fmla="*/ 325 h 1914"/>
                <a:gd name="T50" fmla="*/ 1340 w 2872"/>
                <a:gd name="T51" fmla="*/ 1700 h 1914"/>
                <a:gd name="T52" fmla="*/ 331 w 2872"/>
                <a:gd name="T53" fmla="*/ 1573 h 1914"/>
                <a:gd name="T54" fmla="*/ 257 w 2872"/>
                <a:gd name="T55" fmla="*/ 1510 h 1914"/>
                <a:gd name="T56" fmla="*/ 257 w 2872"/>
                <a:gd name="T57" fmla="*/ 216 h 1914"/>
                <a:gd name="T58" fmla="*/ 314 w 2872"/>
                <a:gd name="T59" fmla="*/ 148 h 1914"/>
                <a:gd name="T60" fmla="*/ 1340 w 2872"/>
                <a:gd name="T61" fmla="*/ 308 h 1914"/>
                <a:gd name="T62" fmla="*/ 1392 w 2872"/>
                <a:gd name="T63" fmla="*/ 413 h 1914"/>
                <a:gd name="T64" fmla="*/ 1393 w 2872"/>
                <a:gd name="T65" fmla="*/ 1671 h 1914"/>
                <a:gd name="T66" fmla="*/ 1340 w 2872"/>
                <a:gd name="T67" fmla="*/ 1700 h 1914"/>
                <a:gd name="T68" fmla="*/ 2615 w 2872"/>
                <a:gd name="T69" fmla="*/ 1510 h 1914"/>
                <a:gd name="T70" fmla="*/ 2541 w 2872"/>
                <a:gd name="T71" fmla="*/ 1573 h 1914"/>
                <a:gd name="T72" fmla="*/ 1532 w 2872"/>
                <a:gd name="T73" fmla="*/ 1700 h 1914"/>
                <a:gd name="T74" fmla="*/ 1480 w 2872"/>
                <a:gd name="T75" fmla="*/ 1671 h 1914"/>
                <a:gd name="T76" fmla="*/ 1480 w 2872"/>
                <a:gd name="T77" fmla="*/ 413 h 1914"/>
                <a:gd name="T78" fmla="*/ 1533 w 2872"/>
                <a:gd name="T79" fmla="*/ 308 h 1914"/>
                <a:gd name="T80" fmla="*/ 2558 w 2872"/>
                <a:gd name="T81" fmla="*/ 148 h 1914"/>
                <a:gd name="T82" fmla="*/ 2615 w 2872"/>
                <a:gd name="T83" fmla="*/ 216 h 1914"/>
                <a:gd name="T84" fmla="*/ 2615 w 2872"/>
                <a:gd name="T85" fmla="*/ 1510 h 1914"/>
                <a:gd name="T86" fmla="*/ 2615 w 2872"/>
                <a:gd name="T87" fmla="*/ 1510 h 1914"/>
                <a:gd name="T88" fmla="*/ 2615 w 2872"/>
                <a:gd name="T89" fmla="*/ 1510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72" h="1914">
                  <a:moveTo>
                    <a:pt x="2804" y="325"/>
                  </a:moveTo>
                  <a:cubicBezTo>
                    <a:pt x="2761" y="325"/>
                    <a:pt x="2761" y="325"/>
                    <a:pt x="2761" y="325"/>
                  </a:cubicBezTo>
                  <a:cubicBezTo>
                    <a:pt x="2729" y="325"/>
                    <a:pt x="2703" y="299"/>
                    <a:pt x="2703" y="267"/>
                  </a:cubicBezTo>
                  <a:cubicBezTo>
                    <a:pt x="2703" y="152"/>
                    <a:pt x="2703" y="152"/>
                    <a:pt x="2703" y="152"/>
                  </a:cubicBezTo>
                  <a:cubicBezTo>
                    <a:pt x="2703" y="119"/>
                    <a:pt x="2680" y="91"/>
                    <a:pt x="2647" y="85"/>
                  </a:cubicBezTo>
                  <a:cubicBezTo>
                    <a:pt x="2204" y="0"/>
                    <a:pt x="1800" y="2"/>
                    <a:pt x="1493" y="218"/>
                  </a:cubicBezTo>
                  <a:cubicBezTo>
                    <a:pt x="1439" y="257"/>
                    <a:pt x="1434" y="256"/>
                    <a:pt x="1380" y="219"/>
                  </a:cubicBezTo>
                  <a:cubicBezTo>
                    <a:pt x="1072" y="2"/>
                    <a:pt x="669" y="0"/>
                    <a:pt x="225" y="85"/>
                  </a:cubicBezTo>
                  <a:cubicBezTo>
                    <a:pt x="193" y="91"/>
                    <a:pt x="170" y="119"/>
                    <a:pt x="170" y="152"/>
                  </a:cubicBezTo>
                  <a:cubicBezTo>
                    <a:pt x="170" y="267"/>
                    <a:pt x="170" y="267"/>
                    <a:pt x="170" y="267"/>
                  </a:cubicBezTo>
                  <a:cubicBezTo>
                    <a:pt x="170" y="299"/>
                    <a:pt x="143" y="325"/>
                    <a:pt x="111" y="325"/>
                  </a:cubicBezTo>
                  <a:cubicBezTo>
                    <a:pt x="68" y="325"/>
                    <a:pt x="68" y="325"/>
                    <a:pt x="68" y="325"/>
                  </a:cubicBezTo>
                  <a:cubicBezTo>
                    <a:pt x="31" y="325"/>
                    <a:pt x="0" y="356"/>
                    <a:pt x="0" y="394"/>
                  </a:cubicBezTo>
                  <a:cubicBezTo>
                    <a:pt x="1" y="1765"/>
                    <a:pt x="1" y="1765"/>
                    <a:pt x="1" y="1765"/>
                  </a:cubicBezTo>
                  <a:cubicBezTo>
                    <a:pt x="1" y="1802"/>
                    <a:pt x="31" y="1833"/>
                    <a:pt x="69" y="1833"/>
                  </a:cubicBezTo>
                  <a:cubicBezTo>
                    <a:pt x="1228" y="1833"/>
                    <a:pt x="1228" y="1833"/>
                    <a:pt x="1228" y="1833"/>
                  </a:cubicBezTo>
                  <a:cubicBezTo>
                    <a:pt x="1249" y="1833"/>
                    <a:pt x="1266" y="1850"/>
                    <a:pt x="1266" y="1872"/>
                  </a:cubicBezTo>
                  <a:cubicBezTo>
                    <a:pt x="1266" y="1895"/>
                    <a:pt x="1282" y="1914"/>
                    <a:pt x="1305" y="1914"/>
                  </a:cubicBezTo>
                  <a:cubicBezTo>
                    <a:pt x="1567" y="1914"/>
                    <a:pt x="1567" y="1914"/>
                    <a:pt x="1567" y="1914"/>
                  </a:cubicBezTo>
                  <a:cubicBezTo>
                    <a:pt x="1588" y="1914"/>
                    <a:pt x="1606" y="1896"/>
                    <a:pt x="1606" y="1875"/>
                  </a:cubicBezTo>
                  <a:cubicBezTo>
                    <a:pt x="1606" y="1852"/>
                    <a:pt x="1621" y="1833"/>
                    <a:pt x="1645" y="1833"/>
                  </a:cubicBezTo>
                  <a:cubicBezTo>
                    <a:pt x="2803" y="1833"/>
                    <a:pt x="2803" y="1833"/>
                    <a:pt x="2803" y="1833"/>
                  </a:cubicBezTo>
                  <a:cubicBezTo>
                    <a:pt x="2841" y="1833"/>
                    <a:pt x="2872" y="1802"/>
                    <a:pt x="2872" y="1765"/>
                  </a:cubicBezTo>
                  <a:cubicBezTo>
                    <a:pt x="2872" y="394"/>
                    <a:pt x="2872" y="394"/>
                    <a:pt x="2872" y="394"/>
                  </a:cubicBezTo>
                  <a:cubicBezTo>
                    <a:pt x="2872" y="356"/>
                    <a:pt x="2842" y="325"/>
                    <a:pt x="2804" y="325"/>
                  </a:cubicBezTo>
                  <a:close/>
                  <a:moveTo>
                    <a:pt x="1340" y="1700"/>
                  </a:moveTo>
                  <a:cubicBezTo>
                    <a:pt x="1067" y="1529"/>
                    <a:pt x="711" y="1510"/>
                    <a:pt x="331" y="1573"/>
                  </a:cubicBezTo>
                  <a:cubicBezTo>
                    <a:pt x="292" y="1579"/>
                    <a:pt x="257" y="1550"/>
                    <a:pt x="257" y="1510"/>
                  </a:cubicBezTo>
                  <a:cubicBezTo>
                    <a:pt x="257" y="216"/>
                    <a:pt x="257" y="216"/>
                    <a:pt x="257" y="216"/>
                  </a:cubicBezTo>
                  <a:cubicBezTo>
                    <a:pt x="257" y="182"/>
                    <a:pt x="281" y="154"/>
                    <a:pt x="314" y="148"/>
                  </a:cubicBezTo>
                  <a:cubicBezTo>
                    <a:pt x="710" y="81"/>
                    <a:pt x="1074" y="108"/>
                    <a:pt x="1340" y="308"/>
                  </a:cubicBezTo>
                  <a:cubicBezTo>
                    <a:pt x="1374" y="334"/>
                    <a:pt x="1392" y="371"/>
                    <a:pt x="1392" y="413"/>
                  </a:cubicBezTo>
                  <a:cubicBezTo>
                    <a:pt x="1393" y="1671"/>
                    <a:pt x="1393" y="1671"/>
                    <a:pt x="1393" y="1671"/>
                  </a:cubicBezTo>
                  <a:cubicBezTo>
                    <a:pt x="1393" y="1698"/>
                    <a:pt x="1363" y="1714"/>
                    <a:pt x="1340" y="1700"/>
                  </a:cubicBezTo>
                  <a:close/>
                  <a:moveTo>
                    <a:pt x="2615" y="1510"/>
                  </a:moveTo>
                  <a:cubicBezTo>
                    <a:pt x="2615" y="1550"/>
                    <a:pt x="2580" y="1579"/>
                    <a:pt x="2541" y="1573"/>
                  </a:cubicBezTo>
                  <a:cubicBezTo>
                    <a:pt x="2162" y="1510"/>
                    <a:pt x="1805" y="1529"/>
                    <a:pt x="1532" y="1700"/>
                  </a:cubicBezTo>
                  <a:cubicBezTo>
                    <a:pt x="1509" y="1714"/>
                    <a:pt x="1480" y="1698"/>
                    <a:pt x="1480" y="1671"/>
                  </a:cubicBezTo>
                  <a:cubicBezTo>
                    <a:pt x="1480" y="413"/>
                    <a:pt x="1480" y="413"/>
                    <a:pt x="1480" y="413"/>
                  </a:cubicBezTo>
                  <a:cubicBezTo>
                    <a:pt x="1480" y="371"/>
                    <a:pt x="1499" y="334"/>
                    <a:pt x="1533" y="308"/>
                  </a:cubicBezTo>
                  <a:cubicBezTo>
                    <a:pt x="1798" y="108"/>
                    <a:pt x="2163" y="81"/>
                    <a:pt x="2558" y="148"/>
                  </a:cubicBezTo>
                  <a:cubicBezTo>
                    <a:pt x="2592" y="154"/>
                    <a:pt x="2615" y="182"/>
                    <a:pt x="2615" y="216"/>
                  </a:cubicBezTo>
                  <a:cubicBezTo>
                    <a:pt x="2615" y="1510"/>
                    <a:pt x="2615" y="1510"/>
                    <a:pt x="2615" y="1510"/>
                  </a:cubicBezTo>
                  <a:close/>
                  <a:moveTo>
                    <a:pt x="2615" y="1510"/>
                  </a:moveTo>
                  <a:cubicBezTo>
                    <a:pt x="2615" y="1510"/>
                    <a:pt x="2615" y="1510"/>
                    <a:pt x="2615" y="1510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8857123" y="2910957"/>
            <a:ext cx="1532266" cy="1532266"/>
            <a:chOff x="8401422" y="3068190"/>
            <a:chExt cx="1532266" cy="1532266"/>
          </a:xfrm>
        </p:grpSpPr>
        <p:grpSp>
          <p:nvGrpSpPr>
            <p:cNvPr id="31" name="组合 30"/>
            <p:cNvGrpSpPr/>
            <p:nvPr/>
          </p:nvGrpSpPr>
          <p:grpSpPr>
            <a:xfrm>
              <a:off x="8401422" y="3068190"/>
              <a:ext cx="1532266" cy="1532266"/>
              <a:chOff x="5298898" y="2631898"/>
              <a:chExt cx="1594204" cy="1594204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2" name="Freeform 18"/>
            <p:cNvSpPr>
              <a:spLocks noEditPoints="1"/>
            </p:cNvSpPr>
            <p:nvPr/>
          </p:nvSpPr>
          <p:spPr bwMode="auto">
            <a:xfrm>
              <a:off x="8839429" y="3550396"/>
              <a:ext cx="658520" cy="614153"/>
            </a:xfrm>
            <a:custGeom>
              <a:avLst/>
              <a:gdLst>
                <a:gd name="T0" fmla="*/ 2182 w 2873"/>
                <a:gd name="T1" fmla="*/ 1893 h 2679"/>
                <a:gd name="T2" fmla="*/ 1872 w 2873"/>
                <a:gd name="T3" fmla="*/ 1723 h 2679"/>
                <a:gd name="T4" fmla="*/ 2032 w 2873"/>
                <a:gd name="T5" fmla="*/ 1598 h 2679"/>
                <a:gd name="T6" fmla="*/ 2279 w 2873"/>
                <a:gd name="T7" fmla="*/ 1002 h 2679"/>
                <a:gd name="T8" fmla="*/ 2279 w 2873"/>
                <a:gd name="T9" fmla="*/ 993 h 2679"/>
                <a:gd name="T10" fmla="*/ 2356 w 2873"/>
                <a:gd name="T11" fmla="*/ 852 h 2679"/>
                <a:gd name="T12" fmla="*/ 2356 w 2873"/>
                <a:gd name="T13" fmla="*/ 556 h 2679"/>
                <a:gd name="T14" fmla="*/ 2873 w 2873"/>
                <a:gd name="T15" fmla="*/ 409 h 2679"/>
                <a:gd name="T16" fmla="*/ 1436 w 2873"/>
                <a:gd name="T17" fmla="*/ 0 h 2679"/>
                <a:gd name="T18" fmla="*/ 0 w 2873"/>
                <a:gd name="T19" fmla="*/ 409 h 2679"/>
                <a:gd name="T20" fmla="*/ 207 w 2873"/>
                <a:gd name="T21" fmla="*/ 467 h 2679"/>
                <a:gd name="T22" fmla="*/ 207 w 2873"/>
                <a:gd name="T23" fmla="*/ 468 h 2679"/>
                <a:gd name="T24" fmla="*/ 207 w 2873"/>
                <a:gd name="T25" fmla="*/ 1130 h 2679"/>
                <a:gd name="T26" fmla="*/ 308 w 2873"/>
                <a:gd name="T27" fmla="*/ 1232 h 2679"/>
                <a:gd name="T28" fmla="*/ 410 w 2873"/>
                <a:gd name="T29" fmla="*/ 1130 h 2679"/>
                <a:gd name="T30" fmla="*/ 410 w 2873"/>
                <a:gd name="T31" fmla="*/ 525 h 2679"/>
                <a:gd name="T32" fmla="*/ 517 w 2873"/>
                <a:gd name="T33" fmla="*/ 556 h 2679"/>
                <a:gd name="T34" fmla="*/ 517 w 2873"/>
                <a:gd name="T35" fmla="*/ 852 h 2679"/>
                <a:gd name="T36" fmla="*/ 594 w 2873"/>
                <a:gd name="T37" fmla="*/ 993 h 2679"/>
                <a:gd name="T38" fmla="*/ 594 w 2873"/>
                <a:gd name="T39" fmla="*/ 1002 h 2679"/>
                <a:gd name="T40" fmla="*/ 840 w 2873"/>
                <a:gd name="T41" fmla="*/ 1598 h 2679"/>
                <a:gd name="T42" fmla="*/ 999 w 2873"/>
                <a:gd name="T43" fmla="*/ 1722 h 2679"/>
                <a:gd name="T44" fmla="*/ 687 w 2873"/>
                <a:gd name="T45" fmla="*/ 1893 h 2679"/>
                <a:gd name="T46" fmla="*/ 217 w 2873"/>
                <a:gd name="T47" fmla="*/ 2530 h 2679"/>
                <a:gd name="T48" fmla="*/ 277 w 2873"/>
                <a:gd name="T49" fmla="*/ 2660 h 2679"/>
                <a:gd name="T50" fmla="*/ 407 w 2873"/>
                <a:gd name="T51" fmla="*/ 2599 h 2679"/>
                <a:gd name="T52" fmla="*/ 808 w 2873"/>
                <a:gd name="T53" fmla="*/ 2056 h 2679"/>
                <a:gd name="T54" fmla="*/ 1435 w 2873"/>
                <a:gd name="T55" fmla="*/ 1846 h 2679"/>
                <a:gd name="T56" fmla="*/ 2061 w 2873"/>
                <a:gd name="T57" fmla="*/ 2056 h 2679"/>
                <a:gd name="T58" fmla="*/ 2462 w 2873"/>
                <a:gd name="T59" fmla="*/ 2599 h 2679"/>
                <a:gd name="T60" fmla="*/ 2557 w 2873"/>
                <a:gd name="T61" fmla="*/ 2666 h 2679"/>
                <a:gd name="T62" fmla="*/ 2592 w 2873"/>
                <a:gd name="T63" fmla="*/ 2660 h 2679"/>
                <a:gd name="T64" fmla="*/ 2652 w 2873"/>
                <a:gd name="T65" fmla="*/ 2530 h 2679"/>
                <a:gd name="T66" fmla="*/ 2182 w 2873"/>
                <a:gd name="T67" fmla="*/ 1893 h 2679"/>
                <a:gd name="T68" fmla="*/ 1436 w 2873"/>
                <a:gd name="T69" fmla="*/ 953 h 2679"/>
                <a:gd name="T70" fmla="*/ 1308 w 2873"/>
                <a:gd name="T71" fmla="*/ 950 h 2679"/>
                <a:gd name="T72" fmla="*/ 749 w 2873"/>
                <a:gd name="T73" fmla="*/ 799 h 2679"/>
                <a:gd name="T74" fmla="*/ 720 w 2873"/>
                <a:gd name="T75" fmla="*/ 789 h 2679"/>
                <a:gd name="T76" fmla="*/ 720 w 2873"/>
                <a:gd name="T77" fmla="*/ 650 h 2679"/>
                <a:gd name="T78" fmla="*/ 1409 w 2873"/>
                <a:gd name="T79" fmla="*/ 843 h 2679"/>
                <a:gd name="T80" fmla="*/ 1464 w 2873"/>
                <a:gd name="T81" fmla="*/ 843 h 2679"/>
                <a:gd name="T82" fmla="*/ 2153 w 2873"/>
                <a:gd name="T83" fmla="*/ 650 h 2679"/>
                <a:gd name="T84" fmla="*/ 2153 w 2873"/>
                <a:gd name="T85" fmla="*/ 789 h 2679"/>
                <a:gd name="T86" fmla="*/ 2124 w 2873"/>
                <a:gd name="T87" fmla="*/ 799 h 2679"/>
                <a:gd name="T88" fmla="*/ 1564 w 2873"/>
                <a:gd name="T89" fmla="*/ 950 h 2679"/>
                <a:gd name="T90" fmla="*/ 1436 w 2873"/>
                <a:gd name="T91" fmla="*/ 953 h 2679"/>
                <a:gd name="T92" fmla="*/ 1436 w 2873"/>
                <a:gd name="T93" fmla="*/ 211 h 2679"/>
                <a:gd name="T94" fmla="*/ 2131 w 2873"/>
                <a:gd name="T95" fmla="*/ 409 h 2679"/>
                <a:gd name="T96" fmla="*/ 1436 w 2873"/>
                <a:gd name="T97" fmla="*/ 606 h 2679"/>
                <a:gd name="T98" fmla="*/ 742 w 2873"/>
                <a:gd name="T99" fmla="*/ 409 h 2679"/>
                <a:gd name="T100" fmla="*/ 1436 w 2873"/>
                <a:gd name="T101" fmla="*/ 211 h 2679"/>
                <a:gd name="T102" fmla="*/ 802 w 2873"/>
                <a:gd name="T103" fmla="*/ 1085 h 2679"/>
                <a:gd name="T104" fmla="*/ 1288 w 2873"/>
                <a:gd name="T105" fmla="*/ 1152 h 2679"/>
                <a:gd name="T106" fmla="*/ 1436 w 2873"/>
                <a:gd name="T107" fmla="*/ 1159 h 2679"/>
                <a:gd name="T108" fmla="*/ 1584 w 2873"/>
                <a:gd name="T109" fmla="*/ 1152 h 2679"/>
                <a:gd name="T110" fmla="*/ 2071 w 2873"/>
                <a:gd name="T111" fmla="*/ 1085 h 2679"/>
                <a:gd name="T112" fmla="*/ 1436 w 2873"/>
                <a:gd name="T113" fmla="*/ 1641 h 2679"/>
                <a:gd name="T114" fmla="*/ 802 w 2873"/>
                <a:gd name="T115" fmla="*/ 1085 h 2679"/>
                <a:gd name="T116" fmla="*/ 802 w 2873"/>
                <a:gd name="T117" fmla="*/ 1085 h 2679"/>
                <a:gd name="T118" fmla="*/ 802 w 2873"/>
                <a:gd name="T119" fmla="*/ 1085 h 2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73" h="2679">
                  <a:moveTo>
                    <a:pt x="2182" y="1893"/>
                  </a:moveTo>
                  <a:cubicBezTo>
                    <a:pt x="2086" y="1821"/>
                    <a:pt x="1982" y="1764"/>
                    <a:pt x="1872" y="1723"/>
                  </a:cubicBezTo>
                  <a:cubicBezTo>
                    <a:pt x="1930" y="1688"/>
                    <a:pt x="1984" y="1646"/>
                    <a:pt x="2032" y="1598"/>
                  </a:cubicBezTo>
                  <a:cubicBezTo>
                    <a:pt x="2191" y="1438"/>
                    <a:pt x="2279" y="1227"/>
                    <a:pt x="2279" y="1002"/>
                  </a:cubicBezTo>
                  <a:cubicBezTo>
                    <a:pt x="2279" y="999"/>
                    <a:pt x="2279" y="996"/>
                    <a:pt x="2279" y="993"/>
                  </a:cubicBezTo>
                  <a:cubicBezTo>
                    <a:pt x="2321" y="959"/>
                    <a:pt x="2356" y="913"/>
                    <a:pt x="2356" y="852"/>
                  </a:cubicBezTo>
                  <a:cubicBezTo>
                    <a:pt x="2356" y="556"/>
                    <a:pt x="2356" y="556"/>
                    <a:pt x="2356" y="556"/>
                  </a:cubicBezTo>
                  <a:cubicBezTo>
                    <a:pt x="2873" y="409"/>
                    <a:pt x="2873" y="409"/>
                    <a:pt x="2873" y="409"/>
                  </a:cubicBezTo>
                  <a:cubicBezTo>
                    <a:pt x="1436" y="0"/>
                    <a:pt x="1436" y="0"/>
                    <a:pt x="1436" y="0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207" y="467"/>
                    <a:pt x="207" y="467"/>
                    <a:pt x="207" y="467"/>
                  </a:cubicBezTo>
                  <a:cubicBezTo>
                    <a:pt x="207" y="468"/>
                    <a:pt x="207" y="468"/>
                    <a:pt x="207" y="468"/>
                  </a:cubicBezTo>
                  <a:cubicBezTo>
                    <a:pt x="207" y="1130"/>
                    <a:pt x="207" y="1130"/>
                    <a:pt x="207" y="1130"/>
                  </a:cubicBezTo>
                  <a:cubicBezTo>
                    <a:pt x="207" y="1186"/>
                    <a:pt x="252" y="1232"/>
                    <a:pt x="308" y="1232"/>
                  </a:cubicBezTo>
                  <a:cubicBezTo>
                    <a:pt x="364" y="1232"/>
                    <a:pt x="410" y="1186"/>
                    <a:pt x="410" y="1130"/>
                  </a:cubicBezTo>
                  <a:cubicBezTo>
                    <a:pt x="410" y="525"/>
                    <a:pt x="410" y="525"/>
                    <a:pt x="410" y="525"/>
                  </a:cubicBezTo>
                  <a:cubicBezTo>
                    <a:pt x="517" y="556"/>
                    <a:pt x="517" y="556"/>
                    <a:pt x="517" y="556"/>
                  </a:cubicBezTo>
                  <a:cubicBezTo>
                    <a:pt x="517" y="852"/>
                    <a:pt x="517" y="852"/>
                    <a:pt x="517" y="852"/>
                  </a:cubicBezTo>
                  <a:cubicBezTo>
                    <a:pt x="517" y="913"/>
                    <a:pt x="552" y="959"/>
                    <a:pt x="594" y="993"/>
                  </a:cubicBezTo>
                  <a:cubicBezTo>
                    <a:pt x="594" y="996"/>
                    <a:pt x="594" y="999"/>
                    <a:pt x="594" y="1002"/>
                  </a:cubicBezTo>
                  <a:cubicBezTo>
                    <a:pt x="594" y="1227"/>
                    <a:pt x="681" y="1438"/>
                    <a:pt x="840" y="1598"/>
                  </a:cubicBezTo>
                  <a:cubicBezTo>
                    <a:pt x="889" y="1646"/>
                    <a:pt x="942" y="1688"/>
                    <a:pt x="999" y="1722"/>
                  </a:cubicBezTo>
                  <a:cubicBezTo>
                    <a:pt x="889" y="1764"/>
                    <a:pt x="784" y="1821"/>
                    <a:pt x="687" y="1893"/>
                  </a:cubicBezTo>
                  <a:cubicBezTo>
                    <a:pt x="473" y="2052"/>
                    <a:pt x="311" y="2272"/>
                    <a:pt x="217" y="2530"/>
                  </a:cubicBezTo>
                  <a:cubicBezTo>
                    <a:pt x="197" y="2582"/>
                    <a:pt x="225" y="2641"/>
                    <a:pt x="277" y="2660"/>
                  </a:cubicBezTo>
                  <a:cubicBezTo>
                    <a:pt x="330" y="2679"/>
                    <a:pt x="388" y="2652"/>
                    <a:pt x="407" y="2599"/>
                  </a:cubicBezTo>
                  <a:cubicBezTo>
                    <a:pt x="488" y="2379"/>
                    <a:pt x="626" y="2191"/>
                    <a:pt x="808" y="2056"/>
                  </a:cubicBezTo>
                  <a:cubicBezTo>
                    <a:pt x="992" y="1919"/>
                    <a:pt x="1209" y="1846"/>
                    <a:pt x="1435" y="1846"/>
                  </a:cubicBezTo>
                  <a:cubicBezTo>
                    <a:pt x="1660" y="1846"/>
                    <a:pt x="1877" y="1919"/>
                    <a:pt x="2061" y="2056"/>
                  </a:cubicBezTo>
                  <a:cubicBezTo>
                    <a:pt x="2243" y="2191"/>
                    <a:pt x="2381" y="2379"/>
                    <a:pt x="2462" y="2599"/>
                  </a:cubicBezTo>
                  <a:cubicBezTo>
                    <a:pt x="2477" y="2640"/>
                    <a:pt x="2516" y="2666"/>
                    <a:pt x="2557" y="2666"/>
                  </a:cubicBezTo>
                  <a:cubicBezTo>
                    <a:pt x="2569" y="2666"/>
                    <a:pt x="2580" y="2664"/>
                    <a:pt x="2592" y="2660"/>
                  </a:cubicBezTo>
                  <a:cubicBezTo>
                    <a:pt x="2644" y="2641"/>
                    <a:pt x="2672" y="2582"/>
                    <a:pt x="2652" y="2530"/>
                  </a:cubicBezTo>
                  <a:cubicBezTo>
                    <a:pt x="2559" y="2272"/>
                    <a:pt x="2396" y="2052"/>
                    <a:pt x="2182" y="1893"/>
                  </a:cubicBezTo>
                  <a:close/>
                  <a:moveTo>
                    <a:pt x="1436" y="953"/>
                  </a:moveTo>
                  <a:cubicBezTo>
                    <a:pt x="1392" y="953"/>
                    <a:pt x="1349" y="952"/>
                    <a:pt x="1308" y="950"/>
                  </a:cubicBezTo>
                  <a:cubicBezTo>
                    <a:pt x="1083" y="930"/>
                    <a:pt x="878" y="863"/>
                    <a:pt x="749" y="799"/>
                  </a:cubicBezTo>
                  <a:cubicBezTo>
                    <a:pt x="740" y="794"/>
                    <a:pt x="730" y="791"/>
                    <a:pt x="720" y="789"/>
                  </a:cubicBezTo>
                  <a:cubicBezTo>
                    <a:pt x="720" y="650"/>
                    <a:pt x="720" y="650"/>
                    <a:pt x="720" y="650"/>
                  </a:cubicBezTo>
                  <a:cubicBezTo>
                    <a:pt x="1409" y="843"/>
                    <a:pt x="1409" y="843"/>
                    <a:pt x="1409" y="843"/>
                  </a:cubicBezTo>
                  <a:cubicBezTo>
                    <a:pt x="1427" y="848"/>
                    <a:pt x="1446" y="848"/>
                    <a:pt x="1464" y="843"/>
                  </a:cubicBezTo>
                  <a:cubicBezTo>
                    <a:pt x="2153" y="650"/>
                    <a:pt x="2153" y="650"/>
                    <a:pt x="2153" y="650"/>
                  </a:cubicBezTo>
                  <a:cubicBezTo>
                    <a:pt x="2153" y="789"/>
                    <a:pt x="2153" y="789"/>
                    <a:pt x="2153" y="789"/>
                  </a:cubicBezTo>
                  <a:cubicBezTo>
                    <a:pt x="2143" y="791"/>
                    <a:pt x="2133" y="794"/>
                    <a:pt x="2124" y="799"/>
                  </a:cubicBezTo>
                  <a:cubicBezTo>
                    <a:pt x="1995" y="863"/>
                    <a:pt x="1789" y="930"/>
                    <a:pt x="1564" y="950"/>
                  </a:cubicBezTo>
                  <a:cubicBezTo>
                    <a:pt x="1524" y="952"/>
                    <a:pt x="1481" y="953"/>
                    <a:pt x="1436" y="953"/>
                  </a:cubicBezTo>
                  <a:close/>
                  <a:moveTo>
                    <a:pt x="1436" y="211"/>
                  </a:moveTo>
                  <a:cubicBezTo>
                    <a:pt x="2131" y="409"/>
                    <a:pt x="2131" y="409"/>
                    <a:pt x="2131" y="409"/>
                  </a:cubicBezTo>
                  <a:cubicBezTo>
                    <a:pt x="1436" y="606"/>
                    <a:pt x="1436" y="606"/>
                    <a:pt x="1436" y="606"/>
                  </a:cubicBezTo>
                  <a:cubicBezTo>
                    <a:pt x="742" y="409"/>
                    <a:pt x="742" y="409"/>
                    <a:pt x="742" y="409"/>
                  </a:cubicBezTo>
                  <a:cubicBezTo>
                    <a:pt x="1436" y="211"/>
                    <a:pt x="1436" y="211"/>
                    <a:pt x="1436" y="211"/>
                  </a:cubicBezTo>
                  <a:close/>
                  <a:moveTo>
                    <a:pt x="802" y="1085"/>
                  </a:moveTo>
                  <a:cubicBezTo>
                    <a:pt x="932" y="1120"/>
                    <a:pt x="1102" y="1144"/>
                    <a:pt x="1288" y="1152"/>
                  </a:cubicBezTo>
                  <a:cubicBezTo>
                    <a:pt x="1336" y="1156"/>
                    <a:pt x="1385" y="1159"/>
                    <a:pt x="1436" y="1159"/>
                  </a:cubicBezTo>
                  <a:cubicBezTo>
                    <a:pt x="1487" y="1159"/>
                    <a:pt x="1537" y="1156"/>
                    <a:pt x="1584" y="1152"/>
                  </a:cubicBezTo>
                  <a:cubicBezTo>
                    <a:pt x="1771" y="1144"/>
                    <a:pt x="1941" y="1120"/>
                    <a:pt x="2071" y="1085"/>
                  </a:cubicBezTo>
                  <a:cubicBezTo>
                    <a:pt x="2030" y="1398"/>
                    <a:pt x="1761" y="1641"/>
                    <a:pt x="1436" y="1641"/>
                  </a:cubicBezTo>
                  <a:cubicBezTo>
                    <a:pt x="1112" y="1641"/>
                    <a:pt x="843" y="1398"/>
                    <a:pt x="802" y="1085"/>
                  </a:cubicBezTo>
                  <a:close/>
                  <a:moveTo>
                    <a:pt x="802" y="1085"/>
                  </a:moveTo>
                  <a:cubicBezTo>
                    <a:pt x="802" y="1085"/>
                    <a:pt x="802" y="1085"/>
                    <a:pt x="802" y="1085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1746912" y="4837576"/>
            <a:ext cx="20577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sp>
        <p:nvSpPr>
          <p:cNvPr id="36" name="矩形 35"/>
          <p:cNvSpPr/>
          <p:nvPr/>
        </p:nvSpPr>
        <p:spPr>
          <a:xfrm>
            <a:off x="4119426" y="4843224"/>
            <a:ext cx="19765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sp>
        <p:nvSpPr>
          <p:cNvPr id="37" name="矩形 36"/>
          <p:cNvSpPr/>
          <p:nvPr/>
        </p:nvSpPr>
        <p:spPr>
          <a:xfrm>
            <a:off x="6414192" y="4843224"/>
            <a:ext cx="19970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sp>
        <p:nvSpPr>
          <p:cNvPr id="38" name="矩形 37"/>
          <p:cNvSpPr/>
          <p:nvPr/>
        </p:nvSpPr>
        <p:spPr>
          <a:xfrm>
            <a:off x="8729406" y="4837576"/>
            <a:ext cx="19970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组合 78"/>
          <p:cNvGrpSpPr/>
          <p:nvPr/>
        </p:nvGrpSpPr>
        <p:grpSpPr>
          <a:xfrm>
            <a:off x="1160733" y="2008810"/>
            <a:ext cx="4892676" cy="877887"/>
            <a:chOff x="1364116" y="2017657"/>
            <a:chExt cx="4892676" cy="877887"/>
          </a:xfrm>
        </p:grpSpPr>
        <p:grpSp>
          <p:nvGrpSpPr>
            <p:cNvPr id="45" name="组合 44"/>
            <p:cNvGrpSpPr/>
            <p:nvPr/>
          </p:nvGrpSpPr>
          <p:grpSpPr>
            <a:xfrm>
              <a:off x="1364116" y="2017657"/>
              <a:ext cx="4892676" cy="877887"/>
              <a:chOff x="3486150" y="2271713"/>
              <a:chExt cx="4892676" cy="877887"/>
            </a:xfrm>
          </p:grpSpPr>
          <p:sp>
            <p:nvSpPr>
              <p:cNvPr id="46" name="Freeform 5"/>
              <p:cNvSpPr/>
              <p:nvPr/>
            </p:nvSpPr>
            <p:spPr bwMode="auto">
              <a:xfrm>
                <a:off x="4089400" y="2357438"/>
                <a:ext cx="4271963" cy="708025"/>
              </a:xfrm>
              <a:custGeom>
                <a:avLst/>
                <a:gdLst>
                  <a:gd name="T0" fmla="*/ 237 w 255"/>
                  <a:gd name="T1" fmla="*/ 0 h 42"/>
                  <a:gd name="T2" fmla="*/ 126 w 255"/>
                  <a:gd name="T3" fmla="*/ 0 h 42"/>
                  <a:gd name="T4" fmla="*/ 112 w 255"/>
                  <a:gd name="T5" fmla="*/ 0 h 42"/>
                  <a:gd name="T6" fmla="*/ 1 w 255"/>
                  <a:gd name="T7" fmla="*/ 0 h 42"/>
                  <a:gd name="T8" fmla="*/ 12 w 255"/>
                  <a:gd name="T9" fmla="*/ 21 h 42"/>
                  <a:gd name="T10" fmla="*/ 0 w 255"/>
                  <a:gd name="T11" fmla="*/ 42 h 42"/>
                  <a:gd name="T12" fmla="*/ 111 w 255"/>
                  <a:gd name="T13" fmla="*/ 42 h 42"/>
                  <a:gd name="T14" fmla="*/ 126 w 255"/>
                  <a:gd name="T15" fmla="*/ 42 h 42"/>
                  <a:gd name="T16" fmla="*/ 237 w 255"/>
                  <a:gd name="T17" fmla="*/ 42 h 42"/>
                  <a:gd name="T18" fmla="*/ 255 w 255"/>
                  <a:gd name="T19" fmla="*/ 21 h 42"/>
                  <a:gd name="T20" fmla="*/ 237 w 255"/>
                  <a:gd name="T2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5" h="42">
                    <a:moveTo>
                      <a:pt x="237" y="0"/>
                    </a:moveTo>
                    <a:cubicBezTo>
                      <a:pt x="126" y="0"/>
                      <a:pt x="126" y="0"/>
                      <a:pt x="126" y="0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2" y="8"/>
                      <a:pt x="12" y="21"/>
                    </a:cubicBezTo>
                    <a:cubicBezTo>
                      <a:pt x="12" y="35"/>
                      <a:pt x="0" y="42"/>
                      <a:pt x="0" y="42"/>
                    </a:cubicBezTo>
                    <a:cubicBezTo>
                      <a:pt x="111" y="42"/>
                      <a:pt x="111" y="42"/>
                      <a:pt x="111" y="42"/>
                    </a:cubicBezTo>
                    <a:cubicBezTo>
                      <a:pt x="126" y="42"/>
                      <a:pt x="126" y="42"/>
                      <a:pt x="126" y="42"/>
                    </a:cubicBezTo>
                    <a:cubicBezTo>
                      <a:pt x="237" y="42"/>
                      <a:pt x="237" y="42"/>
                      <a:pt x="237" y="42"/>
                    </a:cubicBezTo>
                    <a:cubicBezTo>
                      <a:pt x="247" y="42"/>
                      <a:pt x="255" y="32"/>
                      <a:pt x="255" y="21"/>
                    </a:cubicBezTo>
                    <a:cubicBezTo>
                      <a:pt x="255" y="9"/>
                      <a:pt x="247" y="0"/>
                      <a:pt x="237" y="0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7" name="Freeform 6"/>
              <p:cNvSpPr>
                <a:spLocks noEditPoints="1"/>
              </p:cNvSpPr>
              <p:nvPr/>
            </p:nvSpPr>
            <p:spPr bwMode="auto">
              <a:xfrm>
                <a:off x="4038600" y="2339975"/>
                <a:ext cx="4340226" cy="742950"/>
              </a:xfrm>
              <a:custGeom>
                <a:avLst/>
                <a:gdLst>
                  <a:gd name="T0" fmla="*/ 240 w 259"/>
                  <a:gd name="T1" fmla="*/ 44 h 44"/>
                  <a:gd name="T2" fmla="*/ 0 w 259"/>
                  <a:gd name="T3" fmla="*/ 44 h 44"/>
                  <a:gd name="T4" fmla="*/ 3 w 259"/>
                  <a:gd name="T5" fmla="*/ 42 h 44"/>
                  <a:gd name="T6" fmla="*/ 15 w 259"/>
                  <a:gd name="T7" fmla="*/ 22 h 44"/>
                  <a:gd name="T8" fmla="*/ 3 w 259"/>
                  <a:gd name="T9" fmla="*/ 1 h 44"/>
                  <a:gd name="T10" fmla="*/ 2 w 259"/>
                  <a:gd name="T11" fmla="*/ 0 h 44"/>
                  <a:gd name="T12" fmla="*/ 240 w 259"/>
                  <a:gd name="T13" fmla="*/ 0 h 44"/>
                  <a:gd name="T14" fmla="*/ 259 w 259"/>
                  <a:gd name="T15" fmla="*/ 22 h 44"/>
                  <a:gd name="T16" fmla="*/ 240 w 259"/>
                  <a:gd name="T17" fmla="*/ 44 h 44"/>
                  <a:gd name="T18" fmla="*/ 5 w 259"/>
                  <a:gd name="T19" fmla="*/ 42 h 44"/>
                  <a:gd name="T20" fmla="*/ 240 w 259"/>
                  <a:gd name="T21" fmla="*/ 42 h 44"/>
                  <a:gd name="T22" fmla="*/ 258 w 259"/>
                  <a:gd name="T23" fmla="*/ 22 h 44"/>
                  <a:gd name="T24" fmla="*/ 240 w 259"/>
                  <a:gd name="T25" fmla="*/ 1 h 44"/>
                  <a:gd name="T26" fmla="*/ 5 w 259"/>
                  <a:gd name="T27" fmla="*/ 1 h 44"/>
                  <a:gd name="T28" fmla="*/ 16 w 259"/>
                  <a:gd name="T29" fmla="*/ 22 h 44"/>
                  <a:gd name="T30" fmla="*/ 5 w 259"/>
                  <a:gd name="T31" fmla="*/ 42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9" h="44">
                    <a:moveTo>
                      <a:pt x="240" y="44"/>
                    </a:moveTo>
                    <a:cubicBezTo>
                      <a:pt x="0" y="44"/>
                      <a:pt x="0" y="44"/>
                      <a:pt x="0" y="44"/>
                    </a:cubicBezTo>
                    <a:cubicBezTo>
                      <a:pt x="3" y="42"/>
                      <a:pt x="3" y="42"/>
                      <a:pt x="3" y="42"/>
                    </a:cubicBezTo>
                    <a:cubicBezTo>
                      <a:pt x="3" y="42"/>
                      <a:pt x="15" y="36"/>
                      <a:pt x="15" y="22"/>
                    </a:cubicBezTo>
                    <a:cubicBezTo>
                      <a:pt x="15" y="10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40" y="0"/>
                      <a:pt x="240" y="0"/>
                      <a:pt x="240" y="0"/>
                    </a:cubicBezTo>
                    <a:cubicBezTo>
                      <a:pt x="250" y="0"/>
                      <a:pt x="259" y="10"/>
                      <a:pt x="259" y="22"/>
                    </a:cubicBezTo>
                    <a:cubicBezTo>
                      <a:pt x="259" y="34"/>
                      <a:pt x="250" y="44"/>
                      <a:pt x="240" y="44"/>
                    </a:cubicBezTo>
                    <a:close/>
                    <a:moveTo>
                      <a:pt x="5" y="42"/>
                    </a:moveTo>
                    <a:cubicBezTo>
                      <a:pt x="240" y="42"/>
                      <a:pt x="240" y="42"/>
                      <a:pt x="240" y="42"/>
                    </a:cubicBezTo>
                    <a:cubicBezTo>
                      <a:pt x="250" y="42"/>
                      <a:pt x="258" y="33"/>
                      <a:pt x="258" y="22"/>
                    </a:cubicBezTo>
                    <a:cubicBezTo>
                      <a:pt x="258" y="10"/>
                      <a:pt x="250" y="1"/>
                      <a:pt x="24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9" y="4"/>
                      <a:pt x="16" y="11"/>
                      <a:pt x="16" y="22"/>
                    </a:cubicBezTo>
                    <a:cubicBezTo>
                      <a:pt x="16" y="33"/>
                      <a:pt x="8" y="40"/>
                      <a:pt x="5" y="42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8" name="Freeform 7"/>
              <p:cNvSpPr>
                <a:spLocks noEditPoints="1"/>
              </p:cNvSpPr>
              <p:nvPr/>
            </p:nvSpPr>
            <p:spPr bwMode="auto">
              <a:xfrm>
                <a:off x="3486150" y="2271713"/>
                <a:ext cx="871538" cy="877887"/>
              </a:xfrm>
              <a:custGeom>
                <a:avLst/>
                <a:gdLst>
                  <a:gd name="T0" fmla="*/ 26 w 52"/>
                  <a:gd name="T1" fmla="*/ 0 h 52"/>
                  <a:gd name="T2" fmla="*/ 0 w 52"/>
                  <a:gd name="T3" fmla="*/ 26 h 52"/>
                  <a:gd name="T4" fmla="*/ 26 w 52"/>
                  <a:gd name="T5" fmla="*/ 52 h 52"/>
                  <a:gd name="T6" fmla="*/ 52 w 52"/>
                  <a:gd name="T7" fmla="*/ 26 h 52"/>
                  <a:gd name="T8" fmla="*/ 26 w 52"/>
                  <a:gd name="T9" fmla="*/ 0 h 52"/>
                  <a:gd name="T10" fmla="*/ 26 w 52"/>
                  <a:gd name="T11" fmla="*/ 46 h 52"/>
                  <a:gd name="T12" fmla="*/ 5 w 52"/>
                  <a:gd name="T13" fmla="*/ 26 h 52"/>
                  <a:gd name="T14" fmla="*/ 26 w 52"/>
                  <a:gd name="T15" fmla="*/ 5 h 52"/>
                  <a:gd name="T16" fmla="*/ 46 w 52"/>
                  <a:gd name="T17" fmla="*/ 26 h 52"/>
                  <a:gd name="T18" fmla="*/ 26 w 52"/>
                  <a:gd name="T19" fmla="*/ 46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52">
                    <a:moveTo>
                      <a:pt x="26" y="0"/>
                    </a:moveTo>
                    <a:cubicBezTo>
                      <a:pt x="12" y="0"/>
                      <a:pt x="0" y="11"/>
                      <a:pt x="0" y="26"/>
                    </a:cubicBezTo>
                    <a:cubicBezTo>
                      <a:pt x="0" y="40"/>
                      <a:pt x="12" y="52"/>
                      <a:pt x="26" y="52"/>
                    </a:cubicBezTo>
                    <a:cubicBezTo>
                      <a:pt x="40" y="52"/>
                      <a:pt x="52" y="40"/>
                      <a:pt x="52" y="26"/>
                    </a:cubicBezTo>
                    <a:cubicBezTo>
                      <a:pt x="52" y="11"/>
                      <a:pt x="40" y="0"/>
                      <a:pt x="26" y="0"/>
                    </a:cubicBezTo>
                    <a:close/>
                    <a:moveTo>
                      <a:pt x="26" y="46"/>
                    </a:moveTo>
                    <a:cubicBezTo>
                      <a:pt x="15" y="46"/>
                      <a:pt x="5" y="37"/>
                      <a:pt x="5" y="26"/>
                    </a:cubicBezTo>
                    <a:cubicBezTo>
                      <a:pt x="5" y="15"/>
                      <a:pt x="15" y="5"/>
                      <a:pt x="26" y="5"/>
                    </a:cubicBezTo>
                    <a:cubicBezTo>
                      <a:pt x="37" y="5"/>
                      <a:pt x="46" y="15"/>
                      <a:pt x="46" y="26"/>
                    </a:cubicBezTo>
                    <a:cubicBezTo>
                      <a:pt x="46" y="37"/>
                      <a:pt x="37" y="46"/>
                      <a:pt x="26" y="46"/>
                    </a:cubicBezTo>
                    <a:close/>
                  </a:path>
                </a:pathLst>
              </a:custGeom>
              <a:solidFill>
                <a:srgbClr val="DBC9B8"/>
              </a:solidFill>
              <a:ln w="9525">
                <a:solidFill>
                  <a:srgbClr val="5C4A42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9" name="Freeform 8"/>
              <p:cNvSpPr>
                <a:spLocks noEditPoints="1"/>
              </p:cNvSpPr>
              <p:nvPr/>
            </p:nvSpPr>
            <p:spPr bwMode="auto">
              <a:xfrm>
                <a:off x="3502025" y="2289175"/>
                <a:ext cx="838200" cy="827087"/>
              </a:xfrm>
              <a:custGeom>
                <a:avLst/>
                <a:gdLst>
                  <a:gd name="T0" fmla="*/ 25 w 50"/>
                  <a:gd name="T1" fmla="*/ 0 h 49"/>
                  <a:gd name="T2" fmla="*/ 0 w 50"/>
                  <a:gd name="T3" fmla="*/ 25 h 49"/>
                  <a:gd name="T4" fmla="*/ 25 w 50"/>
                  <a:gd name="T5" fmla="*/ 49 h 49"/>
                  <a:gd name="T6" fmla="*/ 50 w 50"/>
                  <a:gd name="T7" fmla="*/ 25 h 49"/>
                  <a:gd name="T8" fmla="*/ 25 w 50"/>
                  <a:gd name="T9" fmla="*/ 0 h 49"/>
                  <a:gd name="T10" fmla="*/ 25 w 50"/>
                  <a:gd name="T11" fmla="*/ 44 h 49"/>
                  <a:gd name="T12" fmla="*/ 5 w 50"/>
                  <a:gd name="T13" fmla="*/ 25 h 49"/>
                  <a:gd name="T14" fmla="*/ 25 w 50"/>
                  <a:gd name="T15" fmla="*/ 5 h 49"/>
                  <a:gd name="T16" fmla="*/ 44 w 50"/>
                  <a:gd name="T17" fmla="*/ 25 h 49"/>
                  <a:gd name="T18" fmla="*/ 25 w 50"/>
                  <a:gd name="T19" fmla="*/ 44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49">
                    <a:moveTo>
                      <a:pt x="25" y="0"/>
                    </a:moveTo>
                    <a:cubicBezTo>
                      <a:pt x="11" y="0"/>
                      <a:pt x="0" y="11"/>
                      <a:pt x="0" y="25"/>
                    </a:cubicBezTo>
                    <a:cubicBezTo>
                      <a:pt x="0" y="38"/>
                      <a:pt x="11" y="49"/>
                      <a:pt x="25" y="49"/>
                    </a:cubicBezTo>
                    <a:cubicBezTo>
                      <a:pt x="38" y="49"/>
                      <a:pt x="50" y="38"/>
                      <a:pt x="50" y="25"/>
                    </a:cubicBezTo>
                    <a:cubicBezTo>
                      <a:pt x="50" y="11"/>
                      <a:pt x="38" y="0"/>
                      <a:pt x="25" y="0"/>
                    </a:cubicBezTo>
                    <a:close/>
                    <a:moveTo>
                      <a:pt x="25" y="44"/>
                    </a:moveTo>
                    <a:cubicBezTo>
                      <a:pt x="14" y="44"/>
                      <a:pt x="5" y="35"/>
                      <a:pt x="5" y="25"/>
                    </a:cubicBezTo>
                    <a:cubicBezTo>
                      <a:pt x="5" y="14"/>
                      <a:pt x="14" y="5"/>
                      <a:pt x="25" y="5"/>
                    </a:cubicBezTo>
                    <a:cubicBezTo>
                      <a:pt x="36" y="5"/>
                      <a:pt x="44" y="14"/>
                      <a:pt x="44" y="25"/>
                    </a:cubicBezTo>
                    <a:cubicBezTo>
                      <a:pt x="44" y="35"/>
                      <a:pt x="36" y="44"/>
                      <a:pt x="25" y="44"/>
                    </a:cubicBezTo>
                    <a:close/>
                  </a:path>
                </a:pathLst>
              </a:custGeom>
              <a:solidFill>
                <a:srgbClr val="DBC9B8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0" name="Oval 9"/>
              <p:cNvSpPr>
                <a:spLocks noChangeArrowheads="1"/>
              </p:cNvSpPr>
              <p:nvPr/>
            </p:nvSpPr>
            <p:spPr bwMode="auto">
              <a:xfrm>
                <a:off x="3652838" y="2441575"/>
                <a:ext cx="520700" cy="522287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1" name="Freeform 10"/>
              <p:cNvSpPr>
                <a:spLocks noEditPoints="1"/>
              </p:cNvSpPr>
              <p:nvPr/>
            </p:nvSpPr>
            <p:spPr bwMode="auto">
              <a:xfrm>
                <a:off x="3754438" y="2508250"/>
                <a:ext cx="301625" cy="355600"/>
              </a:xfrm>
              <a:custGeom>
                <a:avLst/>
                <a:gdLst>
                  <a:gd name="T0" fmla="*/ 10 w 18"/>
                  <a:gd name="T1" fmla="*/ 13 h 21"/>
                  <a:gd name="T2" fmla="*/ 10 w 18"/>
                  <a:gd name="T3" fmla="*/ 13 h 21"/>
                  <a:gd name="T4" fmla="*/ 17 w 18"/>
                  <a:gd name="T5" fmla="*/ 21 h 21"/>
                  <a:gd name="T6" fmla="*/ 18 w 18"/>
                  <a:gd name="T7" fmla="*/ 20 h 21"/>
                  <a:gd name="T8" fmla="*/ 12 w 18"/>
                  <a:gd name="T9" fmla="*/ 12 h 21"/>
                  <a:gd name="T10" fmla="*/ 11 w 18"/>
                  <a:gd name="T11" fmla="*/ 12 h 21"/>
                  <a:gd name="T12" fmla="*/ 10 w 18"/>
                  <a:gd name="T13" fmla="*/ 11 h 21"/>
                  <a:gd name="T14" fmla="*/ 11 w 18"/>
                  <a:gd name="T15" fmla="*/ 3 h 21"/>
                  <a:gd name="T16" fmla="*/ 3 w 18"/>
                  <a:gd name="T17" fmla="*/ 2 h 21"/>
                  <a:gd name="T18" fmla="*/ 2 w 18"/>
                  <a:gd name="T19" fmla="*/ 10 h 21"/>
                  <a:gd name="T20" fmla="*/ 9 w 18"/>
                  <a:gd name="T21" fmla="*/ 11 h 21"/>
                  <a:gd name="T22" fmla="*/ 10 w 18"/>
                  <a:gd name="T23" fmla="*/ 13 h 21"/>
                  <a:gd name="T24" fmla="*/ 3 w 18"/>
                  <a:gd name="T25" fmla="*/ 9 h 21"/>
                  <a:gd name="T26" fmla="*/ 4 w 18"/>
                  <a:gd name="T27" fmla="*/ 3 h 21"/>
                  <a:gd name="T28" fmla="*/ 10 w 18"/>
                  <a:gd name="T29" fmla="*/ 4 h 21"/>
                  <a:gd name="T30" fmla="*/ 9 w 18"/>
                  <a:gd name="T31" fmla="*/ 10 h 21"/>
                  <a:gd name="T32" fmla="*/ 3 w 18"/>
                  <a:gd name="T33" fmla="*/ 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8" h="21">
                    <a:moveTo>
                      <a:pt x="10" y="13"/>
                    </a:moveTo>
                    <a:cubicBezTo>
                      <a:pt x="10" y="13"/>
                      <a:pt x="10" y="13"/>
                      <a:pt x="10" y="13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8" y="20"/>
                      <a:pt x="18" y="20"/>
                      <a:pt x="18" y="20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2" y="9"/>
                      <a:pt x="12" y="5"/>
                      <a:pt x="11" y="3"/>
                    </a:cubicBezTo>
                    <a:cubicBezTo>
                      <a:pt x="9" y="1"/>
                      <a:pt x="5" y="0"/>
                      <a:pt x="3" y="2"/>
                    </a:cubicBezTo>
                    <a:cubicBezTo>
                      <a:pt x="0" y="4"/>
                      <a:pt x="0" y="8"/>
                      <a:pt x="2" y="10"/>
                    </a:cubicBezTo>
                    <a:cubicBezTo>
                      <a:pt x="4" y="12"/>
                      <a:pt x="7" y="13"/>
                      <a:pt x="9" y="11"/>
                    </a:cubicBezTo>
                    <a:lnTo>
                      <a:pt x="10" y="13"/>
                    </a:lnTo>
                    <a:close/>
                    <a:moveTo>
                      <a:pt x="3" y="9"/>
                    </a:moveTo>
                    <a:cubicBezTo>
                      <a:pt x="1" y="8"/>
                      <a:pt x="2" y="5"/>
                      <a:pt x="4" y="3"/>
                    </a:cubicBezTo>
                    <a:cubicBezTo>
                      <a:pt x="5" y="2"/>
                      <a:pt x="8" y="2"/>
                      <a:pt x="10" y="4"/>
                    </a:cubicBezTo>
                    <a:cubicBezTo>
                      <a:pt x="11" y="6"/>
                      <a:pt x="11" y="9"/>
                      <a:pt x="9" y="10"/>
                    </a:cubicBezTo>
                    <a:cubicBezTo>
                      <a:pt x="7" y="12"/>
                      <a:pt x="4" y="11"/>
                      <a:pt x="3" y="9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76" name="矩形 75"/>
            <p:cNvSpPr/>
            <p:nvPr/>
          </p:nvSpPr>
          <p:spPr>
            <a:xfrm>
              <a:off x="2297849" y="2286408"/>
              <a:ext cx="357553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000" dirty="0">
                  <a:solidFill>
                    <a:srgbClr val="5C4A42"/>
                  </a:solidFill>
                  <a:cs typeface="+mn-ea"/>
                  <a:sym typeface="+mn-lt"/>
                </a:rPr>
                <a:t>The content of the title text.</a:t>
              </a: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1178196" y="3148238"/>
            <a:ext cx="4892676" cy="877887"/>
            <a:chOff x="1381579" y="3157085"/>
            <a:chExt cx="4892676" cy="877887"/>
          </a:xfrm>
        </p:grpSpPr>
        <p:grpSp>
          <p:nvGrpSpPr>
            <p:cNvPr id="10" name="组合 9"/>
            <p:cNvGrpSpPr/>
            <p:nvPr/>
          </p:nvGrpSpPr>
          <p:grpSpPr>
            <a:xfrm>
              <a:off x="1381579" y="3157085"/>
              <a:ext cx="4892676" cy="877887"/>
              <a:chOff x="1381579" y="3157085"/>
              <a:chExt cx="4892676" cy="877887"/>
            </a:xfrm>
          </p:grpSpPr>
          <p:grpSp>
            <p:nvGrpSpPr>
              <p:cNvPr id="52" name="组合 51"/>
              <p:cNvGrpSpPr/>
              <p:nvPr/>
            </p:nvGrpSpPr>
            <p:grpSpPr>
              <a:xfrm>
                <a:off x="1381579" y="3157085"/>
                <a:ext cx="4892676" cy="877887"/>
                <a:chOff x="3486150" y="3251200"/>
                <a:chExt cx="4892676" cy="877887"/>
              </a:xfrm>
            </p:grpSpPr>
            <p:sp>
              <p:nvSpPr>
                <p:cNvPr id="53" name="Freeform 11"/>
                <p:cNvSpPr/>
                <p:nvPr/>
              </p:nvSpPr>
              <p:spPr bwMode="auto">
                <a:xfrm>
                  <a:off x="4089400" y="3335338"/>
                  <a:ext cx="4271963" cy="709612"/>
                </a:xfrm>
                <a:custGeom>
                  <a:avLst/>
                  <a:gdLst>
                    <a:gd name="T0" fmla="*/ 237 w 255"/>
                    <a:gd name="T1" fmla="*/ 0 h 42"/>
                    <a:gd name="T2" fmla="*/ 126 w 255"/>
                    <a:gd name="T3" fmla="*/ 0 h 42"/>
                    <a:gd name="T4" fmla="*/ 112 w 255"/>
                    <a:gd name="T5" fmla="*/ 0 h 42"/>
                    <a:gd name="T6" fmla="*/ 1 w 255"/>
                    <a:gd name="T7" fmla="*/ 0 h 42"/>
                    <a:gd name="T8" fmla="*/ 12 w 255"/>
                    <a:gd name="T9" fmla="*/ 21 h 42"/>
                    <a:gd name="T10" fmla="*/ 0 w 255"/>
                    <a:gd name="T11" fmla="*/ 42 h 42"/>
                    <a:gd name="T12" fmla="*/ 111 w 255"/>
                    <a:gd name="T13" fmla="*/ 42 h 42"/>
                    <a:gd name="T14" fmla="*/ 126 w 255"/>
                    <a:gd name="T15" fmla="*/ 42 h 42"/>
                    <a:gd name="T16" fmla="*/ 237 w 255"/>
                    <a:gd name="T17" fmla="*/ 42 h 42"/>
                    <a:gd name="T18" fmla="*/ 255 w 255"/>
                    <a:gd name="T19" fmla="*/ 21 h 42"/>
                    <a:gd name="T20" fmla="*/ 237 w 255"/>
                    <a:gd name="T21" fmla="*/ 0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5" h="42">
                      <a:moveTo>
                        <a:pt x="237" y="0"/>
                      </a:moveTo>
                      <a:cubicBezTo>
                        <a:pt x="126" y="0"/>
                        <a:pt x="126" y="0"/>
                        <a:pt x="126" y="0"/>
                      </a:cubicBezTo>
                      <a:cubicBezTo>
                        <a:pt x="112" y="0"/>
                        <a:pt x="112" y="0"/>
                        <a:pt x="112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2" y="8"/>
                        <a:pt x="12" y="21"/>
                      </a:cubicBezTo>
                      <a:cubicBezTo>
                        <a:pt x="12" y="35"/>
                        <a:pt x="0" y="42"/>
                        <a:pt x="0" y="42"/>
                      </a:cubicBezTo>
                      <a:cubicBezTo>
                        <a:pt x="111" y="42"/>
                        <a:pt x="111" y="42"/>
                        <a:pt x="111" y="42"/>
                      </a:cubicBezTo>
                      <a:cubicBezTo>
                        <a:pt x="126" y="42"/>
                        <a:pt x="126" y="42"/>
                        <a:pt x="126" y="42"/>
                      </a:cubicBezTo>
                      <a:cubicBezTo>
                        <a:pt x="237" y="42"/>
                        <a:pt x="237" y="42"/>
                        <a:pt x="237" y="42"/>
                      </a:cubicBezTo>
                      <a:cubicBezTo>
                        <a:pt x="247" y="42"/>
                        <a:pt x="255" y="33"/>
                        <a:pt x="255" y="21"/>
                      </a:cubicBezTo>
                      <a:cubicBezTo>
                        <a:pt x="255" y="9"/>
                        <a:pt x="247" y="0"/>
                        <a:pt x="237" y="0"/>
                      </a:cubicBezTo>
                      <a:close/>
                    </a:path>
                  </a:pathLst>
                </a:custGeom>
                <a:solidFill>
                  <a:srgbClr val="DBC9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Freeform 12"/>
                <p:cNvSpPr>
                  <a:spLocks noEditPoints="1"/>
                </p:cNvSpPr>
                <p:nvPr/>
              </p:nvSpPr>
              <p:spPr bwMode="auto">
                <a:xfrm>
                  <a:off x="4038600" y="3319463"/>
                  <a:ext cx="4340226" cy="742950"/>
                </a:xfrm>
                <a:custGeom>
                  <a:avLst/>
                  <a:gdLst>
                    <a:gd name="T0" fmla="*/ 240 w 259"/>
                    <a:gd name="T1" fmla="*/ 44 h 44"/>
                    <a:gd name="T2" fmla="*/ 0 w 259"/>
                    <a:gd name="T3" fmla="*/ 44 h 44"/>
                    <a:gd name="T4" fmla="*/ 3 w 259"/>
                    <a:gd name="T5" fmla="*/ 42 h 44"/>
                    <a:gd name="T6" fmla="*/ 15 w 259"/>
                    <a:gd name="T7" fmla="*/ 22 h 44"/>
                    <a:gd name="T8" fmla="*/ 3 w 259"/>
                    <a:gd name="T9" fmla="*/ 1 h 44"/>
                    <a:gd name="T10" fmla="*/ 2 w 259"/>
                    <a:gd name="T11" fmla="*/ 0 h 44"/>
                    <a:gd name="T12" fmla="*/ 240 w 259"/>
                    <a:gd name="T13" fmla="*/ 0 h 44"/>
                    <a:gd name="T14" fmla="*/ 259 w 259"/>
                    <a:gd name="T15" fmla="*/ 22 h 44"/>
                    <a:gd name="T16" fmla="*/ 240 w 259"/>
                    <a:gd name="T17" fmla="*/ 44 h 44"/>
                    <a:gd name="T18" fmla="*/ 5 w 259"/>
                    <a:gd name="T19" fmla="*/ 42 h 44"/>
                    <a:gd name="T20" fmla="*/ 240 w 259"/>
                    <a:gd name="T21" fmla="*/ 42 h 44"/>
                    <a:gd name="T22" fmla="*/ 258 w 259"/>
                    <a:gd name="T23" fmla="*/ 22 h 44"/>
                    <a:gd name="T24" fmla="*/ 240 w 259"/>
                    <a:gd name="T25" fmla="*/ 1 h 44"/>
                    <a:gd name="T26" fmla="*/ 5 w 259"/>
                    <a:gd name="T27" fmla="*/ 1 h 44"/>
                    <a:gd name="T28" fmla="*/ 16 w 259"/>
                    <a:gd name="T29" fmla="*/ 22 h 44"/>
                    <a:gd name="T30" fmla="*/ 5 w 259"/>
                    <a:gd name="T31" fmla="*/ 4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59" h="44">
                      <a:moveTo>
                        <a:pt x="240" y="44"/>
                      </a:moveTo>
                      <a:cubicBezTo>
                        <a:pt x="0" y="44"/>
                        <a:pt x="0" y="44"/>
                        <a:pt x="0" y="44"/>
                      </a:cubicBezTo>
                      <a:cubicBezTo>
                        <a:pt x="3" y="42"/>
                        <a:pt x="3" y="42"/>
                        <a:pt x="3" y="42"/>
                      </a:cubicBezTo>
                      <a:cubicBezTo>
                        <a:pt x="3" y="42"/>
                        <a:pt x="15" y="36"/>
                        <a:pt x="15" y="22"/>
                      </a:cubicBezTo>
                      <a:cubicBezTo>
                        <a:pt x="15" y="10"/>
                        <a:pt x="3" y="1"/>
                        <a:pt x="3" y="1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240" y="0"/>
                        <a:pt x="240" y="0"/>
                        <a:pt x="240" y="0"/>
                      </a:cubicBezTo>
                      <a:cubicBezTo>
                        <a:pt x="250" y="0"/>
                        <a:pt x="259" y="10"/>
                        <a:pt x="259" y="22"/>
                      </a:cubicBezTo>
                      <a:cubicBezTo>
                        <a:pt x="259" y="34"/>
                        <a:pt x="250" y="44"/>
                        <a:pt x="240" y="44"/>
                      </a:cubicBezTo>
                      <a:close/>
                      <a:moveTo>
                        <a:pt x="5" y="42"/>
                      </a:moveTo>
                      <a:cubicBezTo>
                        <a:pt x="240" y="42"/>
                        <a:pt x="240" y="42"/>
                        <a:pt x="240" y="42"/>
                      </a:cubicBezTo>
                      <a:cubicBezTo>
                        <a:pt x="250" y="42"/>
                        <a:pt x="258" y="33"/>
                        <a:pt x="258" y="22"/>
                      </a:cubicBezTo>
                      <a:cubicBezTo>
                        <a:pt x="258" y="10"/>
                        <a:pt x="250" y="1"/>
                        <a:pt x="240" y="1"/>
                      </a:cubicBezTo>
                      <a:cubicBezTo>
                        <a:pt x="5" y="1"/>
                        <a:pt x="5" y="1"/>
                        <a:pt x="5" y="1"/>
                      </a:cubicBezTo>
                      <a:cubicBezTo>
                        <a:pt x="9" y="4"/>
                        <a:pt x="16" y="11"/>
                        <a:pt x="16" y="22"/>
                      </a:cubicBezTo>
                      <a:cubicBezTo>
                        <a:pt x="16" y="33"/>
                        <a:pt x="8" y="40"/>
                        <a:pt x="5" y="42"/>
                      </a:cubicBezTo>
                      <a:close/>
                    </a:path>
                  </a:pathLst>
                </a:custGeom>
                <a:solidFill>
                  <a:srgbClr val="DBC9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Freeform 13"/>
                <p:cNvSpPr>
                  <a:spLocks noEditPoints="1"/>
                </p:cNvSpPr>
                <p:nvPr/>
              </p:nvSpPr>
              <p:spPr bwMode="auto">
                <a:xfrm>
                  <a:off x="3486150" y="3251200"/>
                  <a:ext cx="871538" cy="877887"/>
                </a:xfrm>
                <a:custGeom>
                  <a:avLst/>
                  <a:gdLst>
                    <a:gd name="T0" fmla="*/ 26 w 52"/>
                    <a:gd name="T1" fmla="*/ 0 h 52"/>
                    <a:gd name="T2" fmla="*/ 0 w 52"/>
                    <a:gd name="T3" fmla="*/ 26 h 52"/>
                    <a:gd name="T4" fmla="*/ 26 w 52"/>
                    <a:gd name="T5" fmla="*/ 52 h 52"/>
                    <a:gd name="T6" fmla="*/ 52 w 52"/>
                    <a:gd name="T7" fmla="*/ 26 h 52"/>
                    <a:gd name="T8" fmla="*/ 26 w 52"/>
                    <a:gd name="T9" fmla="*/ 0 h 52"/>
                    <a:gd name="T10" fmla="*/ 26 w 52"/>
                    <a:gd name="T11" fmla="*/ 46 h 52"/>
                    <a:gd name="T12" fmla="*/ 5 w 52"/>
                    <a:gd name="T13" fmla="*/ 26 h 52"/>
                    <a:gd name="T14" fmla="*/ 26 w 52"/>
                    <a:gd name="T15" fmla="*/ 5 h 52"/>
                    <a:gd name="T16" fmla="*/ 46 w 52"/>
                    <a:gd name="T17" fmla="*/ 26 h 52"/>
                    <a:gd name="T18" fmla="*/ 26 w 52"/>
                    <a:gd name="T19" fmla="*/ 46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2" h="52">
                      <a:moveTo>
                        <a:pt x="26" y="0"/>
                      </a:moveTo>
                      <a:cubicBezTo>
                        <a:pt x="12" y="0"/>
                        <a:pt x="0" y="12"/>
                        <a:pt x="0" y="26"/>
                      </a:cubicBezTo>
                      <a:cubicBezTo>
                        <a:pt x="0" y="40"/>
                        <a:pt x="12" y="52"/>
                        <a:pt x="26" y="52"/>
                      </a:cubicBezTo>
                      <a:cubicBezTo>
                        <a:pt x="40" y="52"/>
                        <a:pt x="52" y="40"/>
                        <a:pt x="52" y="26"/>
                      </a:cubicBezTo>
                      <a:cubicBezTo>
                        <a:pt x="52" y="12"/>
                        <a:pt x="40" y="0"/>
                        <a:pt x="26" y="0"/>
                      </a:cubicBezTo>
                      <a:close/>
                      <a:moveTo>
                        <a:pt x="26" y="46"/>
                      </a:moveTo>
                      <a:cubicBezTo>
                        <a:pt x="15" y="46"/>
                        <a:pt x="5" y="37"/>
                        <a:pt x="5" y="26"/>
                      </a:cubicBezTo>
                      <a:cubicBezTo>
                        <a:pt x="5" y="15"/>
                        <a:pt x="15" y="5"/>
                        <a:pt x="26" y="5"/>
                      </a:cubicBezTo>
                      <a:cubicBezTo>
                        <a:pt x="37" y="5"/>
                        <a:pt x="46" y="15"/>
                        <a:pt x="46" y="26"/>
                      </a:cubicBezTo>
                      <a:cubicBezTo>
                        <a:pt x="46" y="37"/>
                        <a:pt x="37" y="46"/>
                        <a:pt x="26" y="46"/>
                      </a:cubicBezTo>
                      <a:close/>
                    </a:path>
                  </a:pathLst>
                </a:custGeom>
                <a:solidFill>
                  <a:srgbClr val="DBC9B8"/>
                </a:solidFill>
                <a:ln w="9525">
                  <a:solidFill>
                    <a:srgbClr val="5C4A42"/>
                  </a:solidFill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Freeform 14"/>
                <p:cNvSpPr>
                  <a:spLocks noEditPoints="1"/>
                </p:cNvSpPr>
                <p:nvPr/>
              </p:nvSpPr>
              <p:spPr bwMode="auto">
                <a:xfrm>
                  <a:off x="3502025" y="3268663"/>
                  <a:ext cx="838200" cy="844550"/>
                </a:xfrm>
                <a:custGeom>
                  <a:avLst/>
                  <a:gdLst>
                    <a:gd name="T0" fmla="*/ 25 w 50"/>
                    <a:gd name="T1" fmla="*/ 0 h 50"/>
                    <a:gd name="T2" fmla="*/ 0 w 50"/>
                    <a:gd name="T3" fmla="*/ 25 h 50"/>
                    <a:gd name="T4" fmla="*/ 25 w 50"/>
                    <a:gd name="T5" fmla="*/ 50 h 50"/>
                    <a:gd name="T6" fmla="*/ 50 w 50"/>
                    <a:gd name="T7" fmla="*/ 25 h 50"/>
                    <a:gd name="T8" fmla="*/ 25 w 50"/>
                    <a:gd name="T9" fmla="*/ 0 h 50"/>
                    <a:gd name="T10" fmla="*/ 25 w 50"/>
                    <a:gd name="T11" fmla="*/ 44 h 50"/>
                    <a:gd name="T12" fmla="*/ 5 w 50"/>
                    <a:gd name="T13" fmla="*/ 25 h 50"/>
                    <a:gd name="T14" fmla="*/ 25 w 50"/>
                    <a:gd name="T15" fmla="*/ 5 h 50"/>
                    <a:gd name="T16" fmla="*/ 44 w 50"/>
                    <a:gd name="T17" fmla="*/ 25 h 50"/>
                    <a:gd name="T18" fmla="*/ 25 w 50"/>
                    <a:gd name="T19" fmla="*/ 44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0" h="50">
                      <a:moveTo>
                        <a:pt x="25" y="0"/>
                      </a:moveTo>
                      <a:cubicBezTo>
                        <a:pt x="11" y="0"/>
                        <a:pt x="0" y="11"/>
                        <a:pt x="0" y="25"/>
                      </a:cubicBezTo>
                      <a:cubicBezTo>
                        <a:pt x="0" y="38"/>
                        <a:pt x="11" y="50"/>
                        <a:pt x="25" y="50"/>
                      </a:cubicBezTo>
                      <a:cubicBezTo>
                        <a:pt x="38" y="50"/>
                        <a:pt x="50" y="38"/>
                        <a:pt x="50" y="25"/>
                      </a:cubicBezTo>
                      <a:cubicBezTo>
                        <a:pt x="50" y="11"/>
                        <a:pt x="38" y="0"/>
                        <a:pt x="25" y="0"/>
                      </a:cubicBezTo>
                      <a:close/>
                      <a:moveTo>
                        <a:pt x="25" y="44"/>
                      </a:moveTo>
                      <a:cubicBezTo>
                        <a:pt x="14" y="44"/>
                        <a:pt x="5" y="36"/>
                        <a:pt x="5" y="25"/>
                      </a:cubicBezTo>
                      <a:cubicBezTo>
                        <a:pt x="5" y="14"/>
                        <a:pt x="14" y="5"/>
                        <a:pt x="25" y="5"/>
                      </a:cubicBezTo>
                      <a:cubicBezTo>
                        <a:pt x="36" y="5"/>
                        <a:pt x="44" y="14"/>
                        <a:pt x="44" y="25"/>
                      </a:cubicBezTo>
                      <a:cubicBezTo>
                        <a:pt x="44" y="36"/>
                        <a:pt x="36" y="44"/>
                        <a:pt x="25" y="44"/>
                      </a:cubicBezTo>
                      <a:close/>
                    </a:path>
                  </a:pathLst>
                </a:custGeom>
                <a:solidFill>
                  <a:srgbClr val="DBC9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Oval 15"/>
                <p:cNvSpPr>
                  <a:spLocks noChangeArrowheads="1"/>
                </p:cNvSpPr>
                <p:nvPr/>
              </p:nvSpPr>
              <p:spPr bwMode="auto">
                <a:xfrm>
                  <a:off x="3652838" y="3421063"/>
                  <a:ext cx="520700" cy="522287"/>
                </a:xfrm>
                <a:prstGeom prst="ellipse">
                  <a:avLst/>
                </a:prstGeom>
                <a:solidFill>
                  <a:srgbClr val="DBC9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Freeform 19"/>
                <p:cNvSpPr/>
                <p:nvPr/>
              </p:nvSpPr>
              <p:spPr bwMode="auto">
                <a:xfrm>
                  <a:off x="3905250" y="3673475"/>
                  <a:ext cx="0" cy="33337"/>
                </a:xfrm>
                <a:custGeom>
                  <a:avLst/>
                  <a:gdLst>
                    <a:gd name="T0" fmla="*/ 2 h 2"/>
                    <a:gd name="T1" fmla="*/ 2 h 2"/>
                    <a:gd name="T2" fmla="*/ 2 h 2"/>
                    <a:gd name="T3" fmla="*/ 1 h 2"/>
                    <a:gd name="T4" fmla="*/ 1 h 2"/>
                    <a:gd name="T5" fmla="*/ 0 h 2"/>
                    <a:gd name="T6" fmla="*/ 0 h 2"/>
                    <a:gd name="T7" fmla="*/ 1 h 2"/>
                    <a:gd name="T8" fmla="*/ 2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</a:cxnLst>
                  <a:rect l="0" t="0" r="r" b="b"/>
                  <a:pathLst>
                    <a:path h="2">
                      <a:moveTo>
                        <a:pt x="0" y="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2"/>
                      </a:cubicBezTo>
                      <a:close/>
                    </a:path>
                  </a:pathLst>
                </a:custGeom>
                <a:solidFill>
                  <a:srgbClr val="E8E8E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75" name="Freeform 10"/>
              <p:cNvSpPr>
                <a:spLocks noEditPoints="1"/>
              </p:cNvSpPr>
              <p:nvPr/>
            </p:nvSpPr>
            <p:spPr bwMode="auto">
              <a:xfrm>
                <a:off x="1648023" y="3416159"/>
                <a:ext cx="302136" cy="295758"/>
              </a:xfrm>
              <a:custGeom>
                <a:avLst/>
                <a:gdLst>
                  <a:gd name="T0" fmla="*/ 794 w 3251"/>
                  <a:gd name="T1" fmla="*/ 2673 h 3184"/>
                  <a:gd name="T2" fmla="*/ 794 w 3251"/>
                  <a:gd name="T3" fmla="*/ 1532 h 3184"/>
                  <a:gd name="T4" fmla="*/ 919 w 3251"/>
                  <a:gd name="T5" fmla="*/ 1532 h 3184"/>
                  <a:gd name="T6" fmla="*/ 919 w 3251"/>
                  <a:gd name="T7" fmla="*/ 1391 h 3184"/>
                  <a:gd name="T8" fmla="*/ 280 w 3251"/>
                  <a:gd name="T9" fmla="*/ 1391 h 3184"/>
                  <a:gd name="T10" fmla="*/ 280 w 3251"/>
                  <a:gd name="T11" fmla="*/ 1520 h 3184"/>
                  <a:gd name="T12" fmla="*/ 405 w 3251"/>
                  <a:gd name="T13" fmla="*/ 1520 h 3184"/>
                  <a:gd name="T14" fmla="*/ 405 w 3251"/>
                  <a:gd name="T15" fmla="*/ 2673 h 3184"/>
                  <a:gd name="T16" fmla="*/ 794 w 3251"/>
                  <a:gd name="T17" fmla="*/ 2673 h 3184"/>
                  <a:gd name="T18" fmla="*/ 80 w 3251"/>
                  <a:gd name="T19" fmla="*/ 1266 h 3184"/>
                  <a:gd name="T20" fmla="*/ 3176 w 3251"/>
                  <a:gd name="T21" fmla="*/ 1266 h 3184"/>
                  <a:gd name="T22" fmla="*/ 3177 w 3251"/>
                  <a:gd name="T23" fmla="*/ 1117 h 3184"/>
                  <a:gd name="T24" fmla="*/ 1625 w 3251"/>
                  <a:gd name="T25" fmla="*/ 0 h 3184"/>
                  <a:gd name="T26" fmla="*/ 80 w 3251"/>
                  <a:gd name="T27" fmla="*/ 1117 h 3184"/>
                  <a:gd name="T28" fmla="*/ 80 w 3251"/>
                  <a:gd name="T29" fmla="*/ 1266 h 3184"/>
                  <a:gd name="T30" fmla="*/ 1625 w 3251"/>
                  <a:gd name="T31" fmla="*/ 528 h 3184"/>
                  <a:gd name="T32" fmla="*/ 1849 w 3251"/>
                  <a:gd name="T33" fmla="*/ 752 h 3184"/>
                  <a:gd name="T34" fmla="*/ 1625 w 3251"/>
                  <a:gd name="T35" fmla="*/ 976 h 3184"/>
                  <a:gd name="T36" fmla="*/ 1401 w 3251"/>
                  <a:gd name="T37" fmla="*/ 752 h 3184"/>
                  <a:gd name="T38" fmla="*/ 1625 w 3251"/>
                  <a:gd name="T39" fmla="*/ 528 h 3184"/>
                  <a:gd name="T40" fmla="*/ 157 w 3251"/>
                  <a:gd name="T41" fmla="*/ 2928 h 3184"/>
                  <a:gd name="T42" fmla="*/ 3099 w 3251"/>
                  <a:gd name="T43" fmla="*/ 2928 h 3184"/>
                  <a:gd name="T44" fmla="*/ 3099 w 3251"/>
                  <a:gd name="T45" fmla="*/ 2803 h 3184"/>
                  <a:gd name="T46" fmla="*/ 157 w 3251"/>
                  <a:gd name="T47" fmla="*/ 2803 h 3184"/>
                  <a:gd name="T48" fmla="*/ 157 w 3251"/>
                  <a:gd name="T49" fmla="*/ 2928 h 3184"/>
                  <a:gd name="T50" fmla="*/ 29 w 3251"/>
                  <a:gd name="T51" fmla="*/ 3184 h 3184"/>
                  <a:gd name="T52" fmla="*/ 3227 w 3251"/>
                  <a:gd name="T53" fmla="*/ 3184 h 3184"/>
                  <a:gd name="T54" fmla="*/ 3227 w 3251"/>
                  <a:gd name="T55" fmla="*/ 3067 h 3184"/>
                  <a:gd name="T56" fmla="*/ 29 w 3251"/>
                  <a:gd name="T57" fmla="*/ 3067 h 3184"/>
                  <a:gd name="T58" fmla="*/ 29 w 3251"/>
                  <a:gd name="T59" fmla="*/ 3184 h 3184"/>
                  <a:gd name="T60" fmla="*/ 1822 w 3251"/>
                  <a:gd name="T61" fmla="*/ 2673 h 3184"/>
                  <a:gd name="T62" fmla="*/ 1822 w 3251"/>
                  <a:gd name="T63" fmla="*/ 1524 h 3184"/>
                  <a:gd name="T64" fmla="*/ 1948 w 3251"/>
                  <a:gd name="T65" fmla="*/ 1524 h 3184"/>
                  <a:gd name="T66" fmla="*/ 1948 w 3251"/>
                  <a:gd name="T67" fmla="*/ 1399 h 3184"/>
                  <a:gd name="T68" fmla="*/ 1308 w 3251"/>
                  <a:gd name="T69" fmla="*/ 1399 h 3184"/>
                  <a:gd name="T70" fmla="*/ 1308 w 3251"/>
                  <a:gd name="T71" fmla="*/ 1520 h 3184"/>
                  <a:gd name="T72" fmla="*/ 1433 w 3251"/>
                  <a:gd name="T73" fmla="*/ 1520 h 3184"/>
                  <a:gd name="T74" fmla="*/ 1433 w 3251"/>
                  <a:gd name="T75" fmla="*/ 2673 h 3184"/>
                  <a:gd name="T76" fmla="*/ 1822 w 3251"/>
                  <a:gd name="T77" fmla="*/ 2673 h 3184"/>
                  <a:gd name="T78" fmla="*/ 2843 w 3251"/>
                  <a:gd name="T79" fmla="*/ 2673 h 3184"/>
                  <a:gd name="T80" fmla="*/ 2843 w 3251"/>
                  <a:gd name="T81" fmla="*/ 1524 h 3184"/>
                  <a:gd name="T82" fmla="*/ 2968 w 3251"/>
                  <a:gd name="T83" fmla="*/ 1524 h 3184"/>
                  <a:gd name="T84" fmla="*/ 2968 w 3251"/>
                  <a:gd name="T85" fmla="*/ 1399 h 3184"/>
                  <a:gd name="T86" fmla="*/ 2329 w 3251"/>
                  <a:gd name="T87" fmla="*/ 1399 h 3184"/>
                  <a:gd name="T88" fmla="*/ 2329 w 3251"/>
                  <a:gd name="T89" fmla="*/ 1520 h 3184"/>
                  <a:gd name="T90" fmla="*/ 2454 w 3251"/>
                  <a:gd name="T91" fmla="*/ 1520 h 3184"/>
                  <a:gd name="T92" fmla="*/ 2454 w 3251"/>
                  <a:gd name="T93" fmla="*/ 2673 h 3184"/>
                  <a:gd name="T94" fmla="*/ 2843 w 3251"/>
                  <a:gd name="T95" fmla="*/ 2673 h 3184"/>
                  <a:gd name="T96" fmla="*/ 2843 w 3251"/>
                  <a:gd name="T97" fmla="*/ 2673 h 3184"/>
                  <a:gd name="T98" fmla="*/ 2843 w 3251"/>
                  <a:gd name="T99" fmla="*/ 2673 h 3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251" h="3184">
                    <a:moveTo>
                      <a:pt x="794" y="2673"/>
                    </a:moveTo>
                    <a:cubicBezTo>
                      <a:pt x="794" y="1532"/>
                      <a:pt x="794" y="1532"/>
                      <a:pt x="794" y="1532"/>
                    </a:cubicBezTo>
                    <a:cubicBezTo>
                      <a:pt x="919" y="1532"/>
                      <a:pt x="919" y="1532"/>
                      <a:pt x="919" y="1532"/>
                    </a:cubicBezTo>
                    <a:cubicBezTo>
                      <a:pt x="919" y="1391"/>
                      <a:pt x="919" y="1391"/>
                      <a:pt x="919" y="1391"/>
                    </a:cubicBezTo>
                    <a:cubicBezTo>
                      <a:pt x="280" y="1391"/>
                      <a:pt x="280" y="1391"/>
                      <a:pt x="280" y="1391"/>
                    </a:cubicBezTo>
                    <a:cubicBezTo>
                      <a:pt x="280" y="1520"/>
                      <a:pt x="280" y="1520"/>
                      <a:pt x="280" y="1520"/>
                    </a:cubicBezTo>
                    <a:cubicBezTo>
                      <a:pt x="405" y="1520"/>
                      <a:pt x="405" y="1520"/>
                      <a:pt x="405" y="1520"/>
                    </a:cubicBezTo>
                    <a:cubicBezTo>
                      <a:pt x="405" y="2673"/>
                      <a:pt x="405" y="2673"/>
                      <a:pt x="405" y="2673"/>
                    </a:cubicBezTo>
                    <a:cubicBezTo>
                      <a:pt x="794" y="2673"/>
                      <a:pt x="794" y="2673"/>
                      <a:pt x="794" y="2673"/>
                    </a:cubicBezTo>
                    <a:close/>
                    <a:moveTo>
                      <a:pt x="80" y="1266"/>
                    </a:moveTo>
                    <a:cubicBezTo>
                      <a:pt x="3176" y="1266"/>
                      <a:pt x="3176" y="1266"/>
                      <a:pt x="3176" y="1266"/>
                    </a:cubicBezTo>
                    <a:cubicBezTo>
                      <a:pt x="3251" y="1233"/>
                      <a:pt x="3247" y="1163"/>
                      <a:pt x="3177" y="1117"/>
                    </a:cubicBezTo>
                    <a:cubicBezTo>
                      <a:pt x="3107" y="1070"/>
                      <a:pt x="1625" y="0"/>
                      <a:pt x="1625" y="0"/>
                    </a:cubicBezTo>
                    <a:cubicBezTo>
                      <a:pt x="1625" y="0"/>
                      <a:pt x="154" y="1070"/>
                      <a:pt x="80" y="1117"/>
                    </a:cubicBezTo>
                    <a:cubicBezTo>
                      <a:pt x="5" y="1163"/>
                      <a:pt x="0" y="1233"/>
                      <a:pt x="80" y="1266"/>
                    </a:cubicBezTo>
                    <a:close/>
                    <a:moveTo>
                      <a:pt x="1625" y="528"/>
                    </a:moveTo>
                    <a:cubicBezTo>
                      <a:pt x="1749" y="528"/>
                      <a:pt x="1849" y="629"/>
                      <a:pt x="1849" y="752"/>
                    </a:cubicBezTo>
                    <a:cubicBezTo>
                      <a:pt x="1849" y="876"/>
                      <a:pt x="1749" y="976"/>
                      <a:pt x="1625" y="976"/>
                    </a:cubicBezTo>
                    <a:cubicBezTo>
                      <a:pt x="1502" y="976"/>
                      <a:pt x="1401" y="876"/>
                      <a:pt x="1401" y="752"/>
                    </a:cubicBezTo>
                    <a:cubicBezTo>
                      <a:pt x="1401" y="629"/>
                      <a:pt x="1502" y="528"/>
                      <a:pt x="1625" y="528"/>
                    </a:cubicBezTo>
                    <a:close/>
                    <a:moveTo>
                      <a:pt x="157" y="2928"/>
                    </a:moveTo>
                    <a:cubicBezTo>
                      <a:pt x="3099" y="2928"/>
                      <a:pt x="3099" y="2928"/>
                      <a:pt x="3099" y="2928"/>
                    </a:cubicBezTo>
                    <a:cubicBezTo>
                      <a:pt x="3099" y="2803"/>
                      <a:pt x="3099" y="2803"/>
                      <a:pt x="3099" y="2803"/>
                    </a:cubicBezTo>
                    <a:cubicBezTo>
                      <a:pt x="157" y="2803"/>
                      <a:pt x="157" y="2803"/>
                      <a:pt x="157" y="2803"/>
                    </a:cubicBezTo>
                    <a:cubicBezTo>
                      <a:pt x="157" y="2928"/>
                      <a:pt x="157" y="2928"/>
                      <a:pt x="157" y="2928"/>
                    </a:cubicBezTo>
                    <a:close/>
                    <a:moveTo>
                      <a:pt x="29" y="3184"/>
                    </a:moveTo>
                    <a:cubicBezTo>
                      <a:pt x="3227" y="3184"/>
                      <a:pt x="3227" y="3184"/>
                      <a:pt x="3227" y="3184"/>
                    </a:cubicBezTo>
                    <a:cubicBezTo>
                      <a:pt x="3227" y="3067"/>
                      <a:pt x="3227" y="3067"/>
                      <a:pt x="3227" y="3067"/>
                    </a:cubicBezTo>
                    <a:cubicBezTo>
                      <a:pt x="29" y="3067"/>
                      <a:pt x="29" y="3067"/>
                      <a:pt x="29" y="3067"/>
                    </a:cubicBezTo>
                    <a:cubicBezTo>
                      <a:pt x="29" y="3184"/>
                      <a:pt x="29" y="3184"/>
                      <a:pt x="29" y="3184"/>
                    </a:cubicBezTo>
                    <a:close/>
                    <a:moveTo>
                      <a:pt x="1822" y="2673"/>
                    </a:moveTo>
                    <a:cubicBezTo>
                      <a:pt x="1822" y="1524"/>
                      <a:pt x="1822" y="1524"/>
                      <a:pt x="1822" y="1524"/>
                    </a:cubicBezTo>
                    <a:cubicBezTo>
                      <a:pt x="1948" y="1524"/>
                      <a:pt x="1948" y="1524"/>
                      <a:pt x="1948" y="1524"/>
                    </a:cubicBezTo>
                    <a:cubicBezTo>
                      <a:pt x="1948" y="1399"/>
                      <a:pt x="1948" y="1399"/>
                      <a:pt x="1948" y="1399"/>
                    </a:cubicBezTo>
                    <a:cubicBezTo>
                      <a:pt x="1308" y="1399"/>
                      <a:pt x="1308" y="1399"/>
                      <a:pt x="1308" y="1399"/>
                    </a:cubicBezTo>
                    <a:cubicBezTo>
                      <a:pt x="1308" y="1520"/>
                      <a:pt x="1308" y="1520"/>
                      <a:pt x="1308" y="1520"/>
                    </a:cubicBezTo>
                    <a:cubicBezTo>
                      <a:pt x="1433" y="1520"/>
                      <a:pt x="1433" y="1520"/>
                      <a:pt x="1433" y="1520"/>
                    </a:cubicBezTo>
                    <a:cubicBezTo>
                      <a:pt x="1433" y="2673"/>
                      <a:pt x="1433" y="2673"/>
                      <a:pt x="1433" y="2673"/>
                    </a:cubicBezTo>
                    <a:cubicBezTo>
                      <a:pt x="1822" y="2673"/>
                      <a:pt x="1822" y="2673"/>
                      <a:pt x="1822" y="2673"/>
                    </a:cubicBezTo>
                    <a:close/>
                    <a:moveTo>
                      <a:pt x="2843" y="2673"/>
                    </a:moveTo>
                    <a:cubicBezTo>
                      <a:pt x="2843" y="1524"/>
                      <a:pt x="2843" y="1524"/>
                      <a:pt x="2843" y="1524"/>
                    </a:cubicBezTo>
                    <a:cubicBezTo>
                      <a:pt x="2968" y="1524"/>
                      <a:pt x="2968" y="1524"/>
                      <a:pt x="2968" y="1524"/>
                    </a:cubicBezTo>
                    <a:cubicBezTo>
                      <a:pt x="2968" y="1399"/>
                      <a:pt x="2968" y="1399"/>
                      <a:pt x="2968" y="1399"/>
                    </a:cubicBezTo>
                    <a:cubicBezTo>
                      <a:pt x="2329" y="1399"/>
                      <a:pt x="2329" y="1399"/>
                      <a:pt x="2329" y="1399"/>
                    </a:cubicBezTo>
                    <a:cubicBezTo>
                      <a:pt x="2329" y="1520"/>
                      <a:pt x="2329" y="1520"/>
                      <a:pt x="2329" y="1520"/>
                    </a:cubicBezTo>
                    <a:cubicBezTo>
                      <a:pt x="2454" y="1520"/>
                      <a:pt x="2454" y="1520"/>
                      <a:pt x="2454" y="1520"/>
                    </a:cubicBezTo>
                    <a:cubicBezTo>
                      <a:pt x="2454" y="2673"/>
                      <a:pt x="2454" y="2673"/>
                      <a:pt x="2454" y="2673"/>
                    </a:cubicBezTo>
                    <a:cubicBezTo>
                      <a:pt x="2843" y="2673"/>
                      <a:pt x="2843" y="2673"/>
                      <a:pt x="2843" y="2673"/>
                    </a:cubicBezTo>
                    <a:close/>
                    <a:moveTo>
                      <a:pt x="2843" y="2673"/>
                    </a:moveTo>
                    <a:cubicBezTo>
                      <a:pt x="2843" y="2673"/>
                      <a:pt x="2843" y="2673"/>
                      <a:pt x="2843" y="2673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7" name="矩形 76"/>
            <p:cNvSpPr/>
            <p:nvPr/>
          </p:nvSpPr>
          <p:spPr>
            <a:xfrm>
              <a:off x="2268992" y="3422139"/>
              <a:ext cx="388638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000" dirty="0">
                  <a:solidFill>
                    <a:srgbClr val="5C4A42"/>
                  </a:solidFill>
                  <a:cs typeface="+mn-ea"/>
                  <a:sym typeface="+mn-lt"/>
                </a:rPr>
                <a:t>The content of the title text.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1178196" y="4287666"/>
            <a:ext cx="4892676" cy="877887"/>
            <a:chOff x="1381579" y="4296513"/>
            <a:chExt cx="4892676" cy="877887"/>
          </a:xfrm>
        </p:grpSpPr>
        <p:grpSp>
          <p:nvGrpSpPr>
            <p:cNvPr id="63" name="组合 62"/>
            <p:cNvGrpSpPr/>
            <p:nvPr/>
          </p:nvGrpSpPr>
          <p:grpSpPr>
            <a:xfrm>
              <a:off x="1381579" y="4296513"/>
              <a:ext cx="4892676" cy="877887"/>
              <a:chOff x="3486150" y="4230688"/>
              <a:chExt cx="4892676" cy="877887"/>
            </a:xfrm>
          </p:grpSpPr>
          <p:sp>
            <p:nvSpPr>
              <p:cNvPr id="64" name="Freeform 21"/>
              <p:cNvSpPr/>
              <p:nvPr/>
            </p:nvSpPr>
            <p:spPr bwMode="auto">
              <a:xfrm>
                <a:off x="4089400" y="4314825"/>
                <a:ext cx="4271963" cy="709612"/>
              </a:xfrm>
              <a:custGeom>
                <a:avLst/>
                <a:gdLst>
                  <a:gd name="T0" fmla="*/ 237 w 255"/>
                  <a:gd name="T1" fmla="*/ 0 h 42"/>
                  <a:gd name="T2" fmla="*/ 126 w 255"/>
                  <a:gd name="T3" fmla="*/ 0 h 42"/>
                  <a:gd name="T4" fmla="*/ 112 w 255"/>
                  <a:gd name="T5" fmla="*/ 0 h 42"/>
                  <a:gd name="T6" fmla="*/ 1 w 255"/>
                  <a:gd name="T7" fmla="*/ 0 h 42"/>
                  <a:gd name="T8" fmla="*/ 12 w 255"/>
                  <a:gd name="T9" fmla="*/ 21 h 42"/>
                  <a:gd name="T10" fmla="*/ 0 w 255"/>
                  <a:gd name="T11" fmla="*/ 42 h 42"/>
                  <a:gd name="T12" fmla="*/ 111 w 255"/>
                  <a:gd name="T13" fmla="*/ 42 h 42"/>
                  <a:gd name="T14" fmla="*/ 126 w 255"/>
                  <a:gd name="T15" fmla="*/ 42 h 42"/>
                  <a:gd name="T16" fmla="*/ 237 w 255"/>
                  <a:gd name="T17" fmla="*/ 42 h 42"/>
                  <a:gd name="T18" fmla="*/ 255 w 255"/>
                  <a:gd name="T19" fmla="*/ 21 h 42"/>
                  <a:gd name="T20" fmla="*/ 237 w 255"/>
                  <a:gd name="T2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5" h="42">
                    <a:moveTo>
                      <a:pt x="237" y="0"/>
                    </a:moveTo>
                    <a:cubicBezTo>
                      <a:pt x="126" y="0"/>
                      <a:pt x="126" y="0"/>
                      <a:pt x="126" y="0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2" y="8"/>
                      <a:pt x="12" y="21"/>
                    </a:cubicBezTo>
                    <a:cubicBezTo>
                      <a:pt x="12" y="36"/>
                      <a:pt x="0" y="42"/>
                      <a:pt x="0" y="42"/>
                    </a:cubicBezTo>
                    <a:cubicBezTo>
                      <a:pt x="111" y="42"/>
                      <a:pt x="111" y="42"/>
                      <a:pt x="111" y="42"/>
                    </a:cubicBezTo>
                    <a:cubicBezTo>
                      <a:pt x="126" y="42"/>
                      <a:pt x="126" y="42"/>
                      <a:pt x="126" y="42"/>
                    </a:cubicBezTo>
                    <a:cubicBezTo>
                      <a:pt x="237" y="42"/>
                      <a:pt x="237" y="42"/>
                      <a:pt x="237" y="42"/>
                    </a:cubicBezTo>
                    <a:cubicBezTo>
                      <a:pt x="247" y="42"/>
                      <a:pt x="255" y="33"/>
                      <a:pt x="255" y="21"/>
                    </a:cubicBezTo>
                    <a:cubicBezTo>
                      <a:pt x="255" y="9"/>
                      <a:pt x="247" y="0"/>
                      <a:pt x="237" y="0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5" name="Freeform 22"/>
              <p:cNvSpPr>
                <a:spLocks noEditPoints="1"/>
              </p:cNvSpPr>
              <p:nvPr/>
            </p:nvSpPr>
            <p:spPr bwMode="auto">
              <a:xfrm>
                <a:off x="4038600" y="4298950"/>
                <a:ext cx="4340226" cy="742950"/>
              </a:xfrm>
              <a:custGeom>
                <a:avLst/>
                <a:gdLst>
                  <a:gd name="T0" fmla="*/ 240 w 259"/>
                  <a:gd name="T1" fmla="*/ 44 h 44"/>
                  <a:gd name="T2" fmla="*/ 0 w 259"/>
                  <a:gd name="T3" fmla="*/ 44 h 44"/>
                  <a:gd name="T4" fmla="*/ 3 w 259"/>
                  <a:gd name="T5" fmla="*/ 43 h 44"/>
                  <a:gd name="T6" fmla="*/ 15 w 259"/>
                  <a:gd name="T7" fmla="*/ 22 h 44"/>
                  <a:gd name="T8" fmla="*/ 3 w 259"/>
                  <a:gd name="T9" fmla="*/ 1 h 44"/>
                  <a:gd name="T10" fmla="*/ 2 w 259"/>
                  <a:gd name="T11" fmla="*/ 0 h 44"/>
                  <a:gd name="T12" fmla="*/ 240 w 259"/>
                  <a:gd name="T13" fmla="*/ 0 h 44"/>
                  <a:gd name="T14" fmla="*/ 259 w 259"/>
                  <a:gd name="T15" fmla="*/ 22 h 44"/>
                  <a:gd name="T16" fmla="*/ 240 w 259"/>
                  <a:gd name="T17" fmla="*/ 44 h 44"/>
                  <a:gd name="T18" fmla="*/ 5 w 259"/>
                  <a:gd name="T19" fmla="*/ 42 h 44"/>
                  <a:gd name="T20" fmla="*/ 240 w 259"/>
                  <a:gd name="T21" fmla="*/ 42 h 44"/>
                  <a:gd name="T22" fmla="*/ 258 w 259"/>
                  <a:gd name="T23" fmla="*/ 22 h 44"/>
                  <a:gd name="T24" fmla="*/ 240 w 259"/>
                  <a:gd name="T25" fmla="*/ 1 h 44"/>
                  <a:gd name="T26" fmla="*/ 5 w 259"/>
                  <a:gd name="T27" fmla="*/ 1 h 44"/>
                  <a:gd name="T28" fmla="*/ 16 w 259"/>
                  <a:gd name="T29" fmla="*/ 22 h 44"/>
                  <a:gd name="T30" fmla="*/ 5 w 259"/>
                  <a:gd name="T31" fmla="*/ 42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9" h="44">
                    <a:moveTo>
                      <a:pt x="240" y="44"/>
                    </a:moveTo>
                    <a:cubicBezTo>
                      <a:pt x="0" y="44"/>
                      <a:pt x="0" y="44"/>
                      <a:pt x="0" y="44"/>
                    </a:cubicBezTo>
                    <a:cubicBezTo>
                      <a:pt x="3" y="43"/>
                      <a:pt x="3" y="43"/>
                      <a:pt x="3" y="43"/>
                    </a:cubicBezTo>
                    <a:cubicBezTo>
                      <a:pt x="3" y="42"/>
                      <a:pt x="15" y="36"/>
                      <a:pt x="15" y="22"/>
                    </a:cubicBezTo>
                    <a:cubicBezTo>
                      <a:pt x="15" y="10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40" y="0"/>
                      <a:pt x="240" y="0"/>
                      <a:pt x="240" y="0"/>
                    </a:cubicBezTo>
                    <a:cubicBezTo>
                      <a:pt x="250" y="0"/>
                      <a:pt x="259" y="10"/>
                      <a:pt x="259" y="22"/>
                    </a:cubicBezTo>
                    <a:cubicBezTo>
                      <a:pt x="259" y="34"/>
                      <a:pt x="250" y="44"/>
                      <a:pt x="240" y="44"/>
                    </a:cubicBezTo>
                    <a:close/>
                    <a:moveTo>
                      <a:pt x="5" y="42"/>
                    </a:moveTo>
                    <a:cubicBezTo>
                      <a:pt x="240" y="42"/>
                      <a:pt x="240" y="42"/>
                      <a:pt x="240" y="42"/>
                    </a:cubicBezTo>
                    <a:cubicBezTo>
                      <a:pt x="250" y="42"/>
                      <a:pt x="258" y="33"/>
                      <a:pt x="258" y="22"/>
                    </a:cubicBezTo>
                    <a:cubicBezTo>
                      <a:pt x="258" y="11"/>
                      <a:pt x="250" y="1"/>
                      <a:pt x="24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9" y="4"/>
                      <a:pt x="16" y="12"/>
                      <a:pt x="16" y="22"/>
                    </a:cubicBezTo>
                    <a:cubicBezTo>
                      <a:pt x="16" y="33"/>
                      <a:pt x="8" y="40"/>
                      <a:pt x="5" y="42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6" name="Freeform 23"/>
              <p:cNvSpPr>
                <a:spLocks noEditPoints="1"/>
              </p:cNvSpPr>
              <p:nvPr/>
            </p:nvSpPr>
            <p:spPr bwMode="auto">
              <a:xfrm>
                <a:off x="3486150" y="4230688"/>
                <a:ext cx="871538" cy="877887"/>
              </a:xfrm>
              <a:custGeom>
                <a:avLst/>
                <a:gdLst>
                  <a:gd name="T0" fmla="*/ 26 w 52"/>
                  <a:gd name="T1" fmla="*/ 0 h 52"/>
                  <a:gd name="T2" fmla="*/ 0 w 52"/>
                  <a:gd name="T3" fmla="*/ 26 h 52"/>
                  <a:gd name="T4" fmla="*/ 26 w 52"/>
                  <a:gd name="T5" fmla="*/ 52 h 52"/>
                  <a:gd name="T6" fmla="*/ 52 w 52"/>
                  <a:gd name="T7" fmla="*/ 26 h 52"/>
                  <a:gd name="T8" fmla="*/ 26 w 52"/>
                  <a:gd name="T9" fmla="*/ 0 h 52"/>
                  <a:gd name="T10" fmla="*/ 26 w 52"/>
                  <a:gd name="T11" fmla="*/ 46 h 52"/>
                  <a:gd name="T12" fmla="*/ 5 w 52"/>
                  <a:gd name="T13" fmla="*/ 26 h 52"/>
                  <a:gd name="T14" fmla="*/ 26 w 52"/>
                  <a:gd name="T15" fmla="*/ 6 h 52"/>
                  <a:gd name="T16" fmla="*/ 46 w 52"/>
                  <a:gd name="T17" fmla="*/ 26 h 52"/>
                  <a:gd name="T18" fmla="*/ 26 w 52"/>
                  <a:gd name="T19" fmla="*/ 46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52">
                    <a:moveTo>
                      <a:pt x="26" y="0"/>
                    </a:moveTo>
                    <a:cubicBezTo>
                      <a:pt x="12" y="0"/>
                      <a:pt x="0" y="12"/>
                      <a:pt x="0" y="26"/>
                    </a:cubicBezTo>
                    <a:cubicBezTo>
                      <a:pt x="0" y="40"/>
                      <a:pt x="12" y="52"/>
                      <a:pt x="26" y="52"/>
                    </a:cubicBezTo>
                    <a:cubicBezTo>
                      <a:pt x="40" y="52"/>
                      <a:pt x="52" y="40"/>
                      <a:pt x="52" y="26"/>
                    </a:cubicBezTo>
                    <a:cubicBezTo>
                      <a:pt x="52" y="12"/>
                      <a:pt x="40" y="0"/>
                      <a:pt x="26" y="0"/>
                    </a:cubicBezTo>
                    <a:close/>
                    <a:moveTo>
                      <a:pt x="26" y="46"/>
                    </a:moveTo>
                    <a:cubicBezTo>
                      <a:pt x="15" y="46"/>
                      <a:pt x="5" y="37"/>
                      <a:pt x="5" y="26"/>
                    </a:cubicBezTo>
                    <a:cubicBezTo>
                      <a:pt x="5" y="15"/>
                      <a:pt x="15" y="6"/>
                      <a:pt x="26" y="6"/>
                    </a:cubicBezTo>
                    <a:cubicBezTo>
                      <a:pt x="37" y="6"/>
                      <a:pt x="46" y="15"/>
                      <a:pt x="46" y="26"/>
                    </a:cubicBezTo>
                    <a:cubicBezTo>
                      <a:pt x="46" y="37"/>
                      <a:pt x="37" y="46"/>
                      <a:pt x="26" y="46"/>
                    </a:cubicBezTo>
                    <a:close/>
                  </a:path>
                </a:pathLst>
              </a:custGeom>
              <a:solidFill>
                <a:srgbClr val="DBC9B8"/>
              </a:solidFill>
              <a:ln w="9525">
                <a:solidFill>
                  <a:srgbClr val="5C4A42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7" name="Freeform 24"/>
              <p:cNvSpPr>
                <a:spLocks noEditPoints="1"/>
              </p:cNvSpPr>
              <p:nvPr/>
            </p:nvSpPr>
            <p:spPr bwMode="auto">
              <a:xfrm>
                <a:off x="3502025" y="4248150"/>
                <a:ext cx="838200" cy="844550"/>
              </a:xfrm>
              <a:custGeom>
                <a:avLst/>
                <a:gdLst>
                  <a:gd name="T0" fmla="*/ 25 w 50"/>
                  <a:gd name="T1" fmla="*/ 0 h 50"/>
                  <a:gd name="T2" fmla="*/ 0 w 50"/>
                  <a:gd name="T3" fmla="*/ 25 h 50"/>
                  <a:gd name="T4" fmla="*/ 25 w 50"/>
                  <a:gd name="T5" fmla="*/ 50 h 50"/>
                  <a:gd name="T6" fmla="*/ 50 w 50"/>
                  <a:gd name="T7" fmla="*/ 25 h 50"/>
                  <a:gd name="T8" fmla="*/ 25 w 50"/>
                  <a:gd name="T9" fmla="*/ 0 h 50"/>
                  <a:gd name="T10" fmla="*/ 25 w 50"/>
                  <a:gd name="T11" fmla="*/ 44 h 50"/>
                  <a:gd name="T12" fmla="*/ 5 w 50"/>
                  <a:gd name="T13" fmla="*/ 25 h 50"/>
                  <a:gd name="T14" fmla="*/ 25 w 50"/>
                  <a:gd name="T15" fmla="*/ 5 h 50"/>
                  <a:gd name="T16" fmla="*/ 44 w 50"/>
                  <a:gd name="T17" fmla="*/ 25 h 50"/>
                  <a:gd name="T18" fmla="*/ 25 w 50"/>
                  <a:gd name="T19" fmla="*/ 4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50">
                    <a:moveTo>
                      <a:pt x="25" y="0"/>
                    </a:moveTo>
                    <a:cubicBezTo>
                      <a:pt x="11" y="0"/>
                      <a:pt x="0" y="11"/>
                      <a:pt x="0" y="25"/>
                    </a:cubicBezTo>
                    <a:cubicBezTo>
                      <a:pt x="0" y="39"/>
                      <a:pt x="11" y="50"/>
                      <a:pt x="25" y="50"/>
                    </a:cubicBezTo>
                    <a:cubicBezTo>
                      <a:pt x="38" y="50"/>
                      <a:pt x="50" y="39"/>
                      <a:pt x="50" y="25"/>
                    </a:cubicBezTo>
                    <a:cubicBezTo>
                      <a:pt x="50" y="11"/>
                      <a:pt x="38" y="0"/>
                      <a:pt x="25" y="0"/>
                    </a:cubicBezTo>
                    <a:close/>
                    <a:moveTo>
                      <a:pt x="25" y="44"/>
                    </a:moveTo>
                    <a:cubicBezTo>
                      <a:pt x="14" y="44"/>
                      <a:pt x="5" y="36"/>
                      <a:pt x="5" y="25"/>
                    </a:cubicBezTo>
                    <a:cubicBezTo>
                      <a:pt x="5" y="14"/>
                      <a:pt x="14" y="5"/>
                      <a:pt x="25" y="5"/>
                    </a:cubicBezTo>
                    <a:cubicBezTo>
                      <a:pt x="36" y="5"/>
                      <a:pt x="44" y="14"/>
                      <a:pt x="44" y="25"/>
                    </a:cubicBezTo>
                    <a:cubicBezTo>
                      <a:pt x="44" y="36"/>
                      <a:pt x="36" y="44"/>
                      <a:pt x="25" y="44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8" name="Oval 25"/>
              <p:cNvSpPr>
                <a:spLocks noChangeArrowheads="1"/>
              </p:cNvSpPr>
              <p:nvPr/>
            </p:nvSpPr>
            <p:spPr bwMode="auto">
              <a:xfrm>
                <a:off x="3652838" y="4400550"/>
                <a:ext cx="520700" cy="522287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9" name="Freeform 26"/>
              <p:cNvSpPr/>
              <p:nvPr/>
            </p:nvSpPr>
            <p:spPr bwMode="auto">
              <a:xfrm>
                <a:off x="3987800" y="4602163"/>
                <a:ext cx="101600" cy="119062"/>
              </a:xfrm>
              <a:custGeom>
                <a:avLst/>
                <a:gdLst>
                  <a:gd name="T0" fmla="*/ 0 w 6"/>
                  <a:gd name="T1" fmla="*/ 3 h 7"/>
                  <a:gd name="T2" fmla="*/ 2 w 6"/>
                  <a:gd name="T3" fmla="*/ 6 h 7"/>
                  <a:gd name="T4" fmla="*/ 6 w 6"/>
                  <a:gd name="T5" fmla="*/ 4 h 7"/>
                  <a:gd name="T6" fmla="*/ 4 w 6"/>
                  <a:gd name="T7" fmla="*/ 0 h 7"/>
                  <a:gd name="T8" fmla="*/ 0 w 6"/>
                  <a:gd name="T9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7">
                    <a:moveTo>
                      <a:pt x="0" y="3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5" y="7"/>
                      <a:pt x="6" y="4"/>
                    </a:cubicBezTo>
                    <a:cubicBezTo>
                      <a:pt x="4" y="0"/>
                      <a:pt x="4" y="0"/>
                      <a:pt x="4" y="0"/>
                    </a:cubicBez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0" name="Freeform 27"/>
              <p:cNvSpPr/>
              <p:nvPr/>
            </p:nvSpPr>
            <p:spPr bwMode="auto">
              <a:xfrm>
                <a:off x="3938588" y="4686300"/>
                <a:ext cx="150813" cy="152400"/>
              </a:xfrm>
              <a:custGeom>
                <a:avLst/>
                <a:gdLst>
                  <a:gd name="T0" fmla="*/ 9 w 9"/>
                  <a:gd name="T1" fmla="*/ 0 h 9"/>
                  <a:gd name="T2" fmla="*/ 5 w 9"/>
                  <a:gd name="T3" fmla="*/ 2 h 9"/>
                  <a:gd name="T4" fmla="*/ 3 w 9"/>
                  <a:gd name="T5" fmla="*/ 2 h 9"/>
                  <a:gd name="T6" fmla="*/ 3 w 9"/>
                  <a:gd name="T7" fmla="*/ 0 h 9"/>
                  <a:gd name="T8" fmla="*/ 0 w 9"/>
                  <a:gd name="T9" fmla="*/ 5 h 9"/>
                  <a:gd name="T10" fmla="*/ 2 w 9"/>
                  <a:gd name="T11" fmla="*/ 9 h 9"/>
                  <a:gd name="T12" fmla="*/ 2 w 9"/>
                  <a:gd name="T13" fmla="*/ 7 h 9"/>
                  <a:gd name="T14" fmla="*/ 5 w 9"/>
                  <a:gd name="T15" fmla="*/ 7 h 9"/>
                  <a:gd name="T16" fmla="*/ 6 w 9"/>
                  <a:gd name="T17" fmla="*/ 6 h 9"/>
                  <a:gd name="T18" fmla="*/ 9 w 9"/>
                  <a:gd name="T19" fmla="*/ 2 h 9"/>
                  <a:gd name="T20" fmla="*/ 9 w 9"/>
                  <a:gd name="T21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" h="9">
                    <a:moveTo>
                      <a:pt x="9" y="0"/>
                    </a:moveTo>
                    <a:cubicBezTo>
                      <a:pt x="9" y="0"/>
                      <a:pt x="9" y="2"/>
                      <a:pt x="5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7"/>
                      <a:pt x="5" y="7"/>
                      <a:pt x="6" y="6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9" y="1"/>
                      <a:pt x="9" y="0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1" name="Freeform 28"/>
              <p:cNvSpPr/>
              <p:nvPr/>
            </p:nvSpPr>
            <p:spPr bwMode="auto">
              <a:xfrm>
                <a:off x="3803650" y="4737100"/>
                <a:ext cx="101600" cy="68262"/>
              </a:xfrm>
              <a:custGeom>
                <a:avLst/>
                <a:gdLst>
                  <a:gd name="T0" fmla="*/ 6 w 6"/>
                  <a:gd name="T1" fmla="*/ 0 h 4"/>
                  <a:gd name="T2" fmla="*/ 2 w 6"/>
                  <a:gd name="T3" fmla="*/ 0 h 4"/>
                  <a:gd name="T4" fmla="*/ 2 w 6"/>
                  <a:gd name="T5" fmla="*/ 4 h 4"/>
                  <a:gd name="T6" fmla="*/ 6 w 6"/>
                  <a:gd name="T7" fmla="*/ 4 h 4"/>
                  <a:gd name="T8" fmla="*/ 6 w 6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4">
                    <a:moveTo>
                      <a:pt x="6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0" y="2"/>
                      <a:pt x="2" y="4"/>
                    </a:cubicBezTo>
                    <a:cubicBezTo>
                      <a:pt x="6" y="4"/>
                      <a:pt x="6" y="4"/>
                      <a:pt x="6" y="4"/>
                    </a:cubicBez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2" name="Freeform 29"/>
              <p:cNvSpPr/>
              <p:nvPr/>
            </p:nvSpPr>
            <p:spPr bwMode="auto">
              <a:xfrm>
                <a:off x="3754438" y="4619625"/>
                <a:ext cx="117475" cy="185737"/>
              </a:xfrm>
              <a:custGeom>
                <a:avLst/>
                <a:gdLst>
                  <a:gd name="T0" fmla="*/ 4 w 7"/>
                  <a:gd name="T1" fmla="*/ 11 h 11"/>
                  <a:gd name="T2" fmla="*/ 4 w 7"/>
                  <a:gd name="T3" fmla="*/ 7 h 11"/>
                  <a:gd name="T4" fmla="*/ 5 w 7"/>
                  <a:gd name="T5" fmla="*/ 4 h 11"/>
                  <a:gd name="T6" fmla="*/ 7 w 7"/>
                  <a:gd name="T7" fmla="*/ 5 h 11"/>
                  <a:gd name="T8" fmla="*/ 5 w 7"/>
                  <a:gd name="T9" fmla="*/ 0 h 11"/>
                  <a:gd name="T10" fmla="*/ 0 w 7"/>
                  <a:gd name="T11" fmla="*/ 1 h 11"/>
                  <a:gd name="T12" fmla="*/ 1 w 7"/>
                  <a:gd name="T13" fmla="*/ 2 h 11"/>
                  <a:gd name="T14" fmla="*/ 0 w 7"/>
                  <a:gd name="T15" fmla="*/ 4 h 11"/>
                  <a:gd name="T16" fmla="*/ 0 w 7"/>
                  <a:gd name="T17" fmla="*/ 5 h 11"/>
                  <a:gd name="T18" fmla="*/ 3 w 7"/>
                  <a:gd name="T19" fmla="*/ 10 h 11"/>
                  <a:gd name="T20" fmla="*/ 4 w 7"/>
                  <a:gd name="T21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" h="11">
                    <a:moveTo>
                      <a:pt x="4" y="11"/>
                    </a:moveTo>
                    <a:cubicBezTo>
                      <a:pt x="4" y="11"/>
                      <a:pt x="3" y="10"/>
                      <a:pt x="4" y="7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1"/>
                      <a:pt x="4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3" name="Freeform 30"/>
              <p:cNvSpPr/>
              <p:nvPr/>
            </p:nvSpPr>
            <p:spPr bwMode="auto">
              <a:xfrm>
                <a:off x="3803650" y="4518025"/>
                <a:ext cx="101600" cy="101600"/>
              </a:xfrm>
              <a:custGeom>
                <a:avLst/>
                <a:gdLst>
                  <a:gd name="T0" fmla="*/ 4 w 6"/>
                  <a:gd name="T1" fmla="*/ 6 h 6"/>
                  <a:gd name="T2" fmla="*/ 6 w 6"/>
                  <a:gd name="T3" fmla="*/ 3 h 6"/>
                  <a:gd name="T4" fmla="*/ 2 w 6"/>
                  <a:gd name="T5" fmla="*/ 0 h 6"/>
                  <a:gd name="T6" fmla="*/ 0 w 6"/>
                  <a:gd name="T7" fmla="*/ 4 h 6"/>
                  <a:gd name="T8" fmla="*/ 4 w 6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4" y="6"/>
                    </a:move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5" y="0"/>
                      <a:pt x="2" y="0"/>
                    </a:cubicBezTo>
                    <a:cubicBezTo>
                      <a:pt x="0" y="4"/>
                      <a:pt x="0" y="4"/>
                      <a:pt x="0" y="4"/>
                    </a:cubicBez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4" name="Freeform 31"/>
              <p:cNvSpPr/>
              <p:nvPr/>
            </p:nvSpPr>
            <p:spPr bwMode="auto">
              <a:xfrm>
                <a:off x="3854450" y="4500563"/>
                <a:ext cx="184150" cy="119062"/>
              </a:xfrm>
              <a:custGeom>
                <a:avLst/>
                <a:gdLst>
                  <a:gd name="T0" fmla="*/ 0 w 11"/>
                  <a:gd name="T1" fmla="*/ 1 h 7"/>
                  <a:gd name="T2" fmla="*/ 4 w 11"/>
                  <a:gd name="T3" fmla="*/ 3 h 7"/>
                  <a:gd name="T4" fmla="*/ 5 w 11"/>
                  <a:gd name="T5" fmla="*/ 5 h 7"/>
                  <a:gd name="T6" fmla="*/ 4 w 11"/>
                  <a:gd name="T7" fmla="*/ 6 h 7"/>
                  <a:gd name="T8" fmla="*/ 9 w 11"/>
                  <a:gd name="T9" fmla="*/ 7 h 7"/>
                  <a:gd name="T10" fmla="*/ 11 w 11"/>
                  <a:gd name="T11" fmla="*/ 2 h 7"/>
                  <a:gd name="T12" fmla="*/ 9 w 11"/>
                  <a:gd name="T13" fmla="*/ 3 h 7"/>
                  <a:gd name="T14" fmla="*/ 8 w 11"/>
                  <a:gd name="T15" fmla="*/ 1 h 7"/>
                  <a:gd name="T16" fmla="*/ 7 w 11"/>
                  <a:gd name="T17" fmla="*/ 0 h 7"/>
                  <a:gd name="T18" fmla="*/ 1 w 11"/>
                  <a:gd name="T19" fmla="*/ 0 h 7"/>
                  <a:gd name="T20" fmla="*/ 0 w 11"/>
                  <a:gd name="T21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7">
                    <a:moveTo>
                      <a:pt x="0" y="1"/>
                    </a:moveTo>
                    <a:cubicBezTo>
                      <a:pt x="0" y="1"/>
                      <a:pt x="2" y="0"/>
                      <a:pt x="4" y="3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78" name="矩形 77"/>
            <p:cNvSpPr/>
            <p:nvPr/>
          </p:nvSpPr>
          <p:spPr>
            <a:xfrm>
              <a:off x="2284866" y="4539820"/>
              <a:ext cx="372847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000" dirty="0">
                  <a:solidFill>
                    <a:srgbClr val="5C4A42"/>
                  </a:solidFill>
                  <a:cs typeface="+mn-ea"/>
                  <a:sym typeface="+mn-lt"/>
                </a:rPr>
                <a:t>The content of the title text.</a:t>
              </a:r>
            </a:p>
          </p:txBody>
        </p:sp>
      </p:grpSp>
      <p:sp>
        <p:nvSpPr>
          <p:cNvPr id="82" name="矩形 1"/>
          <p:cNvSpPr>
            <a:spLocks noChangeArrowheads="1"/>
          </p:cNvSpPr>
          <p:nvPr/>
        </p:nvSpPr>
        <p:spPr bwMode="auto">
          <a:xfrm>
            <a:off x="6115604" y="1765013"/>
            <a:ext cx="4510087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The demo carefully creates every page of artistic treasures, polishes tirelessly as a gesture, and perfectly assists your presentation.</a:t>
            </a:r>
          </a:p>
        </p:txBody>
      </p:sp>
      <p:sp>
        <p:nvSpPr>
          <p:cNvPr id="83" name="矩形 1"/>
          <p:cNvSpPr>
            <a:spLocks noChangeArrowheads="1"/>
          </p:cNvSpPr>
          <p:nvPr/>
        </p:nvSpPr>
        <p:spPr bwMode="auto">
          <a:xfrm>
            <a:off x="6115604" y="3019806"/>
            <a:ext cx="4510087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The demo carefully creates every page of artistic treasures, polishes tirelessly as a gesture, and perfectly assists your presentation.</a:t>
            </a:r>
          </a:p>
        </p:txBody>
      </p:sp>
      <p:sp>
        <p:nvSpPr>
          <p:cNvPr id="84" name="矩形 1"/>
          <p:cNvSpPr>
            <a:spLocks noChangeArrowheads="1"/>
          </p:cNvSpPr>
          <p:nvPr/>
        </p:nvSpPr>
        <p:spPr bwMode="auto">
          <a:xfrm>
            <a:off x="6122924" y="4287666"/>
            <a:ext cx="4510087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The demo carefully creates every page of artistic treasures, polishes tirelessly as a gesture, and perfectly assists your presentation.</a:t>
            </a:r>
          </a:p>
        </p:txBody>
      </p:sp>
      <p:sp>
        <p:nvSpPr>
          <p:cNvPr id="40" name="矩形 39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4076161" y="1754771"/>
            <a:ext cx="3606801" cy="3770313"/>
            <a:chOff x="4292599" y="2015711"/>
            <a:chExt cx="3606801" cy="3770313"/>
          </a:xfrm>
        </p:grpSpPr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>
              <a:off x="4292599" y="2015711"/>
              <a:ext cx="3606801" cy="3770313"/>
              <a:chOff x="2625" y="1228"/>
              <a:chExt cx="2272" cy="2375"/>
            </a:xfrm>
          </p:grpSpPr>
          <p:sp>
            <p:nvSpPr>
              <p:cNvPr id="16" name="Freeform 5"/>
              <p:cNvSpPr>
                <a:spLocks noEditPoints="1"/>
              </p:cNvSpPr>
              <p:nvPr/>
            </p:nvSpPr>
            <p:spPr bwMode="auto">
              <a:xfrm>
                <a:off x="3390" y="1228"/>
                <a:ext cx="742" cy="1133"/>
              </a:xfrm>
              <a:custGeom>
                <a:avLst/>
                <a:gdLst>
                  <a:gd name="T0" fmla="*/ 34 w 34"/>
                  <a:gd name="T1" fmla="*/ 18 h 52"/>
                  <a:gd name="T2" fmla="*/ 17 w 34"/>
                  <a:gd name="T3" fmla="*/ 1 h 52"/>
                  <a:gd name="T4" fmla="*/ 0 w 34"/>
                  <a:gd name="T5" fmla="*/ 18 h 52"/>
                  <a:gd name="T6" fmla="*/ 2 w 34"/>
                  <a:gd name="T7" fmla="*/ 26 h 52"/>
                  <a:gd name="T8" fmla="*/ 2 w 34"/>
                  <a:gd name="T9" fmla="*/ 26 h 52"/>
                  <a:gd name="T10" fmla="*/ 17 w 34"/>
                  <a:gd name="T11" fmla="*/ 52 h 52"/>
                  <a:gd name="T12" fmla="*/ 32 w 34"/>
                  <a:gd name="T13" fmla="*/ 26 h 52"/>
                  <a:gd name="T14" fmla="*/ 32 w 34"/>
                  <a:gd name="T15" fmla="*/ 26 h 52"/>
                  <a:gd name="T16" fmla="*/ 34 w 34"/>
                  <a:gd name="T17" fmla="*/ 18 h 52"/>
                  <a:gd name="T18" fmla="*/ 17 w 34"/>
                  <a:gd name="T19" fmla="*/ 32 h 52"/>
                  <a:gd name="T20" fmla="*/ 3 w 34"/>
                  <a:gd name="T21" fmla="*/ 18 h 52"/>
                  <a:gd name="T22" fmla="*/ 17 w 34"/>
                  <a:gd name="T23" fmla="*/ 3 h 52"/>
                  <a:gd name="T24" fmla="*/ 31 w 34"/>
                  <a:gd name="T25" fmla="*/ 18 h 52"/>
                  <a:gd name="T26" fmla="*/ 17 w 34"/>
                  <a:gd name="T27" fmla="*/ 3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" h="52">
                    <a:moveTo>
                      <a:pt x="34" y="18"/>
                    </a:moveTo>
                    <a:cubicBezTo>
                      <a:pt x="34" y="8"/>
                      <a:pt x="27" y="1"/>
                      <a:pt x="17" y="1"/>
                    </a:cubicBezTo>
                    <a:cubicBezTo>
                      <a:pt x="8" y="0"/>
                      <a:pt x="0" y="8"/>
                      <a:pt x="0" y="18"/>
                    </a:cubicBezTo>
                    <a:cubicBezTo>
                      <a:pt x="0" y="21"/>
                      <a:pt x="1" y="24"/>
                      <a:pt x="2" y="26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7" y="52"/>
                      <a:pt x="17" y="52"/>
                      <a:pt x="17" y="52"/>
                    </a:cubicBezTo>
                    <a:cubicBezTo>
                      <a:pt x="32" y="26"/>
                      <a:pt x="32" y="26"/>
                      <a:pt x="32" y="26"/>
                    </a:cubicBezTo>
                    <a:cubicBezTo>
                      <a:pt x="32" y="26"/>
                      <a:pt x="32" y="26"/>
                      <a:pt x="32" y="26"/>
                    </a:cubicBezTo>
                    <a:cubicBezTo>
                      <a:pt x="33" y="24"/>
                      <a:pt x="34" y="21"/>
                      <a:pt x="34" y="18"/>
                    </a:cubicBezTo>
                    <a:close/>
                    <a:moveTo>
                      <a:pt x="17" y="32"/>
                    </a:moveTo>
                    <a:cubicBezTo>
                      <a:pt x="9" y="32"/>
                      <a:pt x="3" y="26"/>
                      <a:pt x="3" y="18"/>
                    </a:cubicBezTo>
                    <a:cubicBezTo>
                      <a:pt x="3" y="10"/>
                      <a:pt x="9" y="3"/>
                      <a:pt x="17" y="3"/>
                    </a:cubicBezTo>
                    <a:cubicBezTo>
                      <a:pt x="25" y="3"/>
                      <a:pt x="31" y="10"/>
                      <a:pt x="31" y="18"/>
                    </a:cubicBezTo>
                    <a:cubicBezTo>
                      <a:pt x="31" y="26"/>
                      <a:pt x="25" y="32"/>
                      <a:pt x="17" y="32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" name="Freeform 6"/>
              <p:cNvSpPr>
                <a:spLocks noEditPoints="1"/>
              </p:cNvSpPr>
              <p:nvPr/>
            </p:nvSpPr>
            <p:spPr bwMode="auto">
              <a:xfrm>
                <a:off x="3390" y="2470"/>
                <a:ext cx="742" cy="1133"/>
              </a:xfrm>
              <a:custGeom>
                <a:avLst/>
                <a:gdLst>
                  <a:gd name="T0" fmla="*/ 0 w 34"/>
                  <a:gd name="T1" fmla="*/ 35 h 52"/>
                  <a:gd name="T2" fmla="*/ 17 w 34"/>
                  <a:gd name="T3" fmla="*/ 52 h 52"/>
                  <a:gd name="T4" fmla="*/ 34 w 34"/>
                  <a:gd name="T5" fmla="*/ 35 h 52"/>
                  <a:gd name="T6" fmla="*/ 32 w 34"/>
                  <a:gd name="T7" fmla="*/ 26 h 52"/>
                  <a:gd name="T8" fmla="*/ 32 w 34"/>
                  <a:gd name="T9" fmla="*/ 26 h 52"/>
                  <a:gd name="T10" fmla="*/ 17 w 34"/>
                  <a:gd name="T11" fmla="*/ 0 h 52"/>
                  <a:gd name="T12" fmla="*/ 2 w 34"/>
                  <a:gd name="T13" fmla="*/ 26 h 52"/>
                  <a:gd name="T14" fmla="*/ 2 w 34"/>
                  <a:gd name="T15" fmla="*/ 26 h 52"/>
                  <a:gd name="T16" fmla="*/ 0 w 34"/>
                  <a:gd name="T17" fmla="*/ 35 h 52"/>
                  <a:gd name="T18" fmla="*/ 17 w 34"/>
                  <a:gd name="T19" fmla="*/ 21 h 52"/>
                  <a:gd name="T20" fmla="*/ 31 w 34"/>
                  <a:gd name="T21" fmla="*/ 35 h 52"/>
                  <a:gd name="T22" fmla="*/ 17 w 34"/>
                  <a:gd name="T23" fmla="*/ 49 h 52"/>
                  <a:gd name="T24" fmla="*/ 3 w 34"/>
                  <a:gd name="T25" fmla="*/ 35 h 52"/>
                  <a:gd name="T26" fmla="*/ 17 w 34"/>
                  <a:gd name="T27" fmla="*/ 2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" h="52">
                    <a:moveTo>
                      <a:pt x="0" y="35"/>
                    </a:moveTo>
                    <a:cubicBezTo>
                      <a:pt x="0" y="44"/>
                      <a:pt x="8" y="52"/>
                      <a:pt x="17" y="52"/>
                    </a:cubicBezTo>
                    <a:cubicBezTo>
                      <a:pt x="27" y="52"/>
                      <a:pt x="34" y="44"/>
                      <a:pt x="34" y="35"/>
                    </a:cubicBezTo>
                    <a:cubicBezTo>
                      <a:pt x="34" y="32"/>
                      <a:pt x="34" y="29"/>
                      <a:pt x="32" y="26"/>
                    </a:cubicBezTo>
                    <a:cubicBezTo>
                      <a:pt x="32" y="26"/>
                      <a:pt x="32" y="26"/>
                      <a:pt x="32" y="26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" y="29"/>
                      <a:pt x="0" y="32"/>
                      <a:pt x="0" y="35"/>
                    </a:cubicBezTo>
                    <a:close/>
                    <a:moveTo>
                      <a:pt x="17" y="21"/>
                    </a:moveTo>
                    <a:cubicBezTo>
                      <a:pt x="25" y="21"/>
                      <a:pt x="31" y="27"/>
                      <a:pt x="31" y="35"/>
                    </a:cubicBezTo>
                    <a:cubicBezTo>
                      <a:pt x="31" y="43"/>
                      <a:pt x="25" y="49"/>
                      <a:pt x="17" y="49"/>
                    </a:cubicBezTo>
                    <a:cubicBezTo>
                      <a:pt x="9" y="49"/>
                      <a:pt x="3" y="43"/>
                      <a:pt x="3" y="35"/>
                    </a:cubicBezTo>
                    <a:cubicBezTo>
                      <a:pt x="3" y="27"/>
                      <a:pt x="9" y="21"/>
                      <a:pt x="17" y="21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" name="Freeform 7"/>
              <p:cNvSpPr>
                <a:spLocks noEditPoints="1"/>
              </p:cNvSpPr>
              <p:nvPr/>
            </p:nvSpPr>
            <p:spPr bwMode="auto">
              <a:xfrm>
                <a:off x="2625" y="1598"/>
                <a:ext cx="1092" cy="807"/>
              </a:xfrm>
              <a:custGeom>
                <a:avLst/>
                <a:gdLst>
                  <a:gd name="T0" fmla="*/ 29 w 50"/>
                  <a:gd name="T1" fmla="*/ 4 h 37"/>
                  <a:gd name="T2" fmla="*/ 5 w 50"/>
                  <a:gd name="T3" fmla="*/ 11 h 37"/>
                  <a:gd name="T4" fmla="*/ 11 w 50"/>
                  <a:gd name="T5" fmla="*/ 34 h 37"/>
                  <a:gd name="T6" fmla="*/ 20 w 50"/>
                  <a:gd name="T7" fmla="*/ 37 h 37"/>
                  <a:gd name="T8" fmla="*/ 20 w 50"/>
                  <a:gd name="T9" fmla="*/ 37 h 37"/>
                  <a:gd name="T10" fmla="*/ 50 w 50"/>
                  <a:gd name="T11" fmla="*/ 37 h 37"/>
                  <a:gd name="T12" fmla="*/ 35 w 50"/>
                  <a:gd name="T13" fmla="*/ 11 h 37"/>
                  <a:gd name="T14" fmla="*/ 35 w 50"/>
                  <a:gd name="T15" fmla="*/ 11 h 37"/>
                  <a:gd name="T16" fmla="*/ 29 w 50"/>
                  <a:gd name="T17" fmla="*/ 4 h 37"/>
                  <a:gd name="T18" fmla="*/ 32 w 50"/>
                  <a:gd name="T19" fmla="*/ 26 h 37"/>
                  <a:gd name="T20" fmla="*/ 13 w 50"/>
                  <a:gd name="T21" fmla="*/ 32 h 37"/>
                  <a:gd name="T22" fmla="*/ 8 w 50"/>
                  <a:gd name="T23" fmla="*/ 12 h 37"/>
                  <a:gd name="T24" fmla="*/ 27 w 50"/>
                  <a:gd name="T25" fmla="*/ 7 h 37"/>
                  <a:gd name="T26" fmla="*/ 32 w 50"/>
                  <a:gd name="T27" fmla="*/ 2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37">
                    <a:moveTo>
                      <a:pt x="29" y="4"/>
                    </a:moveTo>
                    <a:cubicBezTo>
                      <a:pt x="20" y="0"/>
                      <a:pt x="10" y="2"/>
                      <a:pt x="5" y="11"/>
                    </a:cubicBezTo>
                    <a:cubicBezTo>
                      <a:pt x="0" y="19"/>
                      <a:pt x="3" y="29"/>
                      <a:pt x="11" y="34"/>
                    </a:cubicBezTo>
                    <a:cubicBezTo>
                      <a:pt x="14" y="36"/>
                      <a:pt x="17" y="37"/>
                      <a:pt x="20" y="37"/>
                    </a:cubicBezTo>
                    <a:cubicBezTo>
                      <a:pt x="20" y="37"/>
                      <a:pt x="20" y="37"/>
                      <a:pt x="20" y="37"/>
                    </a:cubicBezTo>
                    <a:cubicBezTo>
                      <a:pt x="50" y="37"/>
                      <a:pt x="50" y="37"/>
                      <a:pt x="50" y="37"/>
                    </a:cubicBezTo>
                    <a:cubicBezTo>
                      <a:pt x="35" y="11"/>
                      <a:pt x="35" y="11"/>
                      <a:pt x="35" y="11"/>
                    </a:cubicBezTo>
                    <a:cubicBezTo>
                      <a:pt x="35" y="11"/>
                      <a:pt x="35" y="11"/>
                      <a:pt x="35" y="11"/>
                    </a:cubicBezTo>
                    <a:cubicBezTo>
                      <a:pt x="34" y="8"/>
                      <a:pt x="31" y="6"/>
                      <a:pt x="29" y="4"/>
                    </a:cubicBezTo>
                    <a:close/>
                    <a:moveTo>
                      <a:pt x="32" y="26"/>
                    </a:moveTo>
                    <a:cubicBezTo>
                      <a:pt x="28" y="33"/>
                      <a:pt x="20" y="36"/>
                      <a:pt x="13" y="32"/>
                    </a:cubicBezTo>
                    <a:cubicBezTo>
                      <a:pt x="6" y="28"/>
                      <a:pt x="4" y="19"/>
                      <a:pt x="8" y="12"/>
                    </a:cubicBezTo>
                    <a:cubicBezTo>
                      <a:pt x="12" y="5"/>
                      <a:pt x="20" y="3"/>
                      <a:pt x="27" y="7"/>
                    </a:cubicBezTo>
                    <a:cubicBezTo>
                      <a:pt x="34" y="11"/>
                      <a:pt x="36" y="20"/>
                      <a:pt x="32" y="26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" name="Freeform 8"/>
              <p:cNvSpPr>
                <a:spLocks noEditPoints="1"/>
              </p:cNvSpPr>
              <p:nvPr/>
            </p:nvSpPr>
            <p:spPr bwMode="auto">
              <a:xfrm>
                <a:off x="3805" y="2448"/>
                <a:ext cx="1092" cy="807"/>
              </a:xfrm>
              <a:custGeom>
                <a:avLst/>
                <a:gdLst>
                  <a:gd name="T0" fmla="*/ 22 w 50"/>
                  <a:gd name="T1" fmla="*/ 32 h 37"/>
                  <a:gd name="T2" fmla="*/ 45 w 50"/>
                  <a:gd name="T3" fmla="*/ 26 h 37"/>
                  <a:gd name="T4" fmla="*/ 39 w 50"/>
                  <a:gd name="T5" fmla="*/ 2 h 37"/>
                  <a:gd name="T6" fmla="*/ 30 w 50"/>
                  <a:gd name="T7" fmla="*/ 0 h 37"/>
                  <a:gd name="T8" fmla="*/ 30 w 50"/>
                  <a:gd name="T9" fmla="*/ 0 h 37"/>
                  <a:gd name="T10" fmla="*/ 0 w 50"/>
                  <a:gd name="T11" fmla="*/ 0 h 37"/>
                  <a:gd name="T12" fmla="*/ 15 w 50"/>
                  <a:gd name="T13" fmla="*/ 26 h 37"/>
                  <a:gd name="T14" fmla="*/ 15 w 50"/>
                  <a:gd name="T15" fmla="*/ 26 h 37"/>
                  <a:gd name="T16" fmla="*/ 22 w 50"/>
                  <a:gd name="T17" fmla="*/ 32 h 37"/>
                  <a:gd name="T18" fmla="*/ 18 w 50"/>
                  <a:gd name="T19" fmla="*/ 10 h 37"/>
                  <a:gd name="T20" fmla="*/ 37 w 50"/>
                  <a:gd name="T21" fmla="*/ 5 h 37"/>
                  <a:gd name="T22" fmla="*/ 43 w 50"/>
                  <a:gd name="T23" fmla="*/ 25 h 37"/>
                  <a:gd name="T24" fmla="*/ 23 w 50"/>
                  <a:gd name="T25" fmla="*/ 30 h 37"/>
                  <a:gd name="T26" fmla="*/ 18 w 50"/>
                  <a:gd name="T27" fmla="*/ 1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37">
                    <a:moveTo>
                      <a:pt x="22" y="32"/>
                    </a:moveTo>
                    <a:cubicBezTo>
                      <a:pt x="30" y="37"/>
                      <a:pt x="40" y="34"/>
                      <a:pt x="45" y="26"/>
                    </a:cubicBezTo>
                    <a:cubicBezTo>
                      <a:pt x="50" y="18"/>
                      <a:pt x="47" y="7"/>
                      <a:pt x="39" y="2"/>
                    </a:cubicBezTo>
                    <a:cubicBezTo>
                      <a:pt x="36" y="1"/>
                      <a:pt x="33" y="0"/>
                      <a:pt x="30" y="0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7" y="28"/>
                      <a:pt x="19" y="31"/>
                      <a:pt x="22" y="32"/>
                    </a:cubicBezTo>
                    <a:close/>
                    <a:moveTo>
                      <a:pt x="18" y="10"/>
                    </a:moveTo>
                    <a:cubicBezTo>
                      <a:pt x="22" y="3"/>
                      <a:pt x="31" y="1"/>
                      <a:pt x="37" y="5"/>
                    </a:cubicBezTo>
                    <a:cubicBezTo>
                      <a:pt x="44" y="9"/>
                      <a:pt x="47" y="18"/>
                      <a:pt x="43" y="25"/>
                    </a:cubicBezTo>
                    <a:cubicBezTo>
                      <a:pt x="39" y="31"/>
                      <a:pt x="30" y="34"/>
                      <a:pt x="23" y="30"/>
                    </a:cubicBezTo>
                    <a:cubicBezTo>
                      <a:pt x="16" y="26"/>
                      <a:pt x="14" y="17"/>
                      <a:pt x="18" y="10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0" name="Freeform 9"/>
              <p:cNvSpPr>
                <a:spLocks noEditPoints="1"/>
              </p:cNvSpPr>
              <p:nvPr/>
            </p:nvSpPr>
            <p:spPr bwMode="auto">
              <a:xfrm>
                <a:off x="2625" y="2448"/>
                <a:ext cx="1092" cy="807"/>
              </a:xfrm>
              <a:custGeom>
                <a:avLst/>
                <a:gdLst>
                  <a:gd name="T0" fmla="*/ 11 w 50"/>
                  <a:gd name="T1" fmla="*/ 2 h 37"/>
                  <a:gd name="T2" fmla="*/ 5 w 50"/>
                  <a:gd name="T3" fmla="*/ 25 h 37"/>
                  <a:gd name="T4" fmla="*/ 28 w 50"/>
                  <a:gd name="T5" fmla="*/ 32 h 37"/>
                  <a:gd name="T6" fmla="*/ 35 w 50"/>
                  <a:gd name="T7" fmla="*/ 26 h 37"/>
                  <a:gd name="T8" fmla="*/ 35 w 50"/>
                  <a:gd name="T9" fmla="*/ 26 h 37"/>
                  <a:gd name="T10" fmla="*/ 50 w 50"/>
                  <a:gd name="T11" fmla="*/ 0 h 37"/>
                  <a:gd name="T12" fmla="*/ 20 w 50"/>
                  <a:gd name="T13" fmla="*/ 0 h 37"/>
                  <a:gd name="T14" fmla="*/ 20 w 50"/>
                  <a:gd name="T15" fmla="*/ 0 h 37"/>
                  <a:gd name="T16" fmla="*/ 11 w 50"/>
                  <a:gd name="T17" fmla="*/ 2 h 37"/>
                  <a:gd name="T18" fmla="*/ 32 w 50"/>
                  <a:gd name="T19" fmla="*/ 10 h 37"/>
                  <a:gd name="T20" fmla="*/ 27 w 50"/>
                  <a:gd name="T21" fmla="*/ 29 h 37"/>
                  <a:gd name="T22" fmla="*/ 7 w 50"/>
                  <a:gd name="T23" fmla="*/ 24 h 37"/>
                  <a:gd name="T24" fmla="*/ 13 w 50"/>
                  <a:gd name="T25" fmla="*/ 4 h 37"/>
                  <a:gd name="T26" fmla="*/ 32 w 50"/>
                  <a:gd name="T27" fmla="*/ 1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37">
                    <a:moveTo>
                      <a:pt x="11" y="2"/>
                    </a:moveTo>
                    <a:cubicBezTo>
                      <a:pt x="3" y="6"/>
                      <a:pt x="0" y="17"/>
                      <a:pt x="5" y="25"/>
                    </a:cubicBezTo>
                    <a:cubicBezTo>
                      <a:pt x="9" y="34"/>
                      <a:pt x="20" y="37"/>
                      <a:pt x="28" y="32"/>
                    </a:cubicBezTo>
                    <a:cubicBezTo>
                      <a:pt x="31" y="30"/>
                      <a:pt x="33" y="28"/>
                      <a:pt x="35" y="26"/>
                    </a:cubicBezTo>
                    <a:cubicBezTo>
                      <a:pt x="35" y="26"/>
                      <a:pt x="35" y="26"/>
                      <a:pt x="35" y="26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7" y="0"/>
                      <a:pt x="14" y="0"/>
                      <a:pt x="11" y="2"/>
                    </a:cubicBezTo>
                    <a:close/>
                    <a:moveTo>
                      <a:pt x="32" y="10"/>
                    </a:moveTo>
                    <a:cubicBezTo>
                      <a:pt x="36" y="17"/>
                      <a:pt x="34" y="26"/>
                      <a:pt x="27" y="29"/>
                    </a:cubicBezTo>
                    <a:cubicBezTo>
                      <a:pt x="20" y="33"/>
                      <a:pt x="11" y="31"/>
                      <a:pt x="7" y="24"/>
                    </a:cubicBezTo>
                    <a:cubicBezTo>
                      <a:pt x="3" y="17"/>
                      <a:pt x="6" y="8"/>
                      <a:pt x="13" y="4"/>
                    </a:cubicBezTo>
                    <a:cubicBezTo>
                      <a:pt x="20" y="0"/>
                      <a:pt x="28" y="3"/>
                      <a:pt x="32" y="10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1" name="Freeform 10"/>
              <p:cNvSpPr>
                <a:spLocks noEditPoints="1"/>
              </p:cNvSpPr>
              <p:nvPr/>
            </p:nvSpPr>
            <p:spPr bwMode="auto">
              <a:xfrm>
                <a:off x="3805" y="1598"/>
                <a:ext cx="1092" cy="807"/>
              </a:xfrm>
              <a:custGeom>
                <a:avLst/>
                <a:gdLst>
                  <a:gd name="T0" fmla="*/ 39 w 50"/>
                  <a:gd name="T1" fmla="*/ 35 h 37"/>
                  <a:gd name="T2" fmla="*/ 46 w 50"/>
                  <a:gd name="T3" fmla="*/ 11 h 37"/>
                  <a:gd name="T4" fmla="*/ 22 w 50"/>
                  <a:gd name="T5" fmla="*/ 5 h 37"/>
                  <a:gd name="T6" fmla="*/ 16 w 50"/>
                  <a:gd name="T7" fmla="*/ 11 h 37"/>
                  <a:gd name="T8" fmla="*/ 16 w 50"/>
                  <a:gd name="T9" fmla="*/ 11 h 37"/>
                  <a:gd name="T10" fmla="*/ 0 w 50"/>
                  <a:gd name="T11" fmla="*/ 37 h 37"/>
                  <a:gd name="T12" fmla="*/ 30 w 50"/>
                  <a:gd name="T13" fmla="*/ 37 h 37"/>
                  <a:gd name="T14" fmla="*/ 30 w 50"/>
                  <a:gd name="T15" fmla="*/ 37 h 37"/>
                  <a:gd name="T16" fmla="*/ 39 w 50"/>
                  <a:gd name="T17" fmla="*/ 35 h 37"/>
                  <a:gd name="T18" fmla="*/ 18 w 50"/>
                  <a:gd name="T19" fmla="*/ 27 h 37"/>
                  <a:gd name="T20" fmla="*/ 24 w 50"/>
                  <a:gd name="T21" fmla="*/ 7 h 37"/>
                  <a:gd name="T22" fmla="*/ 43 w 50"/>
                  <a:gd name="T23" fmla="*/ 13 h 37"/>
                  <a:gd name="T24" fmla="*/ 37 w 50"/>
                  <a:gd name="T25" fmla="*/ 32 h 37"/>
                  <a:gd name="T26" fmla="*/ 18 w 50"/>
                  <a:gd name="T27" fmla="*/ 2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37">
                    <a:moveTo>
                      <a:pt x="39" y="35"/>
                    </a:moveTo>
                    <a:cubicBezTo>
                      <a:pt x="47" y="30"/>
                      <a:pt x="50" y="20"/>
                      <a:pt x="46" y="11"/>
                    </a:cubicBezTo>
                    <a:cubicBezTo>
                      <a:pt x="41" y="3"/>
                      <a:pt x="30" y="0"/>
                      <a:pt x="22" y="5"/>
                    </a:cubicBezTo>
                    <a:cubicBezTo>
                      <a:pt x="19" y="6"/>
                      <a:pt x="17" y="8"/>
                      <a:pt x="16" y="11"/>
                    </a:cubicBezTo>
                    <a:cubicBezTo>
                      <a:pt x="16" y="11"/>
                      <a:pt x="16" y="11"/>
                      <a:pt x="16" y="11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33" y="37"/>
                      <a:pt x="36" y="36"/>
                      <a:pt x="39" y="35"/>
                    </a:cubicBezTo>
                    <a:close/>
                    <a:moveTo>
                      <a:pt x="18" y="27"/>
                    </a:moveTo>
                    <a:cubicBezTo>
                      <a:pt x="14" y="20"/>
                      <a:pt x="17" y="11"/>
                      <a:pt x="24" y="7"/>
                    </a:cubicBezTo>
                    <a:cubicBezTo>
                      <a:pt x="30" y="3"/>
                      <a:pt x="39" y="6"/>
                      <a:pt x="43" y="13"/>
                    </a:cubicBezTo>
                    <a:cubicBezTo>
                      <a:pt x="47" y="20"/>
                      <a:pt x="44" y="28"/>
                      <a:pt x="37" y="32"/>
                    </a:cubicBezTo>
                    <a:cubicBezTo>
                      <a:pt x="31" y="36"/>
                      <a:pt x="22" y="34"/>
                      <a:pt x="18" y="27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5734924" y="2330255"/>
              <a:ext cx="722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879512" y="3001412"/>
              <a:ext cx="722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6847922" y="4292383"/>
              <a:ext cx="722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734924" y="4941186"/>
              <a:ext cx="722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621927" y="4292382"/>
              <a:ext cx="722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5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621927" y="3011269"/>
              <a:ext cx="7221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6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矩形 1"/>
          <p:cNvSpPr>
            <a:spLocks noChangeArrowheads="1"/>
          </p:cNvSpPr>
          <p:nvPr/>
        </p:nvSpPr>
        <p:spPr bwMode="auto">
          <a:xfrm>
            <a:off x="7682963" y="2595157"/>
            <a:ext cx="3289837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23" name="矩形 1"/>
          <p:cNvSpPr>
            <a:spLocks noChangeArrowheads="1"/>
          </p:cNvSpPr>
          <p:nvPr/>
        </p:nvSpPr>
        <p:spPr bwMode="auto">
          <a:xfrm>
            <a:off x="7682963" y="4015163"/>
            <a:ext cx="3289837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24" name="矩形 1"/>
          <p:cNvSpPr>
            <a:spLocks noChangeArrowheads="1"/>
          </p:cNvSpPr>
          <p:nvPr/>
        </p:nvSpPr>
        <p:spPr bwMode="auto">
          <a:xfrm>
            <a:off x="1273629" y="2641983"/>
            <a:ext cx="2817516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25" name="矩形 1"/>
          <p:cNvSpPr>
            <a:spLocks noChangeArrowheads="1"/>
          </p:cNvSpPr>
          <p:nvPr/>
        </p:nvSpPr>
        <p:spPr bwMode="auto">
          <a:xfrm>
            <a:off x="1357993" y="4191969"/>
            <a:ext cx="2817516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26" name="矩形 25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1549873" y="2087804"/>
          <a:ext cx="8992622" cy="33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965616" y="2240841"/>
            <a:ext cx="7970483" cy="1861653"/>
            <a:chOff x="2110758" y="2458556"/>
            <a:chExt cx="7970483" cy="1861653"/>
          </a:xfrm>
        </p:grpSpPr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>
              <a:off x="2110758" y="2458556"/>
              <a:ext cx="7970483" cy="1861653"/>
              <a:chOff x="1602" y="1532"/>
              <a:chExt cx="4397" cy="1027"/>
            </a:xfrm>
          </p:grpSpPr>
          <p:sp>
            <p:nvSpPr>
              <p:cNvPr id="15" name="Freeform 5"/>
              <p:cNvSpPr/>
              <p:nvPr/>
            </p:nvSpPr>
            <p:spPr bwMode="auto">
              <a:xfrm>
                <a:off x="4840" y="1532"/>
                <a:ext cx="1159" cy="1027"/>
              </a:xfrm>
              <a:custGeom>
                <a:avLst/>
                <a:gdLst>
                  <a:gd name="T0" fmla="*/ 88 w 92"/>
                  <a:gd name="T1" fmla="*/ 47 h 79"/>
                  <a:gd name="T2" fmla="*/ 88 w 92"/>
                  <a:gd name="T3" fmla="*/ 32 h 79"/>
                  <a:gd name="T4" fmla="*/ 60 w 92"/>
                  <a:gd name="T5" fmla="*/ 5 h 79"/>
                  <a:gd name="T6" fmla="*/ 53 w 92"/>
                  <a:gd name="T7" fmla="*/ 8 h 79"/>
                  <a:gd name="T8" fmla="*/ 53 w 92"/>
                  <a:gd name="T9" fmla="*/ 8 h 79"/>
                  <a:gd name="T10" fmla="*/ 42 w 92"/>
                  <a:gd name="T11" fmla="*/ 18 h 79"/>
                  <a:gd name="T12" fmla="*/ 10 w 92"/>
                  <a:gd name="T13" fmla="*/ 18 h 79"/>
                  <a:gd name="T14" fmla="*/ 0 w 92"/>
                  <a:gd name="T15" fmla="*/ 29 h 79"/>
                  <a:gd name="T16" fmla="*/ 0 w 92"/>
                  <a:gd name="T17" fmla="*/ 50 h 79"/>
                  <a:gd name="T18" fmla="*/ 10 w 92"/>
                  <a:gd name="T19" fmla="*/ 61 h 79"/>
                  <a:gd name="T20" fmla="*/ 42 w 92"/>
                  <a:gd name="T21" fmla="*/ 61 h 79"/>
                  <a:gd name="T22" fmla="*/ 53 w 92"/>
                  <a:gd name="T23" fmla="*/ 72 h 79"/>
                  <a:gd name="T24" fmla="*/ 53 w 92"/>
                  <a:gd name="T25" fmla="*/ 72 h 79"/>
                  <a:gd name="T26" fmla="*/ 60 w 92"/>
                  <a:gd name="T27" fmla="*/ 75 h 79"/>
                  <a:gd name="T28" fmla="*/ 88 w 92"/>
                  <a:gd name="T29" fmla="*/ 4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2" h="79">
                    <a:moveTo>
                      <a:pt x="88" y="47"/>
                    </a:moveTo>
                    <a:cubicBezTo>
                      <a:pt x="92" y="43"/>
                      <a:pt x="92" y="36"/>
                      <a:pt x="88" y="32"/>
                    </a:cubicBezTo>
                    <a:cubicBezTo>
                      <a:pt x="60" y="5"/>
                      <a:pt x="60" y="5"/>
                      <a:pt x="60" y="5"/>
                    </a:cubicBezTo>
                    <a:cubicBezTo>
                      <a:pt x="56" y="0"/>
                      <a:pt x="53" y="2"/>
                      <a:pt x="53" y="8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3" y="14"/>
                      <a:pt x="48" y="18"/>
                      <a:pt x="42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4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4" y="61"/>
                      <a:pt x="10" y="61"/>
                    </a:cubicBezTo>
                    <a:cubicBezTo>
                      <a:pt x="42" y="61"/>
                      <a:pt x="42" y="61"/>
                      <a:pt x="42" y="61"/>
                    </a:cubicBezTo>
                    <a:cubicBezTo>
                      <a:pt x="48" y="61"/>
                      <a:pt x="53" y="66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8"/>
                      <a:pt x="56" y="79"/>
                      <a:pt x="60" y="75"/>
                    </a:cubicBezTo>
                    <a:lnTo>
                      <a:pt x="88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Freeform 6"/>
              <p:cNvSpPr/>
              <p:nvPr/>
            </p:nvSpPr>
            <p:spPr bwMode="auto">
              <a:xfrm>
                <a:off x="4840" y="1766"/>
                <a:ext cx="415" cy="559"/>
              </a:xfrm>
              <a:custGeom>
                <a:avLst/>
                <a:gdLst>
                  <a:gd name="T0" fmla="*/ 0 w 33"/>
                  <a:gd name="T1" fmla="*/ 11 h 43"/>
                  <a:gd name="T2" fmla="*/ 0 w 33"/>
                  <a:gd name="T3" fmla="*/ 32 h 43"/>
                  <a:gd name="T4" fmla="*/ 10 w 33"/>
                  <a:gd name="T5" fmla="*/ 43 h 43"/>
                  <a:gd name="T6" fmla="*/ 15 w 33"/>
                  <a:gd name="T7" fmla="*/ 43 h 43"/>
                  <a:gd name="T8" fmla="*/ 28 w 33"/>
                  <a:gd name="T9" fmla="*/ 29 h 43"/>
                  <a:gd name="T10" fmla="*/ 28 w 33"/>
                  <a:gd name="T11" fmla="*/ 14 h 43"/>
                  <a:gd name="T12" fmla="*/ 15 w 33"/>
                  <a:gd name="T13" fmla="*/ 0 h 43"/>
                  <a:gd name="T14" fmla="*/ 10 w 33"/>
                  <a:gd name="T15" fmla="*/ 0 h 43"/>
                  <a:gd name="T16" fmla="*/ 0 w 33"/>
                  <a:gd name="T17" fmla="*/ 1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43">
                    <a:moveTo>
                      <a:pt x="0" y="11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4" y="43"/>
                      <a:pt x="10" y="43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28" y="29"/>
                      <a:pt x="28" y="29"/>
                      <a:pt x="28" y="29"/>
                    </a:cubicBezTo>
                    <a:cubicBezTo>
                      <a:pt x="33" y="25"/>
                      <a:pt x="33" y="18"/>
                      <a:pt x="28" y="14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0"/>
                      <a:pt x="0" y="5"/>
                      <a:pt x="0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Freeform 7"/>
              <p:cNvSpPr/>
              <p:nvPr/>
            </p:nvSpPr>
            <p:spPr bwMode="auto">
              <a:xfrm>
                <a:off x="4033" y="1532"/>
                <a:ext cx="1159" cy="1027"/>
              </a:xfrm>
              <a:custGeom>
                <a:avLst/>
                <a:gdLst>
                  <a:gd name="T0" fmla="*/ 88 w 92"/>
                  <a:gd name="T1" fmla="*/ 47 h 79"/>
                  <a:gd name="T2" fmla="*/ 88 w 92"/>
                  <a:gd name="T3" fmla="*/ 32 h 79"/>
                  <a:gd name="T4" fmla="*/ 60 w 92"/>
                  <a:gd name="T5" fmla="*/ 5 h 79"/>
                  <a:gd name="T6" fmla="*/ 53 w 92"/>
                  <a:gd name="T7" fmla="*/ 8 h 79"/>
                  <a:gd name="T8" fmla="*/ 53 w 92"/>
                  <a:gd name="T9" fmla="*/ 8 h 79"/>
                  <a:gd name="T10" fmla="*/ 42 w 92"/>
                  <a:gd name="T11" fmla="*/ 18 h 79"/>
                  <a:gd name="T12" fmla="*/ 10 w 92"/>
                  <a:gd name="T13" fmla="*/ 18 h 79"/>
                  <a:gd name="T14" fmla="*/ 0 w 92"/>
                  <a:gd name="T15" fmla="*/ 29 h 79"/>
                  <a:gd name="T16" fmla="*/ 0 w 92"/>
                  <a:gd name="T17" fmla="*/ 50 h 79"/>
                  <a:gd name="T18" fmla="*/ 10 w 92"/>
                  <a:gd name="T19" fmla="*/ 61 h 79"/>
                  <a:gd name="T20" fmla="*/ 42 w 92"/>
                  <a:gd name="T21" fmla="*/ 61 h 79"/>
                  <a:gd name="T22" fmla="*/ 53 w 92"/>
                  <a:gd name="T23" fmla="*/ 72 h 79"/>
                  <a:gd name="T24" fmla="*/ 53 w 92"/>
                  <a:gd name="T25" fmla="*/ 72 h 79"/>
                  <a:gd name="T26" fmla="*/ 60 w 92"/>
                  <a:gd name="T27" fmla="*/ 75 h 79"/>
                  <a:gd name="T28" fmla="*/ 88 w 92"/>
                  <a:gd name="T29" fmla="*/ 4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2" h="79">
                    <a:moveTo>
                      <a:pt x="88" y="47"/>
                    </a:moveTo>
                    <a:cubicBezTo>
                      <a:pt x="92" y="43"/>
                      <a:pt x="92" y="36"/>
                      <a:pt x="88" y="32"/>
                    </a:cubicBezTo>
                    <a:cubicBezTo>
                      <a:pt x="60" y="5"/>
                      <a:pt x="60" y="5"/>
                      <a:pt x="60" y="5"/>
                    </a:cubicBezTo>
                    <a:cubicBezTo>
                      <a:pt x="56" y="0"/>
                      <a:pt x="53" y="2"/>
                      <a:pt x="53" y="8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3" y="14"/>
                      <a:pt x="48" y="18"/>
                      <a:pt x="42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4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4" y="61"/>
                      <a:pt x="10" y="61"/>
                    </a:cubicBezTo>
                    <a:cubicBezTo>
                      <a:pt x="42" y="61"/>
                      <a:pt x="42" y="61"/>
                      <a:pt x="42" y="61"/>
                    </a:cubicBezTo>
                    <a:cubicBezTo>
                      <a:pt x="48" y="61"/>
                      <a:pt x="53" y="66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8"/>
                      <a:pt x="56" y="79"/>
                      <a:pt x="60" y="75"/>
                    </a:cubicBezTo>
                    <a:lnTo>
                      <a:pt x="88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Freeform 8"/>
              <p:cNvSpPr/>
              <p:nvPr/>
            </p:nvSpPr>
            <p:spPr bwMode="auto">
              <a:xfrm>
                <a:off x="4033" y="1766"/>
                <a:ext cx="416" cy="559"/>
              </a:xfrm>
              <a:custGeom>
                <a:avLst/>
                <a:gdLst>
                  <a:gd name="T0" fmla="*/ 0 w 33"/>
                  <a:gd name="T1" fmla="*/ 11 h 43"/>
                  <a:gd name="T2" fmla="*/ 0 w 33"/>
                  <a:gd name="T3" fmla="*/ 32 h 43"/>
                  <a:gd name="T4" fmla="*/ 10 w 33"/>
                  <a:gd name="T5" fmla="*/ 43 h 43"/>
                  <a:gd name="T6" fmla="*/ 15 w 33"/>
                  <a:gd name="T7" fmla="*/ 43 h 43"/>
                  <a:gd name="T8" fmla="*/ 28 w 33"/>
                  <a:gd name="T9" fmla="*/ 29 h 43"/>
                  <a:gd name="T10" fmla="*/ 28 w 33"/>
                  <a:gd name="T11" fmla="*/ 14 h 43"/>
                  <a:gd name="T12" fmla="*/ 15 w 33"/>
                  <a:gd name="T13" fmla="*/ 0 h 43"/>
                  <a:gd name="T14" fmla="*/ 10 w 33"/>
                  <a:gd name="T15" fmla="*/ 0 h 43"/>
                  <a:gd name="T16" fmla="*/ 0 w 33"/>
                  <a:gd name="T17" fmla="*/ 1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43">
                    <a:moveTo>
                      <a:pt x="0" y="11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4" y="43"/>
                      <a:pt x="10" y="43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28" y="29"/>
                      <a:pt x="28" y="29"/>
                      <a:pt x="28" y="29"/>
                    </a:cubicBezTo>
                    <a:cubicBezTo>
                      <a:pt x="33" y="25"/>
                      <a:pt x="33" y="18"/>
                      <a:pt x="28" y="14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0"/>
                      <a:pt x="0" y="5"/>
                      <a:pt x="0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Freeform 9"/>
              <p:cNvSpPr/>
              <p:nvPr/>
            </p:nvSpPr>
            <p:spPr bwMode="auto">
              <a:xfrm>
                <a:off x="3227" y="1532"/>
                <a:ext cx="1159" cy="1027"/>
              </a:xfrm>
              <a:custGeom>
                <a:avLst/>
                <a:gdLst>
                  <a:gd name="T0" fmla="*/ 88 w 92"/>
                  <a:gd name="T1" fmla="*/ 47 h 79"/>
                  <a:gd name="T2" fmla="*/ 88 w 92"/>
                  <a:gd name="T3" fmla="*/ 32 h 79"/>
                  <a:gd name="T4" fmla="*/ 60 w 92"/>
                  <a:gd name="T5" fmla="*/ 5 h 79"/>
                  <a:gd name="T6" fmla="*/ 53 w 92"/>
                  <a:gd name="T7" fmla="*/ 8 h 79"/>
                  <a:gd name="T8" fmla="*/ 53 w 92"/>
                  <a:gd name="T9" fmla="*/ 8 h 79"/>
                  <a:gd name="T10" fmla="*/ 42 w 92"/>
                  <a:gd name="T11" fmla="*/ 18 h 79"/>
                  <a:gd name="T12" fmla="*/ 10 w 92"/>
                  <a:gd name="T13" fmla="*/ 18 h 79"/>
                  <a:gd name="T14" fmla="*/ 0 w 92"/>
                  <a:gd name="T15" fmla="*/ 29 h 79"/>
                  <a:gd name="T16" fmla="*/ 0 w 92"/>
                  <a:gd name="T17" fmla="*/ 50 h 79"/>
                  <a:gd name="T18" fmla="*/ 10 w 92"/>
                  <a:gd name="T19" fmla="*/ 61 h 79"/>
                  <a:gd name="T20" fmla="*/ 42 w 92"/>
                  <a:gd name="T21" fmla="*/ 61 h 79"/>
                  <a:gd name="T22" fmla="*/ 53 w 92"/>
                  <a:gd name="T23" fmla="*/ 72 h 79"/>
                  <a:gd name="T24" fmla="*/ 53 w 92"/>
                  <a:gd name="T25" fmla="*/ 72 h 79"/>
                  <a:gd name="T26" fmla="*/ 60 w 92"/>
                  <a:gd name="T27" fmla="*/ 75 h 79"/>
                  <a:gd name="T28" fmla="*/ 88 w 92"/>
                  <a:gd name="T29" fmla="*/ 4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2" h="79">
                    <a:moveTo>
                      <a:pt x="88" y="47"/>
                    </a:moveTo>
                    <a:cubicBezTo>
                      <a:pt x="92" y="43"/>
                      <a:pt x="92" y="36"/>
                      <a:pt x="88" y="32"/>
                    </a:cubicBezTo>
                    <a:cubicBezTo>
                      <a:pt x="60" y="5"/>
                      <a:pt x="60" y="5"/>
                      <a:pt x="60" y="5"/>
                    </a:cubicBezTo>
                    <a:cubicBezTo>
                      <a:pt x="56" y="0"/>
                      <a:pt x="53" y="2"/>
                      <a:pt x="53" y="8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3" y="14"/>
                      <a:pt x="48" y="18"/>
                      <a:pt x="42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4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4" y="61"/>
                      <a:pt x="10" y="61"/>
                    </a:cubicBezTo>
                    <a:cubicBezTo>
                      <a:pt x="42" y="61"/>
                      <a:pt x="42" y="61"/>
                      <a:pt x="42" y="61"/>
                    </a:cubicBezTo>
                    <a:cubicBezTo>
                      <a:pt x="48" y="61"/>
                      <a:pt x="53" y="66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8"/>
                      <a:pt x="56" y="79"/>
                      <a:pt x="60" y="75"/>
                    </a:cubicBezTo>
                    <a:lnTo>
                      <a:pt x="88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Freeform 10"/>
              <p:cNvSpPr/>
              <p:nvPr/>
            </p:nvSpPr>
            <p:spPr bwMode="auto">
              <a:xfrm>
                <a:off x="3227" y="1766"/>
                <a:ext cx="416" cy="559"/>
              </a:xfrm>
              <a:custGeom>
                <a:avLst/>
                <a:gdLst>
                  <a:gd name="T0" fmla="*/ 0 w 33"/>
                  <a:gd name="T1" fmla="*/ 11 h 43"/>
                  <a:gd name="T2" fmla="*/ 0 w 33"/>
                  <a:gd name="T3" fmla="*/ 32 h 43"/>
                  <a:gd name="T4" fmla="*/ 10 w 33"/>
                  <a:gd name="T5" fmla="*/ 43 h 43"/>
                  <a:gd name="T6" fmla="*/ 15 w 33"/>
                  <a:gd name="T7" fmla="*/ 43 h 43"/>
                  <a:gd name="T8" fmla="*/ 28 w 33"/>
                  <a:gd name="T9" fmla="*/ 29 h 43"/>
                  <a:gd name="T10" fmla="*/ 28 w 33"/>
                  <a:gd name="T11" fmla="*/ 14 h 43"/>
                  <a:gd name="T12" fmla="*/ 15 w 33"/>
                  <a:gd name="T13" fmla="*/ 0 h 43"/>
                  <a:gd name="T14" fmla="*/ 10 w 33"/>
                  <a:gd name="T15" fmla="*/ 0 h 43"/>
                  <a:gd name="T16" fmla="*/ 0 w 33"/>
                  <a:gd name="T17" fmla="*/ 1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43">
                    <a:moveTo>
                      <a:pt x="0" y="11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4" y="43"/>
                      <a:pt x="10" y="43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28" y="29"/>
                      <a:pt x="28" y="29"/>
                      <a:pt x="28" y="29"/>
                    </a:cubicBezTo>
                    <a:cubicBezTo>
                      <a:pt x="33" y="25"/>
                      <a:pt x="33" y="18"/>
                      <a:pt x="28" y="14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0"/>
                      <a:pt x="0" y="5"/>
                      <a:pt x="0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Freeform 11"/>
              <p:cNvSpPr/>
              <p:nvPr/>
            </p:nvSpPr>
            <p:spPr bwMode="auto">
              <a:xfrm>
                <a:off x="2408" y="1532"/>
                <a:ext cx="1172" cy="1027"/>
              </a:xfrm>
              <a:custGeom>
                <a:avLst/>
                <a:gdLst>
                  <a:gd name="T0" fmla="*/ 89 w 93"/>
                  <a:gd name="T1" fmla="*/ 47 h 79"/>
                  <a:gd name="T2" fmla="*/ 89 w 93"/>
                  <a:gd name="T3" fmla="*/ 32 h 79"/>
                  <a:gd name="T4" fmla="*/ 61 w 93"/>
                  <a:gd name="T5" fmla="*/ 5 h 79"/>
                  <a:gd name="T6" fmla="*/ 54 w 93"/>
                  <a:gd name="T7" fmla="*/ 8 h 79"/>
                  <a:gd name="T8" fmla="*/ 54 w 93"/>
                  <a:gd name="T9" fmla="*/ 8 h 79"/>
                  <a:gd name="T10" fmla="*/ 43 w 93"/>
                  <a:gd name="T11" fmla="*/ 18 h 79"/>
                  <a:gd name="T12" fmla="*/ 11 w 93"/>
                  <a:gd name="T13" fmla="*/ 18 h 79"/>
                  <a:gd name="T14" fmla="*/ 0 w 93"/>
                  <a:gd name="T15" fmla="*/ 29 h 79"/>
                  <a:gd name="T16" fmla="*/ 0 w 93"/>
                  <a:gd name="T17" fmla="*/ 50 h 79"/>
                  <a:gd name="T18" fmla="*/ 11 w 93"/>
                  <a:gd name="T19" fmla="*/ 61 h 79"/>
                  <a:gd name="T20" fmla="*/ 43 w 93"/>
                  <a:gd name="T21" fmla="*/ 61 h 79"/>
                  <a:gd name="T22" fmla="*/ 54 w 93"/>
                  <a:gd name="T23" fmla="*/ 72 h 79"/>
                  <a:gd name="T24" fmla="*/ 54 w 93"/>
                  <a:gd name="T25" fmla="*/ 72 h 79"/>
                  <a:gd name="T26" fmla="*/ 61 w 93"/>
                  <a:gd name="T27" fmla="*/ 75 h 79"/>
                  <a:gd name="T28" fmla="*/ 89 w 93"/>
                  <a:gd name="T29" fmla="*/ 4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" h="79">
                    <a:moveTo>
                      <a:pt x="89" y="47"/>
                    </a:moveTo>
                    <a:cubicBezTo>
                      <a:pt x="93" y="43"/>
                      <a:pt x="93" y="36"/>
                      <a:pt x="89" y="32"/>
                    </a:cubicBezTo>
                    <a:cubicBezTo>
                      <a:pt x="61" y="5"/>
                      <a:pt x="61" y="5"/>
                      <a:pt x="61" y="5"/>
                    </a:cubicBezTo>
                    <a:cubicBezTo>
                      <a:pt x="57" y="0"/>
                      <a:pt x="54" y="2"/>
                      <a:pt x="54" y="8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54" y="14"/>
                      <a:pt x="49" y="18"/>
                      <a:pt x="43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5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5" y="61"/>
                      <a:pt x="11" y="61"/>
                    </a:cubicBezTo>
                    <a:cubicBezTo>
                      <a:pt x="43" y="61"/>
                      <a:pt x="43" y="61"/>
                      <a:pt x="43" y="61"/>
                    </a:cubicBezTo>
                    <a:cubicBezTo>
                      <a:pt x="49" y="61"/>
                      <a:pt x="54" y="66"/>
                      <a:pt x="54" y="72"/>
                    </a:cubicBezTo>
                    <a:cubicBezTo>
                      <a:pt x="54" y="72"/>
                      <a:pt x="54" y="72"/>
                      <a:pt x="54" y="72"/>
                    </a:cubicBezTo>
                    <a:cubicBezTo>
                      <a:pt x="54" y="78"/>
                      <a:pt x="57" y="79"/>
                      <a:pt x="61" y="75"/>
                    </a:cubicBezTo>
                    <a:lnTo>
                      <a:pt x="89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Freeform 12"/>
              <p:cNvSpPr/>
              <p:nvPr/>
            </p:nvSpPr>
            <p:spPr bwMode="auto">
              <a:xfrm>
                <a:off x="2408" y="1766"/>
                <a:ext cx="429" cy="559"/>
              </a:xfrm>
              <a:custGeom>
                <a:avLst/>
                <a:gdLst>
                  <a:gd name="T0" fmla="*/ 0 w 34"/>
                  <a:gd name="T1" fmla="*/ 11 h 43"/>
                  <a:gd name="T2" fmla="*/ 0 w 34"/>
                  <a:gd name="T3" fmla="*/ 32 h 43"/>
                  <a:gd name="T4" fmla="*/ 11 w 34"/>
                  <a:gd name="T5" fmla="*/ 43 h 43"/>
                  <a:gd name="T6" fmla="*/ 16 w 34"/>
                  <a:gd name="T7" fmla="*/ 43 h 43"/>
                  <a:gd name="T8" fmla="*/ 29 w 34"/>
                  <a:gd name="T9" fmla="*/ 29 h 43"/>
                  <a:gd name="T10" fmla="*/ 29 w 34"/>
                  <a:gd name="T11" fmla="*/ 14 h 43"/>
                  <a:gd name="T12" fmla="*/ 16 w 34"/>
                  <a:gd name="T13" fmla="*/ 0 h 43"/>
                  <a:gd name="T14" fmla="*/ 11 w 34"/>
                  <a:gd name="T15" fmla="*/ 0 h 43"/>
                  <a:gd name="T16" fmla="*/ 0 w 34"/>
                  <a:gd name="T17" fmla="*/ 1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" h="43">
                    <a:moveTo>
                      <a:pt x="0" y="11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5" y="43"/>
                      <a:pt x="11" y="43"/>
                    </a:cubicBezTo>
                    <a:cubicBezTo>
                      <a:pt x="16" y="43"/>
                      <a:pt x="16" y="43"/>
                      <a:pt x="16" y="43"/>
                    </a:cubicBezTo>
                    <a:cubicBezTo>
                      <a:pt x="29" y="29"/>
                      <a:pt x="29" y="29"/>
                      <a:pt x="29" y="29"/>
                    </a:cubicBezTo>
                    <a:cubicBezTo>
                      <a:pt x="34" y="25"/>
                      <a:pt x="34" y="18"/>
                      <a:pt x="29" y="14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Freeform 13"/>
              <p:cNvSpPr/>
              <p:nvPr/>
            </p:nvSpPr>
            <p:spPr bwMode="auto">
              <a:xfrm>
                <a:off x="1602" y="1532"/>
                <a:ext cx="1172" cy="1027"/>
              </a:xfrm>
              <a:custGeom>
                <a:avLst/>
                <a:gdLst>
                  <a:gd name="T0" fmla="*/ 89 w 93"/>
                  <a:gd name="T1" fmla="*/ 47 h 79"/>
                  <a:gd name="T2" fmla="*/ 89 w 93"/>
                  <a:gd name="T3" fmla="*/ 32 h 79"/>
                  <a:gd name="T4" fmla="*/ 61 w 93"/>
                  <a:gd name="T5" fmla="*/ 5 h 79"/>
                  <a:gd name="T6" fmla="*/ 54 w 93"/>
                  <a:gd name="T7" fmla="*/ 8 h 79"/>
                  <a:gd name="T8" fmla="*/ 54 w 93"/>
                  <a:gd name="T9" fmla="*/ 8 h 79"/>
                  <a:gd name="T10" fmla="*/ 43 w 93"/>
                  <a:gd name="T11" fmla="*/ 18 h 79"/>
                  <a:gd name="T12" fmla="*/ 11 w 93"/>
                  <a:gd name="T13" fmla="*/ 18 h 79"/>
                  <a:gd name="T14" fmla="*/ 0 w 93"/>
                  <a:gd name="T15" fmla="*/ 29 h 79"/>
                  <a:gd name="T16" fmla="*/ 0 w 93"/>
                  <a:gd name="T17" fmla="*/ 50 h 79"/>
                  <a:gd name="T18" fmla="*/ 11 w 93"/>
                  <a:gd name="T19" fmla="*/ 61 h 79"/>
                  <a:gd name="T20" fmla="*/ 43 w 93"/>
                  <a:gd name="T21" fmla="*/ 61 h 79"/>
                  <a:gd name="T22" fmla="*/ 54 w 93"/>
                  <a:gd name="T23" fmla="*/ 72 h 79"/>
                  <a:gd name="T24" fmla="*/ 54 w 93"/>
                  <a:gd name="T25" fmla="*/ 72 h 79"/>
                  <a:gd name="T26" fmla="*/ 61 w 93"/>
                  <a:gd name="T27" fmla="*/ 75 h 79"/>
                  <a:gd name="T28" fmla="*/ 89 w 93"/>
                  <a:gd name="T29" fmla="*/ 4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" h="79">
                    <a:moveTo>
                      <a:pt x="89" y="47"/>
                    </a:moveTo>
                    <a:cubicBezTo>
                      <a:pt x="93" y="43"/>
                      <a:pt x="93" y="36"/>
                      <a:pt x="89" y="32"/>
                    </a:cubicBezTo>
                    <a:cubicBezTo>
                      <a:pt x="61" y="5"/>
                      <a:pt x="61" y="5"/>
                      <a:pt x="61" y="5"/>
                    </a:cubicBezTo>
                    <a:cubicBezTo>
                      <a:pt x="57" y="0"/>
                      <a:pt x="54" y="2"/>
                      <a:pt x="54" y="8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54" y="14"/>
                      <a:pt x="49" y="18"/>
                      <a:pt x="43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5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5" y="61"/>
                      <a:pt x="11" y="61"/>
                    </a:cubicBezTo>
                    <a:cubicBezTo>
                      <a:pt x="43" y="61"/>
                      <a:pt x="43" y="61"/>
                      <a:pt x="43" y="61"/>
                    </a:cubicBezTo>
                    <a:cubicBezTo>
                      <a:pt x="49" y="61"/>
                      <a:pt x="54" y="66"/>
                      <a:pt x="54" y="72"/>
                    </a:cubicBezTo>
                    <a:cubicBezTo>
                      <a:pt x="54" y="72"/>
                      <a:pt x="54" y="72"/>
                      <a:pt x="54" y="72"/>
                    </a:cubicBezTo>
                    <a:cubicBezTo>
                      <a:pt x="54" y="78"/>
                      <a:pt x="57" y="79"/>
                      <a:pt x="61" y="75"/>
                    </a:cubicBezTo>
                    <a:lnTo>
                      <a:pt x="89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5C4A42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2811930" y="3127772"/>
              <a:ext cx="722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rgbClr val="5C4A42"/>
                  </a:solidFill>
                  <a:cs typeface="+mn-ea"/>
                  <a:sym typeface="+mn-lt"/>
                </a:rPr>
                <a:t>1</a:t>
              </a:r>
              <a:endParaRPr lang="zh-CN" altLang="en-US" sz="2800" dirty="0">
                <a:solidFill>
                  <a:srgbClr val="5C4A42"/>
                </a:solidFill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474557" y="3127772"/>
              <a:ext cx="722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rgbClr val="5C4A42"/>
                  </a:solidFill>
                  <a:cs typeface="+mn-ea"/>
                  <a:sym typeface="+mn-lt"/>
                </a:rPr>
                <a:t>2</a:t>
              </a:r>
              <a:endParaRPr lang="zh-CN" altLang="en-US" sz="2800" dirty="0">
                <a:solidFill>
                  <a:srgbClr val="5C4A42"/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6042178" y="3127772"/>
              <a:ext cx="722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rgbClr val="5C4A42"/>
                  </a:solidFill>
                  <a:cs typeface="+mn-ea"/>
                  <a:sym typeface="+mn-lt"/>
                </a:rPr>
                <a:t>3</a:t>
              </a:r>
              <a:endParaRPr lang="zh-CN" altLang="en-US" sz="2800" dirty="0">
                <a:solidFill>
                  <a:srgbClr val="5C4A42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7389021" y="3127772"/>
              <a:ext cx="8745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rgbClr val="5C4A42"/>
                  </a:solidFill>
                  <a:cs typeface="+mn-ea"/>
                  <a:sym typeface="+mn-lt"/>
                </a:rPr>
                <a:t>4</a:t>
              </a:r>
              <a:endParaRPr lang="zh-CN" altLang="en-US" sz="2800" dirty="0">
                <a:solidFill>
                  <a:srgbClr val="5C4A42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8931637" y="3127772"/>
              <a:ext cx="722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rgbClr val="5C4A42"/>
                  </a:solidFill>
                  <a:cs typeface="+mn-ea"/>
                  <a:sym typeface="+mn-lt"/>
                </a:rPr>
                <a:t>5</a:t>
              </a:r>
              <a:endParaRPr lang="zh-CN" altLang="en-US" sz="2800" dirty="0">
                <a:solidFill>
                  <a:srgbClr val="5C4A4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1"/>
          <p:cNvSpPr>
            <a:spLocks noChangeArrowheads="1"/>
          </p:cNvSpPr>
          <p:nvPr/>
        </p:nvSpPr>
        <p:spPr bwMode="auto">
          <a:xfrm>
            <a:off x="1870924" y="4438720"/>
            <a:ext cx="7940733" cy="36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The demo carefully creates every page of artistic treasures, polishes tirelessly as a gesture, and perfectly assists your presentation.</a:t>
            </a:r>
          </a:p>
        </p:txBody>
      </p:sp>
      <p:sp>
        <p:nvSpPr>
          <p:cNvPr id="26" name="矩形 25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1432593" y="2055373"/>
          <a:ext cx="9676436" cy="2757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矩形 1"/>
          <p:cNvSpPr>
            <a:spLocks noChangeArrowheads="1"/>
          </p:cNvSpPr>
          <p:nvPr/>
        </p:nvSpPr>
        <p:spPr bwMode="auto">
          <a:xfrm>
            <a:off x="1870924" y="4813043"/>
            <a:ext cx="7940733" cy="36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The demo carefully creates every page of artistic treasures, polishes tirelessly as a gesture, and perfectly assists your presentation.</a:t>
            </a:r>
          </a:p>
        </p:txBody>
      </p:sp>
      <p:sp>
        <p:nvSpPr>
          <p:cNvPr id="5" name="矩形 4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349306" y="4493559"/>
            <a:ext cx="7160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4807353" y="2195150"/>
            <a:ext cx="1988682" cy="1988682"/>
            <a:chOff x="4807353" y="2195150"/>
            <a:chExt cx="1988682" cy="1988682"/>
          </a:xfrm>
        </p:grpSpPr>
        <p:grpSp>
          <p:nvGrpSpPr>
            <p:cNvPr id="8" name="组合 7"/>
            <p:cNvGrpSpPr/>
            <p:nvPr/>
          </p:nvGrpSpPr>
          <p:grpSpPr>
            <a:xfrm>
              <a:off x="4807353" y="2195150"/>
              <a:ext cx="1988682" cy="1988682"/>
              <a:chOff x="5298898" y="2631898"/>
              <a:chExt cx="1594204" cy="159420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1" name="Freeform 18"/>
            <p:cNvSpPr>
              <a:spLocks noEditPoints="1"/>
            </p:cNvSpPr>
            <p:nvPr/>
          </p:nvSpPr>
          <p:spPr bwMode="auto">
            <a:xfrm>
              <a:off x="5334103" y="2756622"/>
              <a:ext cx="957370" cy="892868"/>
            </a:xfrm>
            <a:custGeom>
              <a:avLst/>
              <a:gdLst>
                <a:gd name="T0" fmla="*/ 2182 w 2873"/>
                <a:gd name="T1" fmla="*/ 1893 h 2679"/>
                <a:gd name="T2" fmla="*/ 1872 w 2873"/>
                <a:gd name="T3" fmla="*/ 1723 h 2679"/>
                <a:gd name="T4" fmla="*/ 2032 w 2873"/>
                <a:gd name="T5" fmla="*/ 1598 h 2679"/>
                <a:gd name="T6" fmla="*/ 2279 w 2873"/>
                <a:gd name="T7" fmla="*/ 1002 h 2679"/>
                <a:gd name="T8" fmla="*/ 2279 w 2873"/>
                <a:gd name="T9" fmla="*/ 993 h 2679"/>
                <a:gd name="T10" fmla="*/ 2356 w 2873"/>
                <a:gd name="T11" fmla="*/ 852 h 2679"/>
                <a:gd name="T12" fmla="*/ 2356 w 2873"/>
                <a:gd name="T13" fmla="*/ 556 h 2679"/>
                <a:gd name="T14" fmla="*/ 2873 w 2873"/>
                <a:gd name="T15" fmla="*/ 409 h 2679"/>
                <a:gd name="T16" fmla="*/ 1436 w 2873"/>
                <a:gd name="T17" fmla="*/ 0 h 2679"/>
                <a:gd name="T18" fmla="*/ 0 w 2873"/>
                <a:gd name="T19" fmla="*/ 409 h 2679"/>
                <a:gd name="T20" fmla="*/ 207 w 2873"/>
                <a:gd name="T21" fmla="*/ 467 h 2679"/>
                <a:gd name="T22" fmla="*/ 207 w 2873"/>
                <a:gd name="T23" fmla="*/ 468 h 2679"/>
                <a:gd name="T24" fmla="*/ 207 w 2873"/>
                <a:gd name="T25" fmla="*/ 1130 h 2679"/>
                <a:gd name="T26" fmla="*/ 308 w 2873"/>
                <a:gd name="T27" fmla="*/ 1232 h 2679"/>
                <a:gd name="T28" fmla="*/ 410 w 2873"/>
                <a:gd name="T29" fmla="*/ 1130 h 2679"/>
                <a:gd name="T30" fmla="*/ 410 w 2873"/>
                <a:gd name="T31" fmla="*/ 525 h 2679"/>
                <a:gd name="T32" fmla="*/ 517 w 2873"/>
                <a:gd name="T33" fmla="*/ 556 h 2679"/>
                <a:gd name="T34" fmla="*/ 517 w 2873"/>
                <a:gd name="T35" fmla="*/ 852 h 2679"/>
                <a:gd name="T36" fmla="*/ 594 w 2873"/>
                <a:gd name="T37" fmla="*/ 993 h 2679"/>
                <a:gd name="T38" fmla="*/ 594 w 2873"/>
                <a:gd name="T39" fmla="*/ 1002 h 2679"/>
                <a:gd name="T40" fmla="*/ 840 w 2873"/>
                <a:gd name="T41" fmla="*/ 1598 h 2679"/>
                <a:gd name="T42" fmla="*/ 999 w 2873"/>
                <a:gd name="T43" fmla="*/ 1722 h 2679"/>
                <a:gd name="T44" fmla="*/ 687 w 2873"/>
                <a:gd name="T45" fmla="*/ 1893 h 2679"/>
                <a:gd name="T46" fmla="*/ 217 w 2873"/>
                <a:gd name="T47" fmla="*/ 2530 h 2679"/>
                <a:gd name="T48" fmla="*/ 277 w 2873"/>
                <a:gd name="T49" fmla="*/ 2660 h 2679"/>
                <a:gd name="T50" fmla="*/ 407 w 2873"/>
                <a:gd name="T51" fmla="*/ 2599 h 2679"/>
                <a:gd name="T52" fmla="*/ 808 w 2873"/>
                <a:gd name="T53" fmla="*/ 2056 h 2679"/>
                <a:gd name="T54" fmla="*/ 1435 w 2873"/>
                <a:gd name="T55" fmla="*/ 1846 h 2679"/>
                <a:gd name="T56" fmla="*/ 2061 w 2873"/>
                <a:gd name="T57" fmla="*/ 2056 h 2679"/>
                <a:gd name="T58" fmla="*/ 2462 w 2873"/>
                <a:gd name="T59" fmla="*/ 2599 h 2679"/>
                <a:gd name="T60" fmla="*/ 2557 w 2873"/>
                <a:gd name="T61" fmla="*/ 2666 h 2679"/>
                <a:gd name="T62" fmla="*/ 2592 w 2873"/>
                <a:gd name="T63" fmla="*/ 2660 h 2679"/>
                <a:gd name="T64" fmla="*/ 2652 w 2873"/>
                <a:gd name="T65" fmla="*/ 2530 h 2679"/>
                <a:gd name="T66" fmla="*/ 2182 w 2873"/>
                <a:gd name="T67" fmla="*/ 1893 h 2679"/>
                <a:gd name="T68" fmla="*/ 1436 w 2873"/>
                <a:gd name="T69" fmla="*/ 953 h 2679"/>
                <a:gd name="T70" fmla="*/ 1308 w 2873"/>
                <a:gd name="T71" fmla="*/ 950 h 2679"/>
                <a:gd name="T72" fmla="*/ 749 w 2873"/>
                <a:gd name="T73" fmla="*/ 799 h 2679"/>
                <a:gd name="T74" fmla="*/ 720 w 2873"/>
                <a:gd name="T75" fmla="*/ 789 h 2679"/>
                <a:gd name="T76" fmla="*/ 720 w 2873"/>
                <a:gd name="T77" fmla="*/ 650 h 2679"/>
                <a:gd name="T78" fmla="*/ 1409 w 2873"/>
                <a:gd name="T79" fmla="*/ 843 h 2679"/>
                <a:gd name="T80" fmla="*/ 1464 w 2873"/>
                <a:gd name="T81" fmla="*/ 843 h 2679"/>
                <a:gd name="T82" fmla="*/ 2153 w 2873"/>
                <a:gd name="T83" fmla="*/ 650 h 2679"/>
                <a:gd name="T84" fmla="*/ 2153 w 2873"/>
                <a:gd name="T85" fmla="*/ 789 h 2679"/>
                <a:gd name="T86" fmla="*/ 2124 w 2873"/>
                <a:gd name="T87" fmla="*/ 799 h 2679"/>
                <a:gd name="T88" fmla="*/ 1564 w 2873"/>
                <a:gd name="T89" fmla="*/ 950 h 2679"/>
                <a:gd name="T90" fmla="*/ 1436 w 2873"/>
                <a:gd name="T91" fmla="*/ 953 h 2679"/>
                <a:gd name="T92" fmla="*/ 1436 w 2873"/>
                <a:gd name="T93" fmla="*/ 211 h 2679"/>
                <a:gd name="T94" fmla="*/ 2131 w 2873"/>
                <a:gd name="T95" fmla="*/ 409 h 2679"/>
                <a:gd name="T96" fmla="*/ 1436 w 2873"/>
                <a:gd name="T97" fmla="*/ 606 h 2679"/>
                <a:gd name="T98" fmla="*/ 742 w 2873"/>
                <a:gd name="T99" fmla="*/ 409 h 2679"/>
                <a:gd name="T100" fmla="*/ 1436 w 2873"/>
                <a:gd name="T101" fmla="*/ 211 h 2679"/>
                <a:gd name="T102" fmla="*/ 802 w 2873"/>
                <a:gd name="T103" fmla="*/ 1085 h 2679"/>
                <a:gd name="T104" fmla="*/ 1288 w 2873"/>
                <a:gd name="T105" fmla="*/ 1152 h 2679"/>
                <a:gd name="T106" fmla="*/ 1436 w 2873"/>
                <a:gd name="T107" fmla="*/ 1159 h 2679"/>
                <a:gd name="T108" fmla="*/ 1584 w 2873"/>
                <a:gd name="T109" fmla="*/ 1152 h 2679"/>
                <a:gd name="T110" fmla="*/ 2071 w 2873"/>
                <a:gd name="T111" fmla="*/ 1085 h 2679"/>
                <a:gd name="T112" fmla="*/ 1436 w 2873"/>
                <a:gd name="T113" fmla="*/ 1641 h 2679"/>
                <a:gd name="T114" fmla="*/ 802 w 2873"/>
                <a:gd name="T115" fmla="*/ 1085 h 2679"/>
                <a:gd name="T116" fmla="*/ 802 w 2873"/>
                <a:gd name="T117" fmla="*/ 1085 h 2679"/>
                <a:gd name="T118" fmla="*/ 802 w 2873"/>
                <a:gd name="T119" fmla="*/ 1085 h 2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73" h="2679">
                  <a:moveTo>
                    <a:pt x="2182" y="1893"/>
                  </a:moveTo>
                  <a:cubicBezTo>
                    <a:pt x="2086" y="1821"/>
                    <a:pt x="1982" y="1764"/>
                    <a:pt x="1872" y="1723"/>
                  </a:cubicBezTo>
                  <a:cubicBezTo>
                    <a:pt x="1930" y="1688"/>
                    <a:pt x="1984" y="1646"/>
                    <a:pt x="2032" y="1598"/>
                  </a:cubicBezTo>
                  <a:cubicBezTo>
                    <a:pt x="2191" y="1438"/>
                    <a:pt x="2279" y="1227"/>
                    <a:pt x="2279" y="1002"/>
                  </a:cubicBezTo>
                  <a:cubicBezTo>
                    <a:pt x="2279" y="999"/>
                    <a:pt x="2279" y="996"/>
                    <a:pt x="2279" y="993"/>
                  </a:cubicBezTo>
                  <a:cubicBezTo>
                    <a:pt x="2321" y="959"/>
                    <a:pt x="2356" y="913"/>
                    <a:pt x="2356" y="852"/>
                  </a:cubicBezTo>
                  <a:cubicBezTo>
                    <a:pt x="2356" y="556"/>
                    <a:pt x="2356" y="556"/>
                    <a:pt x="2356" y="556"/>
                  </a:cubicBezTo>
                  <a:cubicBezTo>
                    <a:pt x="2873" y="409"/>
                    <a:pt x="2873" y="409"/>
                    <a:pt x="2873" y="409"/>
                  </a:cubicBezTo>
                  <a:cubicBezTo>
                    <a:pt x="1436" y="0"/>
                    <a:pt x="1436" y="0"/>
                    <a:pt x="1436" y="0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207" y="467"/>
                    <a:pt x="207" y="467"/>
                    <a:pt x="207" y="467"/>
                  </a:cubicBezTo>
                  <a:cubicBezTo>
                    <a:pt x="207" y="468"/>
                    <a:pt x="207" y="468"/>
                    <a:pt x="207" y="468"/>
                  </a:cubicBezTo>
                  <a:cubicBezTo>
                    <a:pt x="207" y="1130"/>
                    <a:pt x="207" y="1130"/>
                    <a:pt x="207" y="1130"/>
                  </a:cubicBezTo>
                  <a:cubicBezTo>
                    <a:pt x="207" y="1186"/>
                    <a:pt x="252" y="1232"/>
                    <a:pt x="308" y="1232"/>
                  </a:cubicBezTo>
                  <a:cubicBezTo>
                    <a:pt x="364" y="1232"/>
                    <a:pt x="410" y="1186"/>
                    <a:pt x="410" y="1130"/>
                  </a:cubicBezTo>
                  <a:cubicBezTo>
                    <a:pt x="410" y="525"/>
                    <a:pt x="410" y="525"/>
                    <a:pt x="410" y="525"/>
                  </a:cubicBezTo>
                  <a:cubicBezTo>
                    <a:pt x="517" y="556"/>
                    <a:pt x="517" y="556"/>
                    <a:pt x="517" y="556"/>
                  </a:cubicBezTo>
                  <a:cubicBezTo>
                    <a:pt x="517" y="852"/>
                    <a:pt x="517" y="852"/>
                    <a:pt x="517" y="852"/>
                  </a:cubicBezTo>
                  <a:cubicBezTo>
                    <a:pt x="517" y="913"/>
                    <a:pt x="552" y="959"/>
                    <a:pt x="594" y="993"/>
                  </a:cubicBezTo>
                  <a:cubicBezTo>
                    <a:pt x="594" y="996"/>
                    <a:pt x="594" y="999"/>
                    <a:pt x="594" y="1002"/>
                  </a:cubicBezTo>
                  <a:cubicBezTo>
                    <a:pt x="594" y="1227"/>
                    <a:pt x="681" y="1438"/>
                    <a:pt x="840" y="1598"/>
                  </a:cubicBezTo>
                  <a:cubicBezTo>
                    <a:pt x="889" y="1646"/>
                    <a:pt x="942" y="1688"/>
                    <a:pt x="999" y="1722"/>
                  </a:cubicBezTo>
                  <a:cubicBezTo>
                    <a:pt x="889" y="1764"/>
                    <a:pt x="784" y="1821"/>
                    <a:pt x="687" y="1893"/>
                  </a:cubicBezTo>
                  <a:cubicBezTo>
                    <a:pt x="473" y="2052"/>
                    <a:pt x="311" y="2272"/>
                    <a:pt x="217" y="2530"/>
                  </a:cubicBezTo>
                  <a:cubicBezTo>
                    <a:pt x="197" y="2582"/>
                    <a:pt x="225" y="2641"/>
                    <a:pt x="277" y="2660"/>
                  </a:cubicBezTo>
                  <a:cubicBezTo>
                    <a:pt x="330" y="2679"/>
                    <a:pt x="388" y="2652"/>
                    <a:pt x="407" y="2599"/>
                  </a:cubicBezTo>
                  <a:cubicBezTo>
                    <a:pt x="488" y="2379"/>
                    <a:pt x="626" y="2191"/>
                    <a:pt x="808" y="2056"/>
                  </a:cubicBezTo>
                  <a:cubicBezTo>
                    <a:pt x="992" y="1919"/>
                    <a:pt x="1209" y="1846"/>
                    <a:pt x="1435" y="1846"/>
                  </a:cubicBezTo>
                  <a:cubicBezTo>
                    <a:pt x="1660" y="1846"/>
                    <a:pt x="1877" y="1919"/>
                    <a:pt x="2061" y="2056"/>
                  </a:cubicBezTo>
                  <a:cubicBezTo>
                    <a:pt x="2243" y="2191"/>
                    <a:pt x="2381" y="2379"/>
                    <a:pt x="2462" y="2599"/>
                  </a:cubicBezTo>
                  <a:cubicBezTo>
                    <a:pt x="2477" y="2640"/>
                    <a:pt x="2516" y="2666"/>
                    <a:pt x="2557" y="2666"/>
                  </a:cubicBezTo>
                  <a:cubicBezTo>
                    <a:pt x="2569" y="2666"/>
                    <a:pt x="2580" y="2664"/>
                    <a:pt x="2592" y="2660"/>
                  </a:cubicBezTo>
                  <a:cubicBezTo>
                    <a:pt x="2644" y="2641"/>
                    <a:pt x="2672" y="2582"/>
                    <a:pt x="2652" y="2530"/>
                  </a:cubicBezTo>
                  <a:cubicBezTo>
                    <a:pt x="2559" y="2272"/>
                    <a:pt x="2396" y="2052"/>
                    <a:pt x="2182" y="1893"/>
                  </a:cubicBezTo>
                  <a:close/>
                  <a:moveTo>
                    <a:pt x="1436" y="953"/>
                  </a:moveTo>
                  <a:cubicBezTo>
                    <a:pt x="1392" y="953"/>
                    <a:pt x="1349" y="952"/>
                    <a:pt x="1308" y="950"/>
                  </a:cubicBezTo>
                  <a:cubicBezTo>
                    <a:pt x="1083" y="930"/>
                    <a:pt x="878" y="863"/>
                    <a:pt x="749" y="799"/>
                  </a:cubicBezTo>
                  <a:cubicBezTo>
                    <a:pt x="740" y="794"/>
                    <a:pt x="730" y="791"/>
                    <a:pt x="720" y="789"/>
                  </a:cubicBezTo>
                  <a:cubicBezTo>
                    <a:pt x="720" y="650"/>
                    <a:pt x="720" y="650"/>
                    <a:pt x="720" y="650"/>
                  </a:cubicBezTo>
                  <a:cubicBezTo>
                    <a:pt x="1409" y="843"/>
                    <a:pt x="1409" y="843"/>
                    <a:pt x="1409" y="843"/>
                  </a:cubicBezTo>
                  <a:cubicBezTo>
                    <a:pt x="1427" y="848"/>
                    <a:pt x="1446" y="848"/>
                    <a:pt x="1464" y="843"/>
                  </a:cubicBezTo>
                  <a:cubicBezTo>
                    <a:pt x="2153" y="650"/>
                    <a:pt x="2153" y="650"/>
                    <a:pt x="2153" y="650"/>
                  </a:cubicBezTo>
                  <a:cubicBezTo>
                    <a:pt x="2153" y="789"/>
                    <a:pt x="2153" y="789"/>
                    <a:pt x="2153" y="789"/>
                  </a:cubicBezTo>
                  <a:cubicBezTo>
                    <a:pt x="2143" y="791"/>
                    <a:pt x="2133" y="794"/>
                    <a:pt x="2124" y="799"/>
                  </a:cubicBezTo>
                  <a:cubicBezTo>
                    <a:pt x="1995" y="863"/>
                    <a:pt x="1789" y="930"/>
                    <a:pt x="1564" y="950"/>
                  </a:cubicBezTo>
                  <a:cubicBezTo>
                    <a:pt x="1524" y="952"/>
                    <a:pt x="1481" y="953"/>
                    <a:pt x="1436" y="953"/>
                  </a:cubicBezTo>
                  <a:close/>
                  <a:moveTo>
                    <a:pt x="1436" y="211"/>
                  </a:moveTo>
                  <a:cubicBezTo>
                    <a:pt x="2131" y="409"/>
                    <a:pt x="2131" y="409"/>
                    <a:pt x="2131" y="409"/>
                  </a:cubicBezTo>
                  <a:cubicBezTo>
                    <a:pt x="1436" y="606"/>
                    <a:pt x="1436" y="606"/>
                    <a:pt x="1436" y="606"/>
                  </a:cubicBezTo>
                  <a:cubicBezTo>
                    <a:pt x="742" y="409"/>
                    <a:pt x="742" y="409"/>
                    <a:pt x="742" y="409"/>
                  </a:cubicBezTo>
                  <a:cubicBezTo>
                    <a:pt x="1436" y="211"/>
                    <a:pt x="1436" y="211"/>
                    <a:pt x="1436" y="211"/>
                  </a:cubicBezTo>
                  <a:close/>
                  <a:moveTo>
                    <a:pt x="802" y="1085"/>
                  </a:moveTo>
                  <a:cubicBezTo>
                    <a:pt x="932" y="1120"/>
                    <a:pt x="1102" y="1144"/>
                    <a:pt x="1288" y="1152"/>
                  </a:cubicBezTo>
                  <a:cubicBezTo>
                    <a:pt x="1336" y="1156"/>
                    <a:pt x="1385" y="1159"/>
                    <a:pt x="1436" y="1159"/>
                  </a:cubicBezTo>
                  <a:cubicBezTo>
                    <a:pt x="1487" y="1159"/>
                    <a:pt x="1537" y="1156"/>
                    <a:pt x="1584" y="1152"/>
                  </a:cubicBezTo>
                  <a:cubicBezTo>
                    <a:pt x="1771" y="1144"/>
                    <a:pt x="1941" y="1120"/>
                    <a:pt x="2071" y="1085"/>
                  </a:cubicBezTo>
                  <a:cubicBezTo>
                    <a:pt x="2030" y="1398"/>
                    <a:pt x="1761" y="1641"/>
                    <a:pt x="1436" y="1641"/>
                  </a:cubicBezTo>
                  <a:cubicBezTo>
                    <a:pt x="1112" y="1641"/>
                    <a:pt x="843" y="1398"/>
                    <a:pt x="802" y="1085"/>
                  </a:cubicBezTo>
                  <a:close/>
                  <a:moveTo>
                    <a:pt x="802" y="1085"/>
                  </a:moveTo>
                  <a:cubicBezTo>
                    <a:pt x="802" y="1085"/>
                    <a:pt x="802" y="1085"/>
                    <a:pt x="802" y="1085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DBC9B8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796159" y="2062658"/>
            <a:ext cx="2224030" cy="2224029"/>
            <a:chOff x="1532469" y="2193291"/>
            <a:chExt cx="2072217" cy="2072216"/>
          </a:xfrm>
        </p:grpSpPr>
        <p:sp>
          <p:nvSpPr>
            <p:cNvPr id="4" name="TextBox 68"/>
            <p:cNvSpPr txBox="1">
              <a:spLocks noChangeArrowheads="1"/>
            </p:cNvSpPr>
            <p:nvPr/>
          </p:nvSpPr>
          <p:spPr bwMode="auto">
            <a:xfrm>
              <a:off x="2273808" y="2952791"/>
              <a:ext cx="1011767" cy="544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40</a:t>
              </a:r>
              <a:r>
                <a:rPr lang="en-US" altLang="zh-CN" sz="24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%</a:t>
              </a:r>
              <a:endParaRPr lang="zh-CN" altLang="en-US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1735666" y="2345691"/>
              <a:ext cx="1767417" cy="1767416"/>
            </a:xfrm>
            <a:prstGeom prst="ellipse">
              <a:avLst/>
            </a:prstGeom>
            <a:noFill/>
            <a:ln w="88900" cap="flat">
              <a:solidFill>
                <a:schemeClr val="bg1"/>
              </a:solidFill>
              <a:prstDash val="solid"/>
              <a:miter lim="800000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" name="空心弧 5"/>
            <p:cNvSpPr/>
            <p:nvPr/>
          </p:nvSpPr>
          <p:spPr bwMode="auto">
            <a:xfrm rot="16591937">
              <a:off x="1532470" y="2193290"/>
              <a:ext cx="2072216" cy="2072217"/>
            </a:xfrm>
            <a:prstGeom prst="blockArc">
              <a:avLst>
                <a:gd name="adj1" fmla="val 10800000"/>
                <a:gd name="adj2" fmla="val 21338506"/>
                <a:gd name="adj3" fmla="val 14379"/>
              </a:avLst>
            </a:prstGeom>
            <a:solidFill>
              <a:srgbClr val="C7AC93"/>
            </a:solidFill>
            <a:ln w="12700">
              <a:solidFill>
                <a:schemeClr val="bg1"/>
              </a:solidFill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椭圆 30"/>
            <p:cNvSpPr>
              <a:spLocks noChangeArrowheads="1"/>
            </p:cNvSpPr>
            <p:nvPr/>
          </p:nvSpPr>
          <p:spPr bwMode="auto">
            <a:xfrm rot="20494898">
              <a:off x="1673913" y="2350790"/>
              <a:ext cx="1765240" cy="1765239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889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 sz="36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52245" y="2062658"/>
            <a:ext cx="2224030" cy="2224029"/>
            <a:chOff x="1532469" y="2193291"/>
            <a:chExt cx="2072217" cy="2072216"/>
          </a:xfrm>
        </p:grpSpPr>
        <p:sp>
          <p:nvSpPr>
            <p:cNvPr id="10" name="TextBox 68"/>
            <p:cNvSpPr txBox="1">
              <a:spLocks noChangeArrowheads="1"/>
            </p:cNvSpPr>
            <p:nvPr/>
          </p:nvSpPr>
          <p:spPr bwMode="auto">
            <a:xfrm>
              <a:off x="2254015" y="2937010"/>
              <a:ext cx="1011767" cy="544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50</a:t>
              </a:r>
              <a:r>
                <a:rPr lang="en-US" altLang="zh-CN" sz="24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%</a:t>
              </a:r>
              <a:endParaRPr lang="zh-CN" altLang="en-US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1735666" y="2345691"/>
              <a:ext cx="1767417" cy="1767416"/>
            </a:xfrm>
            <a:prstGeom prst="ellipse">
              <a:avLst/>
            </a:prstGeom>
            <a:noFill/>
            <a:ln w="88900" cap="flat">
              <a:solidFill>
                <a:schemeClr val="bg1"/>
              </a:solidFill>
              <a:prstDash val="solid"/>
              <a:miter lim="800000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空心弧 11"/>
            <p:cNvSpPr/>
            <p:nvPr/>
          </p:nvSpPr>
          <p:spPr bwMode="auto">
            <a:xfrm rot="16591937">
              <a:off x="1532470" y="2193290"/>
              <a:ext cx="2072216" cy="2072217"/>
            </a:xfrm>
            <a:prstGeom prst="blockArc">
              <a:avLst>
                <a:gd name="adj1" fmla="val 10123743"/>
                <a:gd name="adj2" fmla="val 21338506"/>
                <a:gd name="adj3" fmla="val 14379"/>
              </a:avLst>
            </a:prstGeom>
            <a:solidFill>
              <a:srgbClr val="C7AC93"/>
            </a:solidFill>
            <a:ln w="19050">
              <a:solidFill>
                <a:schemeClr val="bg1"/>
              </a:solidFill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椭圆 30"/>
            <p:cNvSpPr>
              <a:spLocks noChangeArrowheads="1"/>
            </p:cNvSpPr>
            <p:nvPr/>
          </p:nvSpPr>
          <p:spPr bwMode="auto">
            <a:xfrm rot="20494898">
              <a:off x="1673913" y="2350790"/>
              <a:ext cx="1765240" cy="1765239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889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 sz="36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308332" y="2159285"/>
            <a:ext cx="2224030" cy="2224029"/>
            <a:chOff x="1532469" y="2193291"/>
            <a:chExt cx="2072217" cy="2072216"/>
          </a:xfrm>
        </p:grpSpPr>
        <p:sp>
          <p:nvSpPr>
            <p:cNvPr id="15" name="TextBox 68"/>
            <p:cNvSpPr txBox="1">
              <a:spLocks noChangeArrowheads="1"/>
            </p:cNvSpPr>
            <p:nvPr/>
          </p:nvSpPr>
          <p:spPr bwMode="auto">
            <a:xfrm>
              <a:off x="2254015" y="2937010"/>
              <a:ext cx="1011767" cy="544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25</a:t>
              </a:r>
              <a:r>
                <a:rPr lang="en-US" altLang="zh-CN" sz="24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%</a:t>
              </a:r>
              <a:endParaRPr lang="zh-CN" altLang="en-US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735666" y="2345691"/>
              <a:ext cx="1767417" cy="1767416"/>
            </a:xfrm>
            <a:prstGeom prst="ellipse">
              <a:avLst/>
            </a:prstGeom>
            <a:noFill/>
            <a:ln w="88900" cap="flat">
              <a:solidFill>
                <a:schemeClr val="bg1"/>
              </a:solidFill>
              <a:prstDash val="solid"/>
              <a:miter lim="800000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空心弧 16"/>
            <p:cNvSpPr/>
            <p:nvPr/>
          </p:nvSpPr>
          <p:spPr bwMode="auto">
            <a:xfrm rot="16591937">
              <a:off x="1532470" y="2193290"/>
              <a:ext cx="2072216" cy="2072217"/>
            </a:xfrm>
            <a:prstGeom prst="blockArc">
              <a:avLst>
                <a:gd name="adj1" fmla="val 15397094"/>
                <a:gd name="adj2" fmla="val 21338506"/>
                <a:gd name="adj3" fmla="val 14379"/>
              </a:avLst>
            </a:prstGeom>
            <a:solidFill>
              <a:srgbClr val="C7AC93"/>
            </a:solidFill>
            <a:ln w="19050">
              <a:solidFill>
                <a:schemeClr val="bg1"/>
              </a:solidFill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椭圆 30"/>
            <p:cNvSpPr>
              <a:spLocks noChangeArrowheads="1"/>
            </p:cNvSpPr>
            <p:nvPr/>
          </p:nvSpPr>
          <p:spPr bwMode="auto">
            <a:xfrm rot="20494898">
              <a:off x="1673913" y="2350790"/>
              <a:ext cx="1765240" cy="1765239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889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 sz="36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9" name="矩形 1"/>
          <p:cNvSpPr>
            <a:spLocks noChangeArrowheads="1"/>
          </p:cNvSpPr>
          <p:nvPr/>
        </p:nvSpPr>
        <p:spPr bwMode="auto">
          <a:xfrm>
            <a:off x="1586885" y="4704000"/>
            <a:ext cx="2642578" cy="658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20" name="矩形 1"/>
          <p:cNvSpPr>
            <a:spLocks noChangeArrowheads="1"/>
          </p:cNvSpPr>
          <p:nvPr/>
        </p:nvSpPr>
        <p:spPr bwMode="auto">
          <a:xfrm>
            <a:off x="4842971" y="4651274"/>
            <a:ext cx="2642578" cy="658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21" name="矩形 1"/>
          <p:cNvSpPr>
            <a:spLocks noChangeArrowheads="1"/>
          </p:cNvSpPr>
          <p:nvPr/>
        </p:nvSpPr>
        <p:spPr bwMode="auto">
          <a:xfrm>
            <a:off x="8153576" y="4651274"/>
            <a:ext cx="2642578" cy="658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22" name="矩形 21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437574" y="2053002"/>
            <a:ext cx="3202531" cy="1208819"/>
            <a:chOff x="2294548" y="2234115"/>
            <a:chExt cx="3202531" cy="1208819"/>
          </a:xfrm>
        </p:grpSpPr>
        <p:sp>
          <p:nvSpPr>
            <p:cNvPr id="9" name="Freeform 112"/>
            <p:cNvSpPr/>
            <p:nvPr/>
          </p:nvSpPr>
          <p:spPr bwMode="auto">
            <a:xfrm>
              <a:off x="2294548" y="2234115"/>
              <a:ext cx="3202531" cy="1208819"/>
            </a:xfrm>
            <a:custGeom>
              <a:avLst/>
              <a:gdLst>
                <a:gd name="T0" fmla="*/ 53 w 283"/>
                <a:gd name="T1" fmla="*/ 107 h 107"/>
                <a:gd name="T2" fmla="*/ 0 w 283"/>
                <a:gd name="T3" fmla="*/ 53 h 107"/>
                <a:gd name="T4" fmla="*/ 53 w 283"/>
                <a:gd name="T5" fmla="*/ 0 h 107"/>
                <a:gd name="T6" fmla="*/ 229 w 283"/>
                <a:gd name="T7" fmla="*/ 0 h 107"/>
                <a:gd name="T8" fmla="*/ 283 w 283"/>
                <a:gd name="T9" fmla="*/ 53 h 107"/>
                <a:gd name="T10" fmla="*/ 229 w 283"/>
                <a:gd name="T11" fmla="*/ 107 h 107"/>
                <a:gd name="T12" fmla="*/ 53 w 283"/>
                <a:gd name="T13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3" h="107">
                  <a:moveTo>
                    <a:pt x="53" y="107"/>
                  </a:moveTo>
                  <a:cubicBezTo>
                    <a:pt x="24" y="107"/>
                    <a:pt x="0" y="83"/>
                    <a:pt x="0" y="53"/>
                  </a:cubicBezTo>
                  <a:cubicBezTo>
                    <a:pt x="0" y="24"/>
                    <a:pt x="24" y="0"/>
                    <a:pt x="53" y="0"/>
                  </a:cubicBezTo>
                  <a:cubicBezTo>
                    <a:pt x="229" y="0"/>
                    <a:pt x="229" y="0"/>
                    <a:pt x="229" y="0"/>
                  </a:cubicBezTo>
                  <a:cubicBezTo>
                    <a:pt x="259" y="0"/>
                    <a:pt x="283" y="24"/>
                    <a:pt x="283" y="53"/>
                  </a:cubicBezTo>
                  <a:cubicBezTo>
                    <a:pt x="283" y="83"/>
                    <a:pt x="259" y="107"/>
                    <a:pt x="229" y="107"/>
                  </a:cubicBezTo>
                  <a:lnTo>
                    <a:pt x="53" y="107"/>
                  </a:ln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srgbClr val="5C4A42"/>
                </a:solidFill>
                <a:cs typeface="+mn-ea"/>
                <a:sym typeface="+mn-lt"/>
              </a:endParaRPr>
            </a:p>
          </p:txBody>
        </p:sp>
        <p:sp>
          <p:nvSpPr>
            <p:cNvPr id="10" name="Oval 113"/>
            <p:cNvSpPr>
              <a:spLocks noChangeArrowheads="1"/>
            </p:cNvSpPr>
            <p:nvPr/>
          </p:nvSpPr>
          <p:spPr bwMode="auto">
            <a:xfrm>
              <a:off x="2395283" y="2360034"/>
              <a:ext cx="998955" cy="982165"/>
            </a:xfrm>
            <a:prstGeom prst="ellipse">
              <a:avLst/>
            </a:pr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5C4A42"/>
                </a:solidFill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543577" y="2546136"/>
              <a:ext cx="7023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302903" y="2472712"/>
              <a:ext cx="216373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rgbClr val="5C4A42"/>
                  </a:solidFill>
                  <a:cs typeface="+mn-ea"/>
                  <a:sym typeface="+mn-lt"/>
                </a:rPr>
                <a:t>Creative charts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970630" y="3511559"/>
            <a:ext cx="2669475" cy="1007349"/>
            <a:chOff x="2827604" y="3715758"/>
            <a:chExt cx="2669475" cy="1007349"/>
          </a:xfrm>
        </p:grpSpPr>
        <p:sp>
          <p:nvSpPr>
            <p:cNvPr id="14" name="Freeform 120"/>
            <p:cNvSpPr/>
            <p:nvPr/>
          </p:nvSpPr>
          <p:spPr bwMode="auto">
            <a:xfrm>
              <a:off x="2827604" y="3715758"/>
              <a:ext cx="2669475" cy="1007349"/>
            </a:xfrm>
            <a:custGeom>
              <a:avLst/>
              <a:gdLst>
                <a:gd name="T0" fmla="*/ 44 w 236"/>
                <a:gd name="T1" fmla="*/ 89 h 89"/>
                <a:gd name="T2" fmla="*/ 0 w 236"/>
                <a:gd name="T3" fmla="*/ 45 h 89"/>
                <a:gd name="T4" fmla="*/ 44 w 236"/>
                <a:gd name="T5" fmla="*/ 0 h 89"/>
                <a:gd name="T6" fmla="*/ 191 w 236"/>
                <a:gd name="T7" fmla="*/ 0 h 89"/>
                <a:gd name="T8" fmla="*/ 236 w 236"/>
                <a:gd name="T9" fmla="*/ 45 h 89"/>
                <a:gd name="T10" fmla="*/ 191 w 236"/>
                <a:gd name="T11" fmla="*/ 89 h 89"/>
                <a:gd name="T12" fmla="*/ 44 w 236"/>
                <a:gd name="T13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9">
                  <a:moveTo>
                    <a:pt x="44" y="89"/>
                  </a:moveTo>
                  <a:cubicBezTo>
                    <a:pt x="20" y="89"/>
                    <a:pt x="0" y="69"/>
                    <a:pt x="0" y="45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16" y="0"/>
                    <a:pt x="236" y="20"/>
                    <a:pt x="236" y="45"/>
                  </a:cubicBezTo>
                  <a:cubicBezTo>
                    <a:pt x="236" y="69"/>
                    <a:pt x="216" y="89"/>
                    <a:pt x="191" y="89"/>
                  </a:cubicBezTo>
                  <a:lnTo>
                    <a:pt x="44" y="89"/>
                  </a:ln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5C4A42"/>
                </a:solidFill>
                <a:cs typeface="+mn-ea"/>
                <a:sym typeface="+mn-lt"/>
              </a:endParaRPr>
            </a:p>
          </p:txBody>
        </p:sp>
        <p:sp>
          <p:nvSpPr>
            <p:cNvPr id="15" name="Oval 121"/>
            <p:cNvSpPr>
              <a:spLocks noChangeArrowheads="1"/>
            </p:cNvSpPr>
            <p:nvPr/>
          </p:nvSpPr>
          <p:spPr bwMode="auto">
            <a:xfrm>
              <a:off x="2940930" y="3816492"/>
              <a:ext cx="826866" cy="814274"/>
            </a:xfrm>
            <a:prstGeom prst="ellipse">
              <a:avLst/>
            </a:pr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5C4A42"/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3043055" y="3971856"/>
              <a:ext cx="7023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3832824" y="3921805"/>
              <a:ext cx="14990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srgbClr val="5C4A42"/>
                  </a:solidFill>
                  <a:cs typeface="+mn-ea"/>
                  <a:sym typeface="+mn-lt"/>
                </a:rPr>
                <a:t>Creative charts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503685" y="4768647"/>
            <a:ext cx="2136420" cy="801682"/>
            <a:chOff x="3360659" y="4949760"/>
            <a:chExt cx="2136420" cy="801682"/>
          </a:xfrm>
        </p:grpSpPr>
        <p:sp>
          <p:nvSpPr>
            <p:cNvPr id="19" name="Freeform 128"/>
            <p:cNvSpPr/>
            <p:nvPr/>
          </p:nvSpPr>
          <p:spPr bwMode="auto">
            <a:xfrm>
              <a:off x="3360659" y="4949760"/>
              <a:ext cx="2136420" cy="801682"/>
            </a:xfrm>
            <a:custGeom>
              <a:avLst/>
              <a:gdLst>
                <a:gd name="T0" fmla="*/ 36 w 189"/>
                <a:gd name="T1" fmla="*/ 71 h 71"/>
                <a:gd name="T2" fmla="*/ 0 w 189"/>
                <a:gd name="T3" fmla="*/ 36 h 71"/>
                <a:gd name="T4" fmla="*/ 36 w 189"/>
                <a:gd name="T5" fmla="*/ 0 h 71"/>
                <a:gd name="T6" fmla="*/ 153 w 189"/>
                <a:gd name="T7" fmla="*/ 0 h 71"/>
                <a:gd name="T8" fmla="*/ 189 w 189"/>
                <a:gd name="T9" fmla="*/ 36 h 71"/>
                <a:gd name="T10" fmla="*/ 153 w 189"/>
                <a:gd name="T11" fmla="*/ 71 h 71"/>
                <a:gd name="T12" fmla="*/ 36 w 189"/>
                <a:gd name="T13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9" h="71">
                  <a:moveTo>
                    <a:pt x="36" y="71"/>
                  </a:moveTo>
                  <a:cubicBezTo>
                    <a:pt x="16" y="71"/>
                    <a:pt x="0" y="55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73" y="0"/>
                    <a:pt x="189" y="16"/>
                    <a:pt x="189" y="36"/>
                  </a:cubicBezTo>
                  <a:cubicBezTo>
                    <a:pt x="189" y="55"/>
                    <a:pt x="173" y="71"/>
                    <a:pt x="153" y="71"/>
                  </a:cubicBezTo>
                  <a:lnTo>
                    <a:pt x="36" y="71"/>
                  </a:ln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5C4A42"/>
                </a:solidFill>
                <a:cs typeface="+mn-ea"/>
                <a:sym typeface="+mn-lt"/>
              </a:endParaRPr>
            </a:p>
          </p:txBody>
        </p:sp>
        <p:sp>
          <p:nvSpPr>
            <p:cNvPr id="20" name="Oval 129"/>
            <p:cNvSpPr>
              <a:spLocks noChangeArrowheads="1"/>
            </p:cNvSpPr>
            <p:nvPr/>
          </p:nvSpPr>
          <p:spPr bwMode="auto">
            <a:xfrm>
              <a:off x="3436210" y="5025311"/>
              <a:ext cx="667369" cy="658974"/>
            </a:xfrm>
            <a:prstGeom prst="ellipse">
              <a:avLst/>
            </a:prstGeom>
            <a:solidFill>
              <a:srgbClr val="5C4A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5C4A42"/>
                </a:solidFill>
                <a:cs typeface="+mn-ea"/>
                <a:sym typeface="+mn-lt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3481642" y="5119768"/>
              <a:ext cx="7023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4043929" y="5001021"/>
              <a:ext cx="12958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rgbClr val="5C4A42"/>
                  </a:solidFill>
                  <a:cs typeface="+mn-ea"/>
                  <a:sym typeface="+mn-lt"/>
                </a:rPr>
                <a:t>Creative charts</a:t>
              </a:r>
            </a:p>
          </p:txBody>
        </p:sp>
      </p:grpSp>
      <p:sp>
        <p:nvSpPr>
          <p:cNvPr id="23" name="矩形 1"/>
          <p:cNvSpPr>
            <a:spLocks noChangeArrowheads="1"/>
          </p:cNvSpPr>
          <p:nvPr/>
        </p:nvSpPr>
        <p:spPr bwMode="auto">
          <a:xfrm>
            <a:off x="4999497" y="2168045"/>
            <a:ext cx="6003288" cy="36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24" name="矩形 1"/>
          <p:cNvSpPr>
            <a:spLocks noChangeArrowheads="1"/>
          </p:cNvSpPr>
          <p:nvPr/>
        </p:nvSpPr>
        <p:spPr bwMode="auto">
          <a:xfrm>
            <a:off x="4999497" y="3511559"/>
            <a:ext cx="6003288" cy="36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25" name="矩形 1"/>
          <p:cNvSpPr>
            <a:spLocks noChangeArrowheads="1"/>
          </p:cNvSpPr>
          <p:nvPr/>
        </p:nvSpPr>
        <p:spPr bwMode="auto">
          <a:xfrm>
            <a:off x="4999497" y="4819908"/>
            <a:ext cx="6003288" cy="36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26" name="矩形 25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501965" y="2152469"/>
            <a:ext cx="5388167" cy="726245"/>
            <a:chOff x="1501965" y="2152469"/>
            <a:chExt cx="5388167" cy="726245"/>
          </a:xfrm>
        </p:grpSpPr>
        <p:grpSp>
          <p:nvGrpSpPr>
            <p:cNvPr id="4" name="组合 3"/>
            <p:cNvGrpSpPr>
              <a:grpSpLocks noChangeAspect="1"/>
            </p:cNvGrpSpPr>
            <p:nvPr/>
          </p:nvGrpSpPr>
          <p:grpSpPr>
            <a:xfrm>
              <a:off x="2699389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3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组合 4"/>
            <p:cNvGrpSpPr>
              <a:grpSpLocks noChangeAspect="1"/>
            </p:cNvGrpSpPr>
            <p:nvPr/>
          </p:nvGrpSpPr>
          <p:grpSpPr>
            <a:xfrm>
              <a:off x="3136207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3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组合 5"/>
            <p:cNvGrpSpPr>
              <a:grpSpLocks noChangeAspect="1"/>
            </p:cNvGrpSpPr>
            <p:nvPr/>
          </p:nvGrpSpPr>
          <p:grpSpPr>
            <a:xfrm>
              <a:off x="3573026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3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组合 7"/>
            <p:cNvGrpSpPr>
              <a:grpSpLocks noChangeAspect="1"/>
            </p:cNvGrpSpPr>
            <p:nvPr/>
          </p:nvGrpSpPr>
          <p:grpSpPr>
            <a:xfrm>
              <a:off x="4009845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2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组合 8"/>
            <p:cNvGrpSpPr>
              <a:grpSpLocks noChangeAspect="1"/>
            </p:cNvGrpSpPr>
            <p:nvPr/>
          </p:nvGrpSpPr>
          <p:grpSpPr>
            <a:xfrm>
              <a:off x="4446664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2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组合 9"/>
            <p:cNvGrpSpPr>
              <a:grpSpLocks noChangeAspect="1"/>
            </p:cNvGrpSpPr>
            <p:nvPr/>
          </p:nvGrpSpPr>
          <p:grpSpPr>
            <a:xfrm>
              <a:off x="4883483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2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>
              <a:grpSpLocks noChangeAspect="1"/>
            </p:cNvGrpSpPr>
            <p:nvPr/>
          </p:nvGrpSpPr>
          <p:grpSpPr>
            <a:xfrm>
              <a:off x="5320302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2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组合 11"/>
            <p:cNvGrpSpPr>
              <a:grpSpLocks noChangeAspect="1"/>
            </p:cNvGrpSpPr>
            <p:nvPr/>
          </p:nvGrpSpPr>
          <p:grpSpPr>
            <a:xfrm>
              <a:off x="5757121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2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组合 12"/>
            <p:cNvGrpSpPr>
              <a:grpSpLocks noChangeAspect="1"/>
            </p:cNvGrpSpPr>
            <p:nvPr/>
          </p:nvGrpSpPr>
          <p:grpSpPr>
            <a:xfrm>
              <a:off x="6193939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1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组合 13"/>
            <p:cNvGrpSpPr>
              <a:grpSpLocks noChangeAspect="1"/>
            </p:cNvGrpSpPr>
            <p:nvPr/>
          </p:nvGrpSpPr>
          <p:grpSpPr>
            <a:xfrm>
              <a:off x="6630757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1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5" name="TextBox 1042"/>
            <p:cNvSpPr txBox="1"/>
            <p:nvPr/>
          </p:nvSpPr>
          <p:spPr>
            <a:xfrm>
              <a:off x="1501965" y="2152469"/>
              <a:ext cx="9541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600" dirty="0">
                  <a:solidFill>
                    <a:prstClr val="white"/>
                  </a:solidFill>
                  <a:cs typeface="+mn-ea"/>
                  <a:sym typeface="+mn-lt"/>
                </a:rPr>
                <a:t>50</a:t>
              </a:r>
              <a:r>
                <a:rPr lang="en-US" altLang="zh-CN" sz="2000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32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1501965" y="3361950"/>
            <a:ext cx="5388167" cy="726245"/>
            <a:chOff x="1501965" y="3361950"/>
            <a:chExt cx="5388167" cy="726245"/>
          </a:xfrm>
        </p:grpSpPr>
        <p:grpSp>
          <p:nvGrpSpPr>
            <p:cNvPr id="37" name="组合 36"/>
            <p:cNvGrpSpPr>
              <a:grpSpLocks noChangeAspect="1"/>
            </p:cNvGrpSpPr>
            <p:nvPr/>
          </p:nvGrpSpPr>
          <p:grpSpPr>
            <a:xfrm>
              <a:off x="2699389" y="3361950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6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8" name="组合 37"/>
            <p:cNvGrpSpPr>
              <a:grpSpLocks noChangeAspect="1"/>
            </p:cNvGrpSpPr>
            <p:nvPr/>
          </p:nvGrpSpPr>
          <p:grpSpPr>
            <a:xfrm>
              <a:off x="3136207" y="3361950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6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9" name="组合 38"/>
            <p:cNvGrpSpPr>
              <a:grpSpLocks noChangeAspect="1"/>
            </p:cNvGrpSpPr>
            <p:nvPr/>
          </p:nvGrpSpPr>
          <p:grpSpPr>
            <a:xfrm>
              <a:off x="3573026" y="3361950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6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0" name="组合 39"/>
            <p:cNvGrpSpPr>
              <a:grpSpLocks noChangeAspect="1"/>
            </p:cNvGrpSpPr>
            <p:nvPr/>
          </p:nvGrpSpPr>
          <p:grpSpPr>
            <a:xfrm>
              <a:off x="4009845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6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1" name="组合 40"/>
            <p:cNvGrpSpPr>
              <a:grpSpLocks noChangeAspect="1"/>
            </p:cNvGrpSpPr>
            <p:nvPr/>
          </p:nvGrpSpPr>
          <p:grpSpPr>
            <a:xfrm>
              <a:off x="4446664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2" name="组合 41"/>
            <p:cNvGrpSpPr>
              <a:grpSpLocks noChangeAspect="1"/>
            </p:cNvGrpSpPr>
            <p:nvPr/>
          </p:nvGrpSpPr>
          <p:grpSpPr>
            <a:xfrm>
              <a:off x="4883483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3" name="组合 42"/>
            <p:cNvGrpSpPr>
              <a:grpSpLocks noChangeAspect="1"/>
            </p:cNvGrpSpPr>
            <p:nvPr/>
          </p:nvGrpSpPr>
          <p:grpSpPr>
            <a:xfrm>
              <a:off x="5320302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4" name="组合 43"/>
            <p:cNvGrpSpPr>
              <a:grpSpLocks noChangeAspect="1"/>
            </p:cNvGrpSpPr>
            <p:nvPr/>
          </p:nvGrpSpPr>
          <p:grpSpPr>
            <a:xfrm>
              <a:off x="5757121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5" name="组合 44"/>
            <p:cNvGrpSpPr>
              <a:grpSpLocks noChangeAspect="1"/>
            </p:cNvGrpSpPr>
            <p:nvPr/>
          </p:nvGrpSpPr>
          <p:grpSpPr>
            <a:xfrm>
              <a:off x="6193939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6" name="组合 45"/>
            <p:cNvGrpSpPr>
              <a:grpSpLocks noChangeAspect="1"/>
            </p:cNvGrpSpPr>
            <p:nvPr/>
          </p:nvGrpSpPr>
          <p:grpSpPr>
            <a:xfrm>
              <a:off x="6630757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4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7" name="TextBox 1042"/>
            <p:cNvSpPr txBox="1"/>
            <p:nvPr/>
          </p:nvSpPr>
          <p:spPr>
            <a:xfrm>
              <a:off x="1501965" y="3361950"/>
              <a:ext cx="9541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600" dirty="0">
                  <a:solidFill>
                    <a:prstClr val="white"/>
                  </a:solidFill>
                  <a:cs typeface="+mn-ea"/>
                  <a:sym typeface="+mn-lt"/>
                </a:rPr>
                <a:t>30</a:t>
              </a:r>
              <a:r>
                <a:rPr lang="en-US" altLang="zh-CN" sz="2000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32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1501965" y="4571432"/>
            <a:ext cx="5388167" cy="726245"/>
            <a:chOff x="1501965" y="4571432"/>
            <a:chExt cx="5388167" cy="726245"/>
          </a:xfrm>
        </p:grpSpPr>
        <p:grpSp>
          <p:nvGrpSpPr>
            <p:cNvPr id="69" name="组合 68"/>
            <p:cNvGrpSpPr>
              <a:grpSpLocks noChangeAspect="1"/>
            </p:cNvGrpSpPr>
            <p:nvPr/>
          </p:nvGrpSpPr>
          <p:grpSpPr>
            <a:xfrm>
              <a:off x="2699389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0" name="组合 69"/>
            <p:cNvGrpSpPr>
              <a:grpSpLocks noChangeAspect="1"/>
            </p:cNvGrpSpPr>
            <p:nvPr/>
          </p:nvGrpSpPr>
          <p:grpSpPr>
            <a:xfrm>
              <a:off x="3136207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1" name="组合 70"/>
            <p:cNvGrpSpPr>
              <a:grpSpLocks noChangeAspect="1"/>
            </p:cNvGrpSpPr>
            <p:nvPr/>
          </p:nvGrpSpPr>
          <p:grpSpPr>
            <a:xfrm>
              <a:off x="3573026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2" name="组合 71"/>
            <p:cNvGrpSpPr>
              <a:grpSpLocks noChangeAspect="1"/>
            </p:cNvGrpSpPr>
            <p:nvPr/>
          </p:nvGrpSpPr>
          <p:grpSpPr>
            <a:xfrm>
              <a:off x="4009845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3" name="组合 72"/>
            <p:cNvGrpSpPr>
              <a:grpSpLocks noChangeAspect="1"/>
            </p:cNvGrpSpPr>
            <p:nvPr/>
          </p:nvGrpSpPr>
          <p:grpSpPr>
            <a:xfrm>
              <a:off x="4446664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4" name="组合 73"/>
            <p:cNvGrpSpPr>
              <a:grpSpLocks noChangeAspect="1"/>
            </p:cNvGrpSpPr>
            <p:nvPr/>
          </p:nvGrpSpPr>
          <p:grpSpPr>
            <a:xfrm>
              <a:off x="4883483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8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5" name="组合 74"/>
            <p:cNvGrpSpPr>
              <a:grpSpLocks noChangeAspect="1"/>
            </p:cNvGrpSpPr>
            <p:nvPr/>
          </p:nvGrpSpPr>
          <p:grpSpPr>
            <a:xfrm>
              <a:off x="5320302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8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6" name="组合 75"/>
            <p:cNvGrpSpPr>
              <a:grpSpLocks noChangeAspect="1"/>
            </p:cNvGrpSpPr>
            <p:nvPr/>
          </p:nvGrpSpPr>
          <p:grpSpPr>
            <a:xfrm>
              <a:off x="5757121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8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7" name="组合 76"/>
            <p:cNvGrpSpPr>
              <a:grpSpLocks noChangeAspect="1"/>
            </p:cNvGrpSpPr>
            <p:nvPr/>
          </p:nvGrpSpPr>
          <p:grpSpPr>
            <a:xfrm>
              <a:off x="6193939" y="4571432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8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8" name="组合 77"/>
            <p:cNvGrpSpPr>
              <a:grpSpLocks noChangeAspect="1"/>
            </p:cNvGrpSpPr>
            <p:nvPr/>
          </p:nvGrpSpPr>
          <p:grpSpPr>
            <a:xfrm>
              <a:off x="6630757" y="4571432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8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avLst/>
                <a:gdLst>
                  <a:gd name="T0" fmla="*/ 31 w 62"/>
                  <a:gd name="T1" fmla="*/ 0 h 66"/>
                  <a:gd name="T2" fmla="*/ 42 w 62"/>
                  <a:gd name="T3" fmla="*/ 2 h 66"/>
                  <a:gd name="T4" fmla="*/ 52 w 62"/>
                  <a:gd name="T5" fmla="*/ 9 h 66"/>
                  <a:gd name="T6" fmla="*/ 59 w 62"/>
                  <a:gd name="T7" fmla="*/ 20 h 66"/>
                  <a:gd name="T8" fmla="*/ 62 w 62"/>
                  <a:gd name="T9" fmla="*/ 33 h 66"/>
                  <a:gd name="T10" fmla="*/ 59 w 62"/>
                  <a:gd name="T11" fmla="*/ 45 h 66"/>
                  <a:gd name="T12" fmla="*/ 52 w 62"/>
                  <a:gd name="T13" fmla="*/ 56 h 66"/>
                  <a:gd name="T14" fmla="*/ 42 w 62"/>
                  <a:gd name="T15" fmla="*/ 63 h 66"/>
                  <a:gd name="T16" fmla="*/ 31 w 62"/>
                  <a:gd name="T17" fmla="*/ 66 h 66"/>
                  <a:gd name="T18" fmla="*/ 18 w 62"/>
                  <a:gd name="T19" fmla="*/ 63 h 66"/>
                  <a:gd name="T20" fmla="*/ 9 w 62"/>
                  <a:gd name="T21" fmla="*/ 56 h 66"/>
                  <a:gd name="T22" fmla="*/ 2 w 62"/>
                  <a:gd name="T23" fmla="*/ 45 h 66"/>
                  <a:gd name="T24" fmla="*/ 0 w 62"/>
                  <a:gd name="T25" fmla="*/ 33 h 66"/>
                  <a:gd name="T26" fmla="*/ 2 w 62"/>
                  <a:gd name="T27" fmla="*/ 20 h 66"/>
                  <a:gd name="T28" fmla="*/ 9 w 62"/>
                  <a:gd name="T29" fmla="*/ 9 h 66"/>
                  <a:gd name="T30" fmla="*/ 18 w 62"/>
                  <a:gd name="T31" fmla="*/ 2 h 66"/>
                  <a:gd name="T32" fmla="*/ 31 w 62"/>
                  <a:gd name="T3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6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avLst/>
                <a:gdLst>
                  <a:gd name="T0" fmla="*/ 89 w 150"/>
                  <a:gd name="T1" fmla="*/ 0 h 341"/>
                  <a:gd name="T2" fmla="*/ 116 w 150"/>
                  <a:gd name="T3" fmla="*/ 3 h 341"/>
                  <a:gd name="T4" fmla="*/ 137 w 150"/>
                  <a:gd name="T5" fmla="*/ 11 h 341"/>
                  <a:gd name="T6" fmla="*/ 148 w 150"/>
                  <a:gd name="T7" fmla="*/ 29 h 341"/>
                  <a:gd name="T8" fmla="*/ 150 w 150"/>
                  <a:gd name="T9" fmla="*/ 176 h 341"/>
                  <a:gd name="T10" fmla="*/ 148 w 150"/>
                  <a:gd name="T11" fmla="*/ 184 h 341"/>
                  <a:gd name="T12" fmla="*/ 141 w 150"/>
                  <a:gd name="T13" fmla="*/ 190 h 341"/>
                  <a:gd name="T14" fmla="*/ 133 w 150"/>
                  <a:gd name="T15" fmla="*/ 190 h 341"/>
                  <a:gd name="T16" fmla="*/ 126 w 150"/>
                  <a:gd name="T17" fmla="*/ 184 h 341"/>
                  <a:gd name="T18" fmla="*/ 123 w 150"/>
                  <a:gd name="T19" fmla="*/ 176 h 341"/>
                  <a:gd name="T20" fmla="*/ 115 w 150"/>
                  <a:gd name="T21" fmla="*/ 57 h 341"/>
                  <a:gd name="T22" fmla="*/ 115 w 150"/>
                  <a:gd name="T23" fmla="*/ 324 h 341"/>
                  <a:gd name="T24" fmla="*/ 107 w 150"/>
                  <a:gd name="T25" fmla="*/ 339 h 341"/>
                  <a:gd name="T26" fmla="*/ 94 w 150"/>
                  <a:gd name="T27" fmla="*/ 340 h 341"/>
                  <a:gd name="T28" fmla="*/ 87 w 150"/>
                  <a:gd name="T29" fmla="*/ 335 h 341"/>
                  <a:gd name="T30" fmla="*/ 83 w 150"/>
                  <a:gd name="T31" fmla="*/ 326 h 341"/>
                  <a:gd name="T32" fmla="*/ 83 w 150"/>
                  <a:gd name="T33" fmla="*/ 177 h 341"/>
                  <a:gd name="T34" fmla="*/ 83 w 150"/>
                  <a:gd name="T35" fmla="*/ 171 h 341"/>
                  <a:gd name="T36" fmla="*/ 81 w 150"/>
                  <a:gd name="T37" fmla="*/ 166 h 341"/>
                  <a:gd name="T38" fmla="*/ 76 w 150"/>
                  <a:gd name="T39" fmla="*/ 164 h 341"/>
                  <a:gd name="T40" fmla="*/ 71 w 150"/>
                  <a:gd name="T41" fmla="*/ 166 h 341"/>
                  <a:gd name="T42" fmla="*/ 69 w 150"/>
                  <a:gd name="T43" fmla="*/ 171 h 341"/>
                  <a:gd name="T44" fmla="*/ 68 w 150"/>
                  <a:gd name="T45" fmla="*/ 177 h 341"/>
                  <a:gd name="T46" fmla="*/ 68 w 150"/>
                  <a:gd name="T47" fmla="*/ 326 h 341"/>
                  <a:gd name="T48" fmla="*/ 64 w 150"/>
                  <a:gd name="T49" fmla="*/ 335 h 341"/>
                  <a:gd name="T50" fmla="*/ 56 w 150"/>
                  <a:gd name="T51" fmla="*/ 340 h 341"/>
                  <a:gd name="T52" fmla="*/ 44 w 150"/>
                  <a:gd name="T53" fmla="*/ 339 h 341"/>
                  <a:gd name="T54" fmla="*/ 37 w 150"/>
                  <a:gd name="T55" fmla="*/ 324 h 341"/>
                  <a:gd name="T56" fmla="*/ 37 w 150"/>
                  <a:gd name="T57" fmla="*/ 324 h 341"/>
                  <a:gd name="T58" fmla="*/ 27 w 150"/>
                  <a:gd name="T59" fmla="*/ 57 h 341"/>
                  <a:gd name="T60" fmla="*/ 27 w 150"/>
                  <a:gd name="T61" fmla="*/ 180 h 341"/>
                  <a:gd name="T62" fmla="*/ 22 w 150"/>
                  <a:gd name="T63" fmla="*/ 188 h 341"/>
                  <a:gd name="T64" fmla="*/ 14 w 150"/>
                  <a:gd name="T65" fmla="*/ 191 h 341"/>
                  <a:gd name="T66" fmla="*/ 7 w 150"/>
                  <a:gd name="T67" fmla="*/ 188 h 341"/>
                  <a:gd name="T68" fmla="*/ 1 w 150"/>
                  <a:gd name="T69" fmla="*/ 180 h 341"/>
                  <a:gd name="T70" fmla="*/ 0 w 150"/>
                  <a:gd name="T71" fmla="*/ 43 h 341"/>
                  <a:gd name="T72" fmla="*/ 8 w 150"/>
                  <a:gd name="T73" fmla="*/ 19 h 341"/>
                  <a:gd name="T74" fmla="*/ 24 w 150"/>
                  <a:gd name="T75" fmla="*/ 6 h 341"/>
                  <a:gd name="T76" fmla="*/ 48 w 150"/>
                  <a:gd name="T77" fmla="*/ 1 h 341"/>
                  <a:gd name="T78" fmla="*/ 76 w 150"/>
                  <a:gd name="T79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0" h="341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1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9" name="TextBox 1042"/>
            <p:cNvSpPr txBox="1"/>
            <p:nvPr/>
          </p:nvSpPr>
          <p:spPr>
            <a:xfrm>
              <a:off x="1501965" y="4571432"/>
              <a:ext cx="9541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600" dirty="0">
                  <a:solidFill>
                    <a:prstClr val="white"/>
                  </a:solidFill>
                  <a:cs typeface="+mn-ea"/>
                  <a:sym typeface="+mn-lt"/>
                </a:rPr>
                <a:t>80</a:t>
              </a:r>
              <a:r>
                <a:rPr lang="en-US" altLang="zh-CN" sz="2000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32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2" name="矩形 1"/>
          <p:cNvSpPr>
            <a:spLocks noChangeArrowheads="1"/>
          </p:cNvSpPr>
          <p:nvPr/>
        </p:nvSpPr>
        <p:spPr bwMode="auto">
          <a:xfrm>
            <a:off x="7223854" y="3211332"/>
            <a:ext cx="3912715" cy="658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104" name="矩形 1"/>
          <p:cNvSpPr>
            <a:spLocks noChangeArrowheads="1"/>
          </p:cNvSpPr>
          <p:nvPr/>
        </p:nvSpPr>
        <p:spPr bwMode="auto">
          <a:xfrm>
            <a:off x="7178320" y="4405232"/>
            <a:ext cx="3912715" cy="658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105" name="矩形 104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sp>
        <p:nvSpPr>
          <p:cNvPr id="3" name="矩形 1">
            <a:extLst>
              <a:ext uri="{FF2B5EF4-FFF2-40B4-BE49-F238E27FC236}">
                <a16:creationId xmlns:a16="http://schemas.microsoft.com/office/drawing/2014/main" id="{9A5E4AFD-701C-415C-8E36-E68F1CD71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854" y="2126247"/>
            <a:ext cx="3912715" cy="658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755869" y="152119"/>
            <a:ext cx="29541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542225" y="2465664"/>
            <a:ext cx="2786441" cy="1589502"/>
            <a:chOff x="1356694" y="2465664"/>
            <a:chExt cx="2786441" cy="1589502"/>
          </a:xfrm>
          <a:solidFill>
            <a:srgbClr val="DBC9B8"/>
          </a:solidFill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751183" y="2810120"/>
              <a:ext cx="196282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2143748" y="2810120"/>
              <a:ext cx="163569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503599" y="2810120"/>
              <a:ext cx="198207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65375" y="2810120"/>
              <a:ext cx="196282" cy="898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Freeform 10"/>
            <p:cNvSpPr>
              <a:spLocks noEditPoints="1"/>
            </p:cNvSpPr>
            <p:nvPr/>
          </p:nvSpPr>
          <p:spPr bwMode="auto">
            <a:xfrm>
              <a:off x="1356694" y="2465664"/>
              <a:ext cx="2786441" cy="1589502"/>
            </a:xfrm>
            <a:custGeom>
              <a:avLst/>
              <a:gdLst>
                <a:gd name="T0" fmla="*/ 82 w 85"/>
                <a:gd name="T1" fmla="*/ 13 h 46"/>
                <a:gd name="T2" fmla="*/ 77 w 85"/>
                <a:gd name="T3" fmla="*/ 13 h 46"/>
                <a:gd name="T4" fmla="*/ 77 w 85"/>
                <a:gd name="T5" fmla="*/ 8 h 46"/>
                <a:gd name="T6" fmla="*/ 69 w 85"/>
                <a:gd name="T7" fmla="*/ 0 h 46"/>
                <a:gd name="T8" fmla="*/ 8 w 85"/>
                <a:gd name="T9" fmla="*/ 0 h 46"/>
                <a:gd name="T10" fmla="*/ 0 w 85"/>
                <a:gd name="T11" fmla="*/ 8 h 46"/>
                <a:gd name="T12" fmla="*/ 0 w 85"/>
                <a:gd name="T13" fmla="*/ 38 h 46"/>
                <a:gd name="T14" fmla="*/ 8 w 85"/>
                <a:gd name="T15" fmla="*/ 46 h 46"/>
                <a:gd name="T16" fmla="*/ 69 w 85"/>
                <a:gd name="T17" fmla="*/ 46 h 46"/>
                <a:gd name="T18" fmla="*/ 77 w 85"/>
                <a:gd name="T19" fmla="*/ 38 h 46"/>
                <a:gd name="T20" fmla="*/ 77 w 85"/>
                <a:gd name="T21" fmla="*/ 33 h 46"/>
                <a:gd name="T22" fmla="*/ 82 w 85"/>
                <a:gd name="T23" fmla="*/ 33 h 46"/>
                <a:gd name="T24" fmla="*/ 85 w 85"/>
                <a:gd name="T25" fmla="*/ 31 h 46"/>
                <a:gd name="T26" fmla="*/ 85 w 85"/>
                <a:gd name="T27" fmla="*/ 15 h 46"/>
                <a:gd name="T28" fmla="*/ 82 w 85"/>
                <a:gd name="T29" fmla="*/ 13 h 46"/>
                <a:gd name="T30" fmla="*/ 72 w 85"/>
                <a:gd name="T31" fmla="*/ 38 h 46"/>
                <a:gd name="T32" fmla="*/ 69 w 85"/>
                <a:gd name="T33" fmla="*/ 41 h 46"/>
                <a:gd name="T34" fmla="*/ 8 w 85"/>
                <a:gd name="T35" fmla="*/ 41 h 46"/>
                <a:gd name="T36" fmla="*/ 5 w 85"/>
                <a:gd name="T37" fmla="*/ 38 h 46"/>
                <a:gd name="T38" fmla="*/ 5 w 85"/>
                <a:gd name="T39" fmla="*/ 8 h 46"/>
                <a:gd name="T40" fmla="*/ 8 w 85"/>
                <a:gd name="T41" fmla="*/ 5 h 46"/>
                <a:gd name="T42" fmla="*/ 69 w 85"/>
                <a:gd name="T43" fmla="*/ 5 h 46"/>
                <a:gd name="T44" fmla="*/ 72 w 85"/>
                <a:gd name="T45" fmla="*/ 8 h 46"/>
                <a:gd name="T46" fmla="*/ 72 w 85"/>
                <a:gd name="T47" fmla="*/ 3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5" h="46">
                  <a:moveTo>
                    <a:pt x="82" y="13"/>
                  </a:moveTo>
                  <a:cubicBezTo>
                    <a:pt x="77" y="13"/>
                    <a:pt x="77" y="13"/>
                    <a:pt x="77" y="13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7" y="3"/>
                    <a:pt x="74" y="0"/>
                    <a:pt x="6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3"/>
                    <a:pt x="4" y="46"/>
                    <a:pt x="8" y="46"/>
                  </a:cubicBezTo>
                  <a:cubicBezTo>
                    <a:pt x="69" y="46"/>
                    <a:pt x="69" y="46"/>
                    <a:pt x="69" y="46"/>
                  </a:cubicBezTo>
                  <a:cubicBezTo>
                    <a:pt x="74" y="46"/>
                    <a:pt x="77" y="43"/>
                    <a:pt x="77" y="38"/>
                  </a:cubicBezTo>
                  <a:cubicBezTo>
                    <a:pt x="77" y="33"/>
                    <a:pt x="77" y="33"/>
                    <a:pt x="77" y="33"/>
                  </a:cubicBezTo>
                  <a:cubicBezTo>
                    <a:pt x="82" y="33"/>
                    <a:pt x="82" y="33"/>
                    <a:pt x="82" y="33"/>
                  </a:cubicBezTo>
                  <a:cubicBezTo>
                    <a:pt x="84" y="33"/>
                    <a:pt x="85" y="32"/>
                    <a:pt x="85" y="31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5" y="14"/>
                    <a:pt x="84" y="13"/>
                    <a:pt x="82" y="13"/>
                  </a:cubicBezTo>
                  <a:close/>
                  <a:moveTo>
                    <a:pt x="72" y="38"/>
                  </a:moveTo>
                  <a:cubicBezTo>
                    <a:pt x="72" y="40"/>
                    <a:pt x="71" y="41"/>
                    <a:pt x="69" y="41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7" y="41"/>
                    <a:pt x="5" y="40"/>
                    <a:pt x="5" y="3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6"/>
                    <a:pt x="7" y="5"/>
                    <a:pt x="8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1" y="5"/>
                    <a:pt x="72" y="6"/>
                    <a:pt x="72" y="8"/>
                  </a:cubicBezTo>
                  <a:lnTo>
                    <a:pt x="72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755869" y="2465664"/>
            <a:ext cx="2753728" cy="1589502"/>
            <a:chOff x="4570338" y="2465664"/>
            <a:chExt cx="2753728" cy="1589502"/>
          </a:xfrm>
          <a:solidFill>
            <a:srgbClr val="DBC9B8"/>
          </a:solidFill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4930190" y="2810120"/>
              <a:ext cx="196282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5322755" y="2810120"/>
              <a:ext cx="198207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5684530" y="2810120"/>
              <a:ext cx="196282" cy="898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auto">
            <a:xfrm>
              <a:off x="4570338" y="2465664"/>
              <a:ext cx="2753728" cy="1589502"/>
            </a:xfrm>
            <a:custGeom>
              <a:avLst/>
              <a:gdLst>
                <a:gd name="T0" fmla="*/ 81 w 84"/>
                <a:gd name="T1" fmla="*/ 13 h 46"/>
                <a:gd name="T2" fmla="*/ 76 w 84"/>
                <a:gd name="T3" fmla="*/ 13 h 46"/>
                <a:gd name="T4" fmla="*/ 76 w 84"/>
                <a:gd name="T5" fmla="*/ 8 h 46"/>
                <a:gd name="T6" fmla="*/ 69 w 84"/>
                <a:gd name="T7" fmla="*/ 0 h 46"/>
                <a:gd name="T8" fmla="*/ 7 w 84"/>
                <a:gd name="T9" fmla="*/ 0 h 46"/>
                <a:gd name="T10" fmla="*/ 0 w 84"/>
                <a:gd name="T11" fmla="*/ 8 h 46"/>
                <a:gd name="T12" fmla="*/ 0 w 84"/>
                <a:gd name="T13" fmla="*/ 38 h 46"/>
                <a:gd name="T14" fmla="*/ 7 w 84"/>
                <a:gd name="T15" fmla="*/ 46 h 46"/>
                <a:gd name="T16" fmla="*/ 69 w 84"/>
                <a:gd name="T17" fmla="*/ 46 h 46"/>
                <a:gd name="T18" fmla="*/ 76 w 84"/>
                <a:gd name="T19" fmla="*/ 38 h 46"/>
                <a:gd name="T20" fmla="*/ 76 w 84"/>
                <a:gd name="T21" fmla="*/ 33 h 46"/>
                <a:gd name="T22" fmla="*/ 81 w 84"/>
                <a:gd name="T23" fmla="*/ 33 h 46"/>
                <a:gd name="T24" fmla="*/ 84 w 84"/>
                <a:gd name="T25" fmla="*/ 31 h 46"/>
                <a:gd name="T26" fmla="*/ 84 w 84"/>
                <a:gd name="T27" fmla="*/ 15 h 46"/>
                <a:gd name="T28" fmla="*/ 81 w 84"/>
                <a:gd name="T29" fmla="*/ 13 h 46"/>
                <a:gd name="T30" fmla="*/ 71 w 84"/>
                <a:gd name="T31" fmla="*/ 38 h 46"/>
                <a:gd name="T32" fmla="*/ 69 w 84"/>
                <a:gd name="T33" fmla="*/ 41 h 46"/>
                <a:gd name="T34" fmla="*/ 7 w 84"/>
                <a:gd name="T35" fmla="*/ 41 h 46"/>
                <a:gd name="T36" fmla="*/ 5 w 84"/>
                <a:gd name="T37" fmla="*/ 38 h 46"/>
                <a:gd name="T38" fmla="*/ 5 w 84"/>
                <a:gd name="T39" fmla="*/ 8 h 46"/>
                <a:gd name="T40" fmla="*/ 7 w 84"/>
                <a:gd name="T41" fmla="*/ 5 h 46"/>
                <a:gd name="T42" fmla="*/ 69 w 84"/>
                <a:gd name="T43" fmla="*/ 5 h 46"/>
                <a:gd name="T44" fmla="*/ 71 w 84"/>
                <a:gd name="T45" fmla="*/ 8 h 46"/>
                <a:gd name="T46" fmla="*/ 71 w 84"/>
                <a:gd name="T47" fmla="*/ 3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4" h="46">
                  <a:moveTo>
                    <a:pt x="81" y="13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6" y="3"/>
                    <a:pt x="73" y="0"/>
                    <a:pt x="69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3"/>
                    <a:pt x="3" y="46"/>
                    <a:pt x="7" y="46"/>
                  </a:cubicBezTo>
                  <a:cubicBezTo>
                    <a:pt x="69" y="46"/>
                    <a:pt x="69" y="46"/>
                    <a:pt x="69" y="46"/>
                  </a:cubicBezTo>
                  <a:cubicBezTo>
                    <a:pt x="73" y="46"/>
                    <a:pt x="76" y="43"/>
                    <a:pt x="76" y="38"/>
                  </a:cubicBezTo>
                  <a:cubicBezTo>
                    <a:pt x="76" y="33"/>
                    <a:pt x="76" y="33"/>
                    <a:pt x="76" y="33"/>
                  </a:cubicBezTo>
                  <a:cubicBezTo>
                    <a:pt x="81" y="33"/>
                    <a:pt x="81" y="33"/>
                    <a:pt x="81" y="33"/>
                  </a:cubicBezTo>
                  <a:cubicBezTo>
                    <a:pt x="83" y="33"/>
                    <a:pt x="84" y="32"/>
                    <a:pt x="84" y="31"/>
                  </a:cubicBezTo>
                  <a:cubicBezTo>
                    <a:pt x="84" y="15"/>
                    <a:pt x="84" y="15"/>
                    <a:pt x="84" y="15"/>
                  </a:cubicBezTo>
                  <a:cubicBezTo>
                    <a:pt x="84" y="14"/>
                    <a:pt x="83" y="13"/>
                    <a:pt x="81" y="13"/>
                  </a:cubicBezTo>
                  <a:close/>
                  <a:moveTo>
                    <a:pt x="71" y="38"/>
                  </a:moveTo>
                  <a:cubicBezTo>
                    <a:pt x="71" y="40"/>
                    <a:pt x="70" y="41"/>
                    <a:pt x="69" y="41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6" y="41"/>
                    <a:pt x="5" y="40"/>
                    <a:pt x="5" y="3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8"/>
                  </a:cubicBezTo>
                  <a:lnTo>
                    <a:pt x="71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000303" y="2465664"/>
            <a:ext cx="2753728" cy="1589502"/>
            <a:chOff x="7814772" y="2465664"/>
            <a:chExt cx="2753728" cy="1589502"/>
          </a:xfrm>
          <a:solidFill>
            <a:srgbClr val="DBC9B8"/>
          </a:solidFill>
        </p:grpSpPr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8174624" y="2810120"/>
              <a:ext cx="198207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7814772" y="2465664"/>
              <a:ext cx="2753728" cy="1589502"/>
            </a:xfrm>
            <a:custGeom>
              <a:avLst/>
              <a:gdLst>
                <a:gd name="T0" fmla="*/ 82 w 84"/>
                <a:gd name="T1" fmla="*/ 13 h 46"/>
                <a:gd name="T2" fmla="*/ 76 w 84"/>
                <a:gd name="T3" fmla="*/ 13 h 46"/>
                <a:gd name="T4" fmla="*/ 76 w 84"/>
                <a:gd name="T5" fmla="*/ 8 h 46"/>
                <a:gd name="T6" fmla="*/ 69 w 84"/>
                <a:gd name="T7" fmla="*/ 0 h 46"/>
                <a:gd name="T8" fmla="*/ 7 w 84"/>
                <a:gd name="T9" fmla="*/ 0 h 46"/>
                <a:gd name="T10" fmla="*/ 0 w 84"/>
                <a:gd name="T11" fmla="*/ 8 h 46"/>
                <a:gd name="T12" fmla="*/ 0 w 84"/>
                <a:gd name="T13" fmla="*/ 38 h 46"/>
                <a:gd name="T14" fmla="*/ 7 w 84"/>
                <a:gd name="T15" fmla="*/ 46 h 46"/>
                <a:gd name="T16" fmla="*/ 69 w 84"/>
                <a:gd name="T17" fmla="*/ 46 h 46"/>
                <a:gd name="T18" fmla="*/ 76 w 84"/>
                <a:gd name="T19" fmla="*/ 38 h 46"/>
                <a:gd name="T20" fmla="*/ 76 w 84"/>
                <a:gd name="T21" fmla="*/ 33 h 46"/>
                <a:gd name="T22" fmla="*/ 82 w 84"/>
                <a:gd name="T23" fmla="*/ 33 h 46"/>
                <a:gd name="T24" fmla="*/ 84 w 84"/>
                <a:gd name="T25" fmla="*/ 31 h 46"/>
                <a:gd name="T26" fmla="*/ 84 w 84"/>
                <a:gd name="T27" fmla="*/ 15 h 46"/>
                <a:gd name="T28" fmla="*/ 82 w 84"/>
                <a:gd name="T29" fmla="*/ 13 h 46"/>
                <a:gd name="T30" fmla="*/ 71 w 84"/>
                <a:gd name="T31" fmla="*/ 38 h 46"/>
                <a:gd name="T32" fmla="*/ 69 w 84"/>
                <a:gd name="T33" fmla="*/ 41 h 46"/>
                <a:gd name="T34" fmla="*/ 7 w 84"/>
                <a:gd name="T35" fmla="*/ 41 h 46"/>
                <a:gd name="T36" fmla="*/ 5 w 84"/>
                <a:gd name="T37" fmla="*/ 38 h 46"/>
                <a:gd name="T38" fmla="*/ 5 w 84"/>
                <a:gd name="T39" fmla="*/ 8 h 46"/>
                <a:gd name="T40" fmla="*/ 7 w 84"/>
                <a:gd name="T41" fmla="*/ 5 h 46"/>
                <a:gd name="T42" fmla="*/ 69 w 84"/>
                <a:gd name="T43" fmla="*/ 5 h 46"/>
                <a:gd name="T44" fmla="*/ 71 w 84"/>
                <a:gd name="T45" fmla="*/ 8 h 46"/>
                <a:gd name="T46" fmla="*/ 71 w 84"/>
                <a:gd name="T47" fmla="*/ 3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4" h="46">
                  <a:moveTo>
                    <a:pt x="82" y="13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6" y="3"/>
                    <a:pt x="73" y="0"/>
                    <a:pt x="69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3"/>
                    <a:pt x="3" y="46"/>
                    <a:pt x="7" y="46"/>
                  </a:cubicBezTo>
                  <a:cubicBezTo>
                    <a:pt x="69" y="46"/>
                    <a:pt x="69" y="46"/>
                    <a:pt x="69" y="46"/>
                  </a:cubicBezTo>
                  <a:cubicBezTo>
                    <a:pt x="73" y="46"/>
                    <a:pt x="76" y="43"/>
                    <a:pt x="76" y="38"/>
                  </a:cubicBezTo>
                  <a:cubicBezTo>
                    <a:pt x="76" y="33"/>
                    <a:pt x="76" y="33"/>
                    <a:pt x="76" y="33"/>
                  </a:cubicBezTo>
                  <a:cubicBezTo>
                    <a:pt x="82" y="33"/>
                    <a:pt x="82" y="33"/>
                    <a:pt x="82" y="33"/>
                  </a:cubicBezTo>
                  <a:cubicBezTo>
                    <a:pt x="83" y="33"/>
                    <a:pt x="84" y="32"/>
                    <a:pt x="84" y="31"/>
                  </a:cubicBezTo>
                  <a:cubicBezTo>
                    <a:pt x="84" y="15"/>
                    <a:pt x="84" y="15"/>
                    <a:pt x="84" y="15"/>
                  </a:cubicBezTo>
                  <a:cubicBezTo>
                    <a:pt x="84" y="14"/>
                    <a:pt x="83" y="13"/>
                    <a:pt x="82" y="13"/>
                  </a:cubicBezTo>
                  <a:close/>
                  <a:moveTo>
                    <a:pt x="71" y="38"/>
                  </a:moveTo>
                  <a:cubicBezTo>
                    <a:pt x="71" y="40"/>
                    <a:pt x="70" y="41"/>
                    <a:pt x="69" y="41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6" y="41"/>
                    <a:pt x="5" y="40"/>
                    <a:pt x="5" y="3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8"/>
                  </a:cubicBezTo>
                  <a:lnTo>
                    <a:pt x="71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8536401" y="2810120"/>
              <a:ext cx="196282" cy="898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0" name="矩形 1"/>
          <p:cNvSpPr>
            <a:spLocks noChangeArrowheads="1"/>
          </p:cNvSpPr>
          <p:nvPr/>
        </p:nvSpPr>
        <p:spPr bwMode="auto">
          <a:xfrm>
            <a:off x="1490097" y="4635543"/>
            <a:ext cx="9211806" cy="36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Demos make every page of art treasures with your heart, polish them tirelessly in a gesture that perfectly helps your presentation project with every page of art.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4807353" y="2195150"/>
            <a:ext cx="1988682" cy="1988682"/>
            <a:chOff x="1242408" y="3079491"/>
            <a:chExt cx="1532266" cy="1532266"/>
          </a:xfrm>
        </p:grpSpPr>
        <p:grpSp>
          <p:nvGrpSpPr>
            <p:cNvPr id="8" name="组合 7"/>
            <p:cNvGrpSpPr/>
            <p:nvPr/>
          </p:nvGrpSpPr>
          <p:grpSpPr>
            <a:xfrm>
              <a:off x="1242408" y="3079491"/>
              <a:ext cx="1532266" cy="1532266"/>
              <a:chOff x="5298898" y="2631898"/>
              <a:chExt cx="1594204" cy="159420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>
              <a:off x="1524790" y="3625410"/>
              <a:ext cx="966890" cy="549025"/>
              <a:chOff x="1259" y="2074"/>
              <a:chExt cx="1467" cy="833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1596" y="2490"/>
                <a:ext cx="796" cy="402"/>
              </a:xfrm>
              <a:custGeom>
                <a:avLst/>
                <a:gdLst>
                  <a:gd name="T0" fmla="*/ 1493 w 1560"/>
                  <a:gd name="T1" fmla="*/ 13 h 788"/>
                  <a:gd name="T2" fmla="*/ 823 w 1560"/>
                  <a:gd name="T3" fmla="*/ 293 h 788"/>
                  <a:gd name="T4" fmla="*/ 731 w 1560"/>
                  <a:gd name="T5" fmla="*/ 293 h 788"/>
                  <a:gd name="T6" fmla="*/ 464 w 1560"/>
                  <a:gd name="T7" fmla="*/ 181 h 788"/>
                  <a:gd name="T8" fmla="*/ 67 w 1560"/>
                  <a:gd name="T9" fmla="*/ 15 h 788"/>
                  <a:gd name="T10" fmla="*/ 0 w 1560"/>
                  <a:gd name="T11" fmla="*/ 59 h 788"/>
                  <a:gd name="T12" fmla="*/ 0 w 1560"/>
                  <a:gd name="T13" fmla="*/ 401 h 788"/>
                  <a:gd name="T14" fmla="*/ 94 w 1560"/>
                  <a:gd name="T15" fmla="*/ 551 h 788"/>
                  <a:gd name="T16" fmla="*/ 1560 w 1560"/>
                  <a:gd name="T17" fmla="*/ 401 h 788"/>
                  <a:gd name="T18" fmla="*/ 1560 w 1560"/>
                  <a:gd name="T19" fmla="*/ 57 h 788"/>
                  <a:gd name="T20" fmla="*/ 1493 w 1560"/>
                  <a:gd name="T21" fmla="*/ 13 h 788"/>
                  <a:gd name="T22" fmla="*/ 1493 w 1560"/>
                  <a:gd name="T23" fmla="*/ 13 h 788"/>
                  <a:gd name="T24" fmla="*/ 1493 w 1560"/>
                  <a:gd name="T25" fmla="*/ 13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60" h="788">
                    <a:moveTo>
                      <a:pt x="1493" y="13"/>
                    </a:moveTo>
                    <a:cubicBezTo>
                      <a:pt x="823" y="293"/>
                      <a:pt x="823" y="293"/>
                      <a:pt x="823" y="293"/>
                    </a:cubicBezTo>
                    <a:cubicBezTo>
                      <a:pt x="792" y="306"/>
                      <a:pt x="762" y="306"/>
                      <a:pt x="731" y="293"/>
                    </a:cubicBezTo>
                    <a:cubicBezTo>
                      <a:pt x="464" y="181"/>
                      <a:pt x="464" y="181"/>
                      <a:pt x="464" y="181"/>
                    </a:cubicBezTo>
                    <a:cubicBezTo>
                      <a:pt x="67" y="15"/>
                      <a:pt x="67" y="15"/>
                      <a:pt x="67" y="15"/>
                    </a:cubicBezTo>
                    <a:cubicBezTo>
                      <a:pt x="35" y="2"/>
                      <a:pt x="0" y="25"/>
                      <a:pt x="0" y="59"/>
                    </a:cubicBezTo>
                    <a:cubicBezTo>
                      <a:pt x="0" y="401"/>
                      <a:pt x="0" y="401"/>
                      <a:pt x="0" y="401"/>
                    </a:cubicBezTo>
                    <a:cubicBezTo>
                      <a:pt x="0" y="459"/>
                      <a:pt x="35" y="510"/>
                      <a:pt x="94" y="551"/>
                    </a:cubicBezTo>
                    <a:cubicBezTo>
                      <a:pt x="430" y="788"/>
                      <a:pt x="1560" y="738"/>
                      <a:pt x="1560" y="401"/>
                    </a:cubicBezTo>
                    <a:cubicBezTo>
                      <a:pt x="1560" y="57"/>
                      <a:pt x="1560" y="57"/>
                      <a:pt x="1560" y="57"/>
                    </a:cubicBezTo>
                    <a:cubicBezTo>
                      <a:pt x="1560" y="22"/>
                      <a:pt x="1525" y="0"/>
                      <a:pt x="1493" y="13"/>
                    </a:cubicBezTo>
                    <a:close/>
                    <a:moveTo>
                      <a:pt x="1493" y="13"/>
                    </a:moveTo>
                    <a:cubicBezTo>
                      <a:pt x="1493" y="13"/>
                      <a:pt x="1493" y="13"/>
                      <a:pt x="1493" y="13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Freeform 6"/>
              <p:cNvSpPr>
                <a:spLocks noEditPoints="1"/>
              </p:cNvSpPr>
              <p:nvPr/>
            </p:nvSpPr>
            <p:spPr bwMode="auto">
              <a:xfrm>
                <a:off x="1259" y="2074"/>
                <a:ext cx="1467" cy="833"/>
              </a:xfrm>
              <a:custGeom>
                <a:avLst/>
                <a:gdLst>
                  <a:gd name="T0" fmla="*/ 2829 w 2872"/>
                  <a:gd name="T1" fmla="*/ 409 h 1630"/>
                  <a:gd name="T2" fmla="*/ 1964 w 2872"/>
                  <a:gd name="T3" fmla="*/ 154 h 1630"/>
                  <a:gd name="T4" fmla="*/ 1469 w 2872"/>
                  <a:gd name="T5" fmla="*/ 7 h 1630"/>
                  <a:gd name="T6" fmla="*/ 1402 w 2872"/>
                  <a:gd name="T7" fmla="*/ 7 h 1630"/>
                  <a:gd name="T8" fmla="*/ 43 w 2872"/>
                  <a:gd name="T9" fmla="*/ 409 h 1630"/>
                  <a:gd name="T10" fmla="*/ 38 w 2872"/>
                  <a:gd name="T11" fmla="*/ 493 h 1630"/>
                  <a:gd name="T12" fmla="*/ 279 w 2872"/>
                  <a:gd name="T13" fmla="*/ 593 h 1630"/>
                  <a:gd name="T14" fmla="*/ 297 w 2872"/>
                  <a:gd name="T15" fmla="*/ 621 h 1630"/>
                  <a:gd name="T16" fmla="*/ 297 w 2872"/>
                  <a:gd name="T17" fmla="*/ 951 h 1630"/>
                  <a:gd name="T18" fmla="*/ 291 w 2872"/>
                  <a:gd name="T19" fmla="*/ 961 h 1630"/>
                  <a:gd name="T20" fmla="*/ 276 w 2872"/>
                  <a:gd name="T21" fmla="*/ 961 h 1630"/>
                  <a:gd name="T22" fmla="*/ 234 w 2872"/>
                  <a:gd name="T23" fmla="*/ 1019 h 1630"/>
                  <a:gd name="T24" fmla="*/ 241 w 2872"/>
                  <a:gd name="T25" fmla="*/ 1073 h 1630"/>
                  <a:gd name="T26" fmla="*/ 238 w 2872"/>
                  <a:gd name="T27" fmla="*/ 1078 h 1630"/>
                  <a:gd name="T28" fmla="*/ 236 w 2872"/>
                  <a:gd name="T29" fmla="*/ 1116 h 1630"/>
                  <a:gd name="T30" fmla="*/ 238 w 2872"/>
                  <a:gd name="T31" fmla="*/ 1121 h 1630"/>
                  <a:gd name="T32" fmla="*/ 253 w 2872"/>
                  <a:gd name="T33" fmla="*/ 1588 h 1630"/>
                  <a:gd name="T34" fmla="*/ 260 w 2872"/>
                  <a:gd name="T35" fmla="*/ 1584 h 1630"/>
                  <a:gd name="T36" fmla="*/ 257 w 2872"/>
                  <a:gd name="T37" fmla="*/ 1541 h 1630"/>
                  <a:gd name="T38" fmla="*/ 269 w 2872"/>
                  <a:gd name="T39" fmla="*/ 1531 h 1630"/>
                  <a:gd name="T40" fmla="*/ 278 w 2872"/>
                  <a:gd name="T41" fmla="*/ 1569 h 1630"/>
                  <a:gd name="T42" fmla="*/ 285 w 2872"/>
                  <a:gd name="T43" fmla="*/ 1567 h 1630"/>
                  <a:gd name="T44" fmla="*/ 288 w 2872"/>
                  <a:gd name="T45" fmla="*/ 1508 h 1630"/>
                  <a:gd name="T46" fmla="*/ 305 w 2872"/>
                  <a:gd name="T47" fmla="*/ 1531 h 1630"/>
                  <a:gd name="T48" fmla="*/ 315 w 2872"/>
                  <a:gd name="T49" fmla="*/ 1623 h 1630"/>
                  <a:gd name="T50" fmla="*/ 323 w 2872"/>
                  <a:gd name="T51" fmla="*/ 1625 h 1630"/>
                  <a:gd name="T52" fmla="*/ 364 w 2872"/>
                  <a:gd name="T53" fmla="*/ 1535 h 1630"/>
                  <a:gd name="T54" fmla="*/ 383 w 2872"/>
                  <a:gd name="T55" fmla="*/ 1538 h 1630"/>
                  <a:gd name="T56" fmla="*/ 377 w 2872"/>
                  <a:gd name="T57" fmla="*/ 1582 h 1630"/>
                  <a:gd name="T58" fmla="*/ 384 w 2872"/>
                  <a:gd name="T59" fmla="*/ 1586 h 1630"/>
                  <a:gd name="T60" fmla="*/ 404 w 2872"/>
                  <a:gd name="T61" fmla="*/ 1128 h 1630"/>
                  <a:gd name="T62" fmla="*/ 406 w 2872"/>
                  <a:gd name="T63" fmla="*/ 1123 h 1630"/>
                  <a:gd name="T64" fmla="*/ 405 w 2872"/>
                  <a:gd name="T65" fmla="*/ 1086 h 1630"/>
                  <a:gd name="T66" fmla="*/ 403 w 2872"/>
                  <a:gd name="T67" fmla="*/ 1080 h 1630"/>
                  <a:gd name="T68" fmla="*/ 414 w 2872"/>
                  <a:gd name="T69" fmla="*/ 1022 h 1630"/>
                  <a:gd name="T70" fmla="*/ 374 w 2872"/>
                  <a:gd name="T71" fmla="*/ 973 h 1630"/>
                  <a:gd name="T72" fmla="*/ 358 w 2872"/>
                  <a:gd name="T73" fmla="*/ 972 h 1630"/>
                  <a:gd name="T74" fmla="*/ 354 w 2872"/>
                  <a:gd name="T75" fmla="*/ 964 h 1630"/>
                  <a:gd name="T76" fmla="*/ 354 w 2872"/>
                  <a:gd name="T77" fmla="*/ 669 h 1630"/>
                  <a:gd name="T78" fmla="*/ 395 w 2872"/>
                  <a:gd name="T79" fmla="*/ 642 h 1630"/>
                  <a:gd name="T80" fmla="*/ 1158 w 2872"/>
                  <a:gd name="T81" fmla="*/ 961 h 1630"/>
                  <a:gd name="T82" fmla="*/ 1390 w 2872"/>
                  <a:gd name="T83" fmla="*/ 1058 h 1630"/>
                  <a:gd name="T84" fmla="*/ 1482 w 2872"/>
                  <a:gd name="T85" fmla="*/ 1058 h 1630"/>
                  <a:gd name="T86" fmla="*/ 2834 w 2872"/>
                  <a:gd name="T87" fmla="*/ 493 h 1630"/>
                  <a:gd name="T88" fmla="*/ 2829 w 2872"/>
                  <a:gd name="T89" fmla="*/ 409 h 1630"/>
                  <a:gd name="T90" fmla="*/ 2829 w 2872"/>
                  <a:gd name="T91" fmla="*/ 409 h 1630"/>
                  <a:gd name="T92" fmla="*/ 2829 w 2872"/>
                  <a:gd name="T93" fmla="*/ 409 h 1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872" h="1630">
                    <a:moveTo>
                      <a:pt x="2829" y="409"/>
                    </a:moveTo>
                    <a:cubicBezTo>
                      <a:pt x="1964" y="154"/>
                      <a:pt x="1964" y="154"/>
                      <a:pt x="1964" y="154"/>
                    </a:cubicBezTo>
                    <a:cubicBezTo>
                      <a:pt x="1469" y="7"/>
                      <a:pt x="1469" y="7"/>
                      <a:pt x="1469" y="7"/>
                    </a:cubicBezTo>
                    <a:cubicBezTo>
                      <a:pt x="1447" y="0"/>
                      <a:pt x="1425" y="0"/>
                      <a:pt x="1402" y="7"/>
                    </a:cubicBezTo>
                    <a:cubicBezTo>
                      <a:pt x="43" y="409"/>
                      <a:pt x="43" y="409"/>
                      <a:pt x="43" y="409"/>
                    </a:cubicBezTo>
                    <a:cubicBezTo>
                      <a:pt x="2" y="421"/>
                      <a:pt x="0" y="477"/>
                      <a:pt x="38" y="493"/>
                    </a:cubicBezTo>
                    <a:cubicBezTo>
                      <a:pt x="279" y="593"/>
                      <a:pt x="279" y="593"/>
                      <a:pt x="279" y="593"/>
                    </a:cubicBezTo>
                    <a:cubicBezTo>
                      <a:pt x="290" y="598"/>
                      <a:pt x="297" y="608"/>
                      <a:pt x="297" y="621"/>
                    </a:cubicBezTo>
                    <a:cubicBezTo>
                      <a:pt x="297" y="951"/>
                      <a:pt x="297" y="951"/>
                      <a:pt x="297" y="951"/>
                    </a:cubicBezTo>
                    <a:cubicBezTo>
                      <a:pt x="297" y="956"/>
                      <a:pt x="295" y="960"/>
                      <a:pt x="291" y="961"/>
                    </a:cubicBezTo>
                    <a:cubicBezTo>
                      <a:pt x="284" y="964"/>
                      <a:pt x="283" y="964"/>
                      <a:pt x="276" y="961"/>
                    </a:cubicBezTo>
                    <a:cubicBezTo>
                      <a:pt x="244" y="945"/>
                      <a:pt x="234" y="998"/>
                      <a:pt x="234" y="1019"/>
                    </a:cubicBezTo>
                    <a:cubicBezTo>
                      <a:pt x="233" y="1038"/>
                      <a:pt x="236" y="1056"/>
                      <a:pt x="241" y="1073"/>
                    </a:cubicBezTo>
                    <a:cubicBezTo>
                      <a:pt x="242" y="1076"/>
                      <a:pt x="241" y="1078"/>
                      <a:pt x="238" y="1078"/>
                    </a:cubicBezTo>
                    <a:cubicBezTo>
                      <a:pt x="216" y="1080"/>
                      <a:pt x="214" y="1111"/>
                      <a:pt x="236" y="1116"/>
                    </a:cubicBezTo>
                    <a:cubicBezTo>
                      <a:pt x="239" y="1116"/>
                      <a:pt x="240" y="1119"/>
                      <a:pt x="238" y="1121"/>
                    </a:cubicBezTo>
                    <a:cubicBezTo>
                      <a:pt x="121" y="1295"/>
                      <a:pt x="125" y="1474"/>
                      <a:pt x="253" y="1588"/>
                    </a:cubicBezTo>
                    <a:cubicBezTo>
                      <a:pt x="257" y="1592"/>
                      <a:pt x="260" y="1590"/>
                      <a:pt x="260" y="1584"/>
                    </a:cubicBezTo>
                    <a:cubicBezTo>
                      <a:pt x="258" y="1569"/>
                      <a:pt x="257" y="1555"/>
                      <a:pt x="257" y="1541"/>
                    </a:cubicBezTo>
                    <a:cubicBezTo>
                      <a:pt x="255" y="1499"/>
                      <a:pt x="262" y="1503"/>
                      <a:pt x="269" y="1531"/>
                    </a:cubicBezTo>
                    <a:cubicBezTo>
                      <a:pt x="272" y="1544"/>
                      <a:pt x="275" y="1556"/>
                      <a:pt x="278" y="1569"/>
                    </a:cubicBezTo>
                    <a:cubicBezTo>
                      <a:pt x="282" y="1582"/>
                      <a:pt x="285" y="1577"/>
                      <a:pt x="285" y="1567"/>
                    </a:cubicBezTo>
                    <a:cubicBezTo>
                      <a:pt x="285" y="1547"/>
                      <a:pt x="286" y="1527"/>
                      <a:pt x="288" y="1508"/>
                    </a:cubicBezTo>
                    <a:cubicBezTo>
                      <a:pt x="291" y="1451"/>
                      <a:pt x="300" y="1462"/>
                      <a:pt x="305" y="1531"/>
                    </a:cubicBezTo>
                    <a:cubicBezTo>
                      <a:pt x="308" y="1561"/>
                      <a:pt x="311" y="1592"/>
                      <a:pt x="315" y="1623"/>
                    </a:cubicBezTo>
                    <a:cubicBezTo>
                      <a:pt x="315" y="1628"/>
                      <a:pt x="319" y="1630"/>
                      <a:pt x="323" y="1625"/>
                    </a:cubicBezTo>
                    <a:cubicBezTo>
                      <a:pt x="339" y="1604"/>
                      <a:pt x="353" y="1570"/>
                      <a:pt x="364" y="1535"/>
                    </a:cubicBezTo>
                    <a:cubicBezTo>
                      <a:pt x="381" y="1484"/>
                      <a:pt x="389" y="1483"/>
                      <a:pt x="383" y="1538"/>
                    </a:cubicBezTo>
                    <a:cubicBezTo>
                      <a:pt x="382" y="1552"/>
                      <a:pt x="380" y="1567"/>
                      <a:pt x="377" y="1582"/>
                    </a:cubicBezTo>
                    <a:cubicBezTo>
                      <a:pt x="377" y="1588"/>
                      <a:pt x="379" y="1590"/>
                      <a:pt x="384" y="1586"/>
                    </a:cubicBezTo>
                    <a:cubicBezTo>
                      <a:pt x="519" y="1468"/>
                      <a:pt x="484" y="1267"/>
                      <a:pt x="404" y="1128"/>
                    </a:cubicBezTo>
                    <a:cubicBezTo>
                      <a:pt x="402" y="1126"/>
                      <a:pt x="404" y="1123"/>
                      <a:pt x="406" y="1123"/>
                    </a:cubicBezTo>
                    <a:cubicBezTo>
                      <a:pt x="424" y="1118"/>
                      <a:pt x="425" y="1090"/>
                      <a:pt x="405" y="1086"/>
                    </a:cubicBezTo>
                    <a:cubicBezTo>
                      <a:pt x="403" y="1085"/>
                      <a:pt x="402" y="1083"/>
                      <a:pt x="403" y="1080"/>
                    </a:cubicBezTo>
                    <a:cubicBezTo>
                      <a:pt x="409" y="1063"/>
                      <a:pt x="414" y="1040"/>
                      <a:pt x="414" y="1022"/>
                    </a:cubicBezTo>
                    <a:cubicBezTo>
                      <a:pt x="413" y="998"/>
                      <a:pt x="409" y="953"/>
                      <a:pt x="374" y="973"/>
                    </a:cubicBezTo>
                    <a:cubicBezTo>
                      <a:pt x="367" y="977"/>
                      <a:pt x="363" y="978"/>
                      <a:pt x="358" y="972"/>
                    </a:cubicBezTo>
                    <a:cubicBezTo>
                      <a:pt x="355" y="970"/>
                      <a:pt x="354" y="967"/>
                      <a:pt x="354" y="964"/>
                    </a:cubicBezTo>
                    <a:cubicBezTo>
                      <a:pt x="354" y="669"/>
                      <a:pt x="354" y="669"/>
                      <a:pt x="354" y="669"/>
                    </a:cubicBezTo>
                    <a:cubicBezTo>
                      <a:pt x="354" y="648"/>
                      <a:pt x="375" y="633"/>
                      <a:pt x="395" y="642"/>
                    </a:cubicBezTo>
                    <a:cubicBezTo>
                      <a:pt x="1158" y="961"/>
                      <a:pt x="1158" y="961"/>
                      <a:pt x="1158" y="961"/>
                    </a:cubicBezTo>
                    <a:cubicBezTo>
                      <a:pt x="1390" y="1058"/>
                      <a:pt x="1390" y="1058"/>
                      <a:pt x="1390" y="1058"/>
                    </a:cubicBezTo>
                    <a:cubicBezTo>
                      <a:pt x="1421" y="1070"/>
                      <a:pt x="1451" y="1070"/>
                      <a:pt x="1482" y="1058"/>
                    </a:cubicBezTo>
                    <a:cubicBezTo>
                      <a:pt x="2834" y="493"/>
                      <a:pt x="2834" y="493"/>
                      <a:pt x="2834" y="493"/>
                    </a:cubicBezTo>
                    <a:cubicBezTo>
                      <a:pt x="2872" y="477"/>
                      <a:pt x="2869" y="421"/>
                      <a:pt x="2829" y="409"/>
                    </a:cubicBezTo>
                    <a:close/>
                    <a:moveTo>
                      <a:pt x="2829" y="409"/>
                    </a:moveTo>
                    <a:cubicBezTo>
                      <a:pt x="2829" y="409"/>
                      <a:pt x="2829" y="409"/>
                      <a:pt x="2829" y="409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rgbClr val="DBC9B8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4" name="矩形 13"/>
          <p:cNvSpPr/>
          <p:nvPr/>
        </p:nvSpPr>
        <p:spPr>
          <a:xfrm>
            <a:off x="2138290" y="4493559"/>
            <a:ext cx="7835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dirty="0">
                <a:solidFill>
                  <a:srgbClr val="DBC9B8"/>
                </a:solidFill>
                <a:cs typeface="+mn-ea"/>
                <a:sym typeface="+mn-lt"/>
              </a:rPr>
              <a:t>The content of the title text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535681" y="2618189"/>
            <a:ext cx="9308675" cy="2422020"/>
            <a:chOff x="1465342" y="2632257"/>
            <a:chExt cx="9308675" cy="2422020"/>
          </a:xfrm>
        </p:grpSpPr>
        <p:grpSp>
          <p:nvGrpSpPr>
            <p:cNvPr id="4" name="组合 3"/>
            <p:cNvGrpSpPr/>
            <p:nvPr/>
          </p:nvGrpSpPr>
          <p:grpSpPr>
            <a:xfrm>
              <a:off x="1728786" y="3741668"/>
              <a:ext cx="8734428" cy="203200"/>
              <a:chOff x="2334418" y="3171825"/>
              <a:chExt cx="8734428" cy="203200"/>
            </a:xfrm>
          </p:grpSpPr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2432050" y="3240087"/>
                <a:ext cx="8539164" cy="66675"/>
              </a:xfrm>
              <a:prstGeom prst="rect">
                <a:avLst/>
              </a:pr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26" name="Oval 48"/>
              <p:cNvSpPr>
                <a:spLocks noChangeArrowheads="1"/>
              </p:cNvSpPr>
              <p:nvPr/>
            </p:nvSpPr>
            <p:spPr bwMode="auto">
              <a:xfrm>
                <a:off x="3401615" y="3171825"/>
                <a:ext cx="195263" cy="203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27" name="Oval 50"/>
              <p:cNvSpPr>
                <a:spLocks noChangeArrowheads="1"/>
              </p:cNvSpPr>
              <p:nvPr/>
            </p:nvSpPr>
            <p:spPr bwMode="auto">
              <a:xfrm>
                <a:off x="4468812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28" name="Oval 52"/>
              <p:cNvSpPr>
                <a:spLocks noChangeArrowheads="1"/>
              </p:cNvSpPr>
              <p:nvPr/>
            </p:nvSpPr>
            <p:spPr bwMode="auto">
              <a:xfrm>
                <a:off x="5536009" y="3171825"/>
                <a:ext cx="196850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29" name="Oval 54"/>
              <p:cNvSpPr>
                <a:spLocks noChangeArrowheads="1"/>
              </p:cNvSpPr>
              <p:nvPr/>
            </p:nvSpPr>
            <p:spPr bwMode="auto">
              <a:xfrm>
                <a:off x="6604793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30" name="Oval 56"/>
              <p:cNvSpPr>
                <a:spLocks noChangeArrowheads="1"/>
              </p:cNvSpPr>
              <p:nvPr/>
            </p:nvSpPr>
            <p:spPr bwMode="auto">
              <a:xfrm>
                <a:off x="7671990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31" name="Oval 58"/>
              <p:cNvSpPr>
                <a:spLocks noChangeArrowheads="1"/>
              </p:cNvSpPr>
              <p:nvPr/>
            </p:nvSpPr>
            <p:spPr bwMode="auto">
              <a:xfrm>
                <a:off x="8739187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32" name="Oval 60"/>
              <p:cNvSpPr>
                <a:spLocks noChangeArrowheads="1"/>
              </p:cNvSpPr>
              <p:nvPr/>
            </p:nvSpPr>
            <p:spPr bwMode="auto">
              <a:xfrm>
                <a:off x="9806384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33" name="Oval 48"/>
              <p:cNvSpPr>
                <a:spLocks noChangeArrowheads="1"/>
              </p:cNvSpPr>
              <p:nvPr/>
            </p:nvSpPr>
            <p:spPr bwMode="auto">
              <a:xfrm>
                <a:off x="2334418" y="3171825"/>
                <a:ext cx="195263" cy="203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auto">
              <a:xfrm>
                <a:off x="10873583" y="3171825"/>
                <a:ext cx="195263" cy="203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</p:grpSp>
        <p:sp>
          <p:nvSpPr>
            <p:cNvPr id="5" name="Freeform 523"/>
            <p:cNvSpPr>
              <a:spLocks noEditPoints="1"/>
            </p:cNvSpPr>
            <p:nvPr/>
          </p:nvSpPr>
          <p:spPr bwMode="auto">
            <a:xfrm rot="10800000">
              <a:off x="1557223" y="2632257"/>
              <a:ext cx="538387" cy="854948"/>
            </a:xfrm>
            <a:custGeom>
              <a:avLst/>
              <a:gdLst>
                <a:gd name="T0" fmla="*/ 16 w 17"/>
                <a:gd name="T1" fmla="*/ 13 h 26"/>
                <a:gd name="T2" fmla="*/ 16 w 17"/>
                <a:gd name="T3" fmla="*/ 13 h 26"/>
                <a:gd name="T4" fmla="*/ 9 w 17"/>
                <a:gd name="T5" fmla="*/ 0 h 26"/>
                <a:gd name="T6" fmla="*/ 1 w 17"/>
                <a:gd name="T7" fmla="*/ 13 h 26"/>
                <a:gd name="T8" fmla="*/ 1 w 17"/>
                <a:gd name="T9" fmla="*/ 13 h 26"/>
                <a:gd name="T10" fmla="*/ 0 w 17"/>
                <a:gd name="T11" fmla="*/ 18 h 26"/>
                <a:gd name="T12" fmla="*/ 9 w 17"/>
                <a:gd name="T13" fmla="*/ 26 h 26"/>
                <a:gd name="T14" fmla="*/ 17 w 17"/>
                <a:gd name="T15" fmla="*/ 18 h 26"/>
                <a:gd name="T16" fmla="*/ 16 w 17"/>
                <a:gd name="T17" fmla="*/ 13 h 26"/>
                <a:gd name="T18" fmla="*/ 16 w 17"/>
                <a:gd name="T19" fmla="*/ 18 h 26"/>
                <a:gd name="T20" fmla="*/ 9 w 17"/>
                <a:gd name="T21" fmla="*/ 25 h 26"/>
                <a:gd name="T22" fmla="*/ 2 w 17"/>
                <a:gd name="T23" fmla="*/ 18 h 26"/>
                <a:gd name="T24" fmla="*/ 9 w 17"/>
                <a:gd name="T25" fmla="*/ 11 h 26"/>
                <a:gd name="T26" fmla="*/ 16 w 17"/>
                <a:gd name="T27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26"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2"/>
                    <a:pt x="4" y="26"/>
                    <a:pt x="9" y="26"/>
                  </a:cubicBezTo>
                  <a:cubicBezTo>
                    <a:pt x="14" y="26"/>
                    <a:pt x="17" y="22"/>
                    <a:pt x="17" y="18"/>
                  </a:cubicBezTo>
                  <a:cubicBezTo>
                    <a:pt x="17" y="16"/>
                    <a:pt x="17" y="15"/>
                    <a:pt x="16" y="13"/>
                  </a:cubicBezTo>
                  <a:close/>
                  <a:moveTo>
                    <a:pt x="16" y="18"/>
                  </a:moveTo>
                  <a:cubicBezTo>
                    <a:pt x="16" y="22"/>
                    <a:pt x="13" y="25"/>
                    <a:pt x="9" y="25"/>
                  </a:cubicBezTo>
                  <a:cubicBezTo>
                    <a:pt x="5" y="25"/>
                    <a:pt x="2" y="22"/>
                    <a:pt x="2" y="18"/>
                  </a:cubicBezTo>
                  <a:cubicBezTo>
                    <a:pt x="2" y="14"/>
                    <a:pt x="5" y="11"/>
                    <a:pt x="9" y="11"/>
                  </a:cubicBezTo>
                  <a:cubicBezTo>
                    <a:pt x="13" y="11"/>
                    <a:pt x="16" y="14"/>
                    <a:pt x="16" y="18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cs typeface="+mn-ea"/>
                <a:sym typeface="+mn-lt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465342" y="4070687"/>
              <a:ext cx="722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2013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523"/>
            <p:cNvSpPr>
              <a:spLocks noEditPoints="1"/>
            </p:cNvSpPr>
            <p:nvPr/>
          </p:nvSpPr>
          <p:spPr bwMode="auto">
            <a:xfrm rot="10800000">
              <a:off x="2618398" y="2632257"/>
              <a:ext cx="538387" cy="854948"/>
            </a:xfrm>
            <a:custGeom>
              <a:avLst/>
              <a:gdLst>
                <a:gd name="T0" fmla="*/ 16 w 17"/>
                <a:gd name="T1" fmla="*/ 13 h 26"/>
                <a:gd name="T2" fmla="*/ 16 w 17"/>
                <a:gd name="T3" fmla="*/ 13 h 26"/>
                <a:gd name="T4" fmla="*/ 9 w 17"/>
                <a:gd name="T5" fmla="*/ 0 h 26"/>
                <a:gd name="T6" fmla="*/ 1 w 17"/>
                <a:gd name="T7" fmla="*/ 13 h 26"/>
                <a:gd name="T8" fmla="*/ 1 w 17"/>
                <a:gd name="T9" fmla="*/ 13 h 26"/>
                <a:gd name="T10" fmla="*/ 0 w 17"/>
                <a:gd name="T11" fmla="*/ 18 h 26"/>
                <a:gd name="T12" fmla="*/ 9 w 17"/>
                <a:gd name="T13" fmla="*/ 26 h 26"/>
                <a:gd name="T14" fmla="*/ 17 w 17"/>
                <a:gd name="T15" fmla="*/ 18 h 26"/>
                <a:gd name="T16" fmla="*/ 16 w 17"/>
                <a:gd name="T17" fmla="*/ 13 h 26"/>
                <a:gd name="T18" fmla="*/ 16 w 17"/>
                <a:gd name="T19" fmla="*/ 18 h 26"/>
                <a:gd name="T20" fmla="*/ 9 w 17"/>
                <a:gd name="T21" fmla="*/ 25 h 26"/>
                <a:gd name="T22" fmla="*/ 2 w 17"/>
                <a:gd name="T23" fmla="*/ 18 h 26"/>
                <a:gd name="T24" fmla="*/ 9 w 17"/>
                <a:gd name="T25" fmla="*/ 11 h 26"/>
                <a:gd name="T26" fmla="*/ 16 w 17"/>
                <a:gd name="T27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26"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2"/>
                    <a:pt x="4" y="26"/>
                    <a:pt x="9" y="26"/>
                  </a:cubicBezTo>
                  <a:cubicBezTo>
                    <a:pt x="14" y="26"/>
                    <a:pt x="17" y="22"/>
                    <a:pt x="17" y="18"/>
                  </a:cubicBezTo>
                  <a:cubicBezTo>
                    <a:pt x="17" y="16"/>
                    <a:pt x="17" y="15"/>
                    <a:pt x="16" y="13"/>
                  </a:cubicBezTo>
                  <a:close/>
                  <a:moveTo>
                    <a:pt x="16" y="18"/>
                  </a:moveTo>
                  <a:cubicBezTo>
                    <a:pt x="16" y="22"/>
                    <a:pt x="13" y="25"/>
                    <a:pt x="9" y="25"/>
                  </a:cubicBezTo>
                  <a:cubicBezTo>
                    <a:pt x="5" y="25"/>
                    <a:pt x="2" y="22"/>
                    <a:pt x="2" y="18"/>
                  </a:cubicBezTo>
                  <a:cubicBezTo>
                    <a:pt x="2" y="14"/>
                    <a:pt x="5" y="11"/>
                    <a:pt x="9" y="11"/>
                  </a:cubicBezTo>
                  <a:cubicBezTo>
                    <a:pt x="13" y="11"/>
                    <a:pt x="16" y="14"/>
                    <a:pt x="16" y="18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526517" y="4070687"/>
              <a:ext cx="722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2014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Freeform 523"/>
            <p:cNvSpPr>
              <a:spLocks noEditPoints="1"/>
            </p:cNvSpPr>
            <p:nvPr/>
          </p:nvSpPr>
          <p:spPr bwMode="auto">
            <a:xfrm rot="10800000">
              <a:off x="3679573" y="2632257"/>
              <a:ext cx="538387" cy="854948"/>
            </a:xfrm>
            <a:custGeom>
              <a:avLst/>
              <a:gdLst>
                <a:gd name="T0" fmla="*/ 16 w 17"/>
                <a:gd name="T1" fmla="*/ 13 h 26"/>
                <a:gd name="T2" fmla="*/ 16 w 17"/>
                <a:gd name="T3" fmla="*/ 13 h 26"/>
                <a:gd name="T4" fmla="*/ 9 w 17"/>
                <a:gd name="T5" fmla="*/ 0 h 26"/>
                <a:gd name="T6" fmla="*/ 1 w 17"/>
                <a:gd name="T7" fmla="*/ 13 h 26"/>
                <a:gd name="T8" fmla="*/ 1 w 17"/>
                <a:gd name="T9" fmla="*/ 13 h 26"/>
                <a:gd name="T10" fmla="*/ 0 w 17"/>
                <a:gd name="T11" fmla="*/ 18 h 26"/>
                <a:gd name="T12" fmla="*/ 9 w 17"/>
                <a:gd name="T13" fmla="*/ 26 h 26"/>
                <a:gd name="T14" fmla="*/ 17 w 17"/>
                <a:gd name="T15" fmla="*/ 18 h 26"/>
                <a:gd name="T16" fmla="*/ 16 w 17"/>
                <a:gd name="T17" fmla="*/ 13 h 26"/>
                <a:gd name="T18" fmla="*/ 16 w 17"/>
                <a:gd name="T19" fmla="*/ 18 h 26"/>
                <a:gd name="T20" fmla="*/ 9 w 17"/>
                <a:gd name="T21" fmla="*/ 25 h 26"/>
                <a:gd name="T22" fmla="*/ 2 w 17"/>
                <a:gd name="T23" fmla="*/ 18 h 26"/>
                <a:gd name="T24" fmla="*/ 9 w 17"/>
                <a:gd name="T25" fmla="*/ 11 h 26"/>
                <a:gd name="T26" fmla="*/ 16 w 17"/>
                <a:gd name="T27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26"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2"/>
                    <a:pt x="4" y="26"/>
                    <a:pt x="9" y="26"/>
                  </a:cubicBezTo>
                  <a:cubicBezTo>
                    <a:pt x="14" y="26"/>
                    <a:pt x="17" y="22"/>
                    <a:pt x="17" y="18"/>
                  </a:cubicBezTo>
                  <a:cubicBezTo>
                    <a:pt x="17" y="16"/>
                    <a:pt x="17" y="15"/>
                    <a:pt x="16" y="13"/>
                  </a:cubicBezTo>
                  <a:close/>
                  <a:moveTo>
                    <a:pt x="16" y="18"/>
                  </a:moveTo>
                  <a:cubicBezTo>
                    <a:pt x="16" y="22"/>
                    <a:pt x="13" y="25"/>
                    <a:pt x="9" y="25"/>
                  </a:cubicBezTo>
                  <a:cubicBezTo>
                    <a:pt x="5" y="25"/>
                    <a:pt x="2" y="22"/>
                    <a:pt x="2" y="18"/>
                  </a:cubicBezTo>
                  <a:cubicBezTo>
                    <a:pt x="2" y="14"/>
                    <a:pt x="5" y="11"/>
                    <a:pt x="9" y="11"/>
                  </a:cubicBezTo>
                  <a:cubicBezTo>
                    <a:pt x="13" y="11"/>
                    <a:pt x="16" y="14"/>
                    <a:pt x="16" y="18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587692" y="4070687"/>
              <a:ext cx="722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2015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523"/>
            <p:cNvSpPr>
              <a:spLocks noEditPoints="1"/>
            </p:cNvSpPr>
            <p:nvPr/>
          </p:nvSpPr>
          <p:spPr bwMode="auto">
            <a:xfrm rot="10800000">
              <a:off x="4740749" y="2632257"/>
              <a:ext cx="538387" cy="854948"/>
            </a:xfrm>
            <a:custGeom>
              <a:avLst/>
              <a:gdLst>
                <a:gd name="T0" fmla="*/ 16 w 17"/>
                <a:gd name="T1" fmla="*/ 13 h 26"/>
                <a:gd name="T2" fmla="*/ 16 w 17"/>
                <a:gd name="T3" fmla="*/ 13 h 26"/>
                <a:gd name="T4" fmla="*/ 9 w 17"/>
                <a:gd name="T5" fmla="*/ 0 h 26"/>
                <a:gd name="T6" fmla="*/ 1 w 17"/>
                <a:gd name="T7" fmla="*/ 13 h 26"/>
                <a:gd name="T8" fmla="*/ 1 w 17"/>
                <a:gd name="T9" fmla="*/ 13 h 26"/>
                <a:gd name="T10" fmla="*/ 0 w 17"/>
                <a:gd name="T11" fmla="*/ 18 h 26"/>
                <a:gd name="T12" fmla="*/ 9 w 17"/>
                <a:gd name="T13" fmla="*/ 26 h 26"/>
                <a:gd name="T14" fmla="*/ 17 w 17"/>
                <a:gd name="T15" fmla="*/ 18 h 26"/>
                <a:gd name="T16" fmla="*/ 16 w 17"/>
                <a:gd name="T17" fmla="*/ 13 h 26"/>
                <a:gd name="T18" fmla="*/ 16 w 17"/>
                <a:gd name="T19" fmla="*/ 18 h 26"/>
                <a:gd name="T20" fmla="*/ 9 w 17"/>
                <a:gd name="T21" fmla="*/ 25 h 26"/>
                <a:gd name="T22" fmla="*/ 2 w 17"/>
                <a:gd name="T23" fmla="*/ 18 h 26"/>
                <a:gd name="T24" fmla="*/ 9 w 17"/>
                <a:gd name="T25" fmla="*/ 11 h 26"/>
                <a:gd name="T26" fmla="*/ 16 w 17"/>
                <a:gd name="T27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26"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2"/>
                    <a:pt x="4" y="26"/>
                    <a:pt x="9" y="26"/>
                  </a:cubicBezTo>
                  <a:cubicBezTo>
                    <a:pt x="14" y="26"/>
                    <a:pt x="17" y="22"/>
                    <a:pt x="17" y="18"/>
                  </a:cubicBezTo>
                  <a:cubicBezTo>
                    <a:pt x="17" y="16"/>
                    <a:pt x="17" y="15"/>
                    <a:pt x="16" y="13"/>
                  </a:cubicBezTo>
                  <a:close/>
                  <a:moveTo>
                    <a:pt x="16" y="18"/>
                  </a:moveTo>
                  <a:cubicBezTo>
                    <a:pt x="16" y="22"/>
                    <a:pt x="13" y="25"/>
                    <a:pt x="9" y="25"/>
                  </a:cubicBezTo>
                  <a:cubicBezTo>
                    <a:pt x="5" y="25"/>
                    <a:pt x="2" y="22"/>
                    <a:pt x="2" y="18"/>
                  </a:cubicBezTo>
                  <a:cubicBezTo>
                    <a:pt x="2" y="14"/>
                    <a:pt x="5" y="11"/>
                    <a:pt x="9" y="11"/>
                  </a:cubicBezTo>
                  <a:cubicBezTo>
                    <a:pt x="13" y="11"/>
                    <a:pt x="16" y="14"/>
                    <a:pt x="16" y="18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4648868" y="4070687"/>
              <a:ext cx="722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2016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0004506" y="3273295"/>
              <a:ext cx="769511" cy="1780982"/>
              <a:chOff x="10004506" y="3339556"/>
              <a:chExt cx="769511" cy="1780982"/>
            </a:xfrm>
          </p:grpSpPr>
          <p:sp>
            <p:nvSpPr>
              <p:cNvPr id="23" name="Freeform 523"/>
              <p:cNvSpPr>
                <a:spLocks noEditPoints="1"/>
              </p:cNvSpPr>
              <p:nvPr/>
            </p:nvSpPr>
            <p:spPr bwMode="auto">
              <a:xfrm>
                <a:off x="10096388" y="4265590"/>
                <a:ext cx="538387" cy="854948"/>
              </a:xfrm>
              <a:custGeom>
                <a:avLst/>
                <a:gdLst>
                  <a:gd name="T0" fmla="*/ 16 w 17"/>
                  <a:gd name="T1" fmla="*/ 13 h 26"/>
                  <a:gd name="T2" fmla="*/ 16 w 17"/>
                  <a:gd name="T3" fmla="*/ 13 h 26"/>
                  <a:gd name="T4" fmla="*/ 9 w 17"/>
                  <a:gd name="T5" fmla="*/ 0 h 26"/>
                  <a:gd name="T6" fmla="*/ 1 w 17"/>
                  <a:gd name="T7" fmla="*/ 13 h 26"/>
                  <a:gd name="T8" fmla="*/ 1 w 17"/>
                  <a:gd name="T9" fmla="*/ 13 h 26"/>
                  <a:gd name="T10" fmla="*/ 0 w 17"/>
                  <a:gd name="T11" fmla="*/ 18 h 26"/>
                  <a:gd name="T12" fmla="*/ 9 w 17"/>
                  <a:gd name="T13" fmla="*/ 26 h 26"/>
                  <a:gd name="T14" fmla="*/ 17 w 17"/>
                  <a:gd name="T15" fmla="*/ 18 h 26"/>
                  <a:gd name="T16" fmla="*/ 16 w 17"/>
                  <a:gd name="T17" fmla="*/ 13 h 26"/>
                  <a:gd name="T18" fmla="*/ 16 w 17"/>
                  <a:gd name="T19" fmla="*/ 18 h 26"/>
                  <a:gd name="T20" fmla="*/ 9 w 17"/>
                  <a:gd name="T21" fmla="*/ 25 h 26"/>
                  <a:gd name="T22" fmla="*/ 2 w 17"/>
                  <a:gd name="T23" fmla="*/ 18 h 26"/>
                  <a:gd name="T24" fmla="*/ 9 w 17"/>
                  <a:gd name="T25" fmla="*/ 11 h 26"/>
                  <a:gd name="T26" fmla="*/ 16 w 17"/>
                  <a:gd name="T27" fmla="*/ 18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6">
                    <a:moveTo>
                      <a:pt x="16" y="13"/>
                    </a:moveTo>
                    <a:cubicBezTo>
                      <a:pt x="16" y="13"/>
                      <a:pt x="16" y="13"/>
                      <a:pt x="16" y="1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2"/>
                      <a:pt x="4" y="26"/>
                      <a:pt x="9" y="26"/>
                    </a:cubicBezTo>
                    <a:cubicBezTo>
                      <a:pt x="14" y="26"/>
                      <a:pt x="17" y="22"/>
                      <a:pt x="17" y="18"/>
                    </a:cubicBezTo>
                    <a:cubicBezTo>
                      <a:pt x="17" y="16"/>
                      <a:pt x="17" y="15"/>
                      <a:pt x="16" y="13"/>
                    </a:cubicBezTo>
                    <a:close/>
                    <a:moveTo>
                      <a:pt x="16" y="18"/>
                    </a:moveTo>
                    <a:cubicBezTo>
                      <a:pt x="16" y="22"/>
                      <a:pt x="13" y="25"/>
                      <a:pt x="9" y="25"/>
                    </a:cubicBezTo>
                    <a:cubicBezTo>
                      <a:pt x="5" y="25"/>
                      <a:pt x="2" y="22"/>
                      <a:pt x="2" y="18"/>
                    </a:cubicBezTo>
                    <a:cubicBezTo>
                      <a:pt x="2" y="14"/>
                      <a:pt x="5" y="11"/>
                      <a:pt x="9" y="11"/>
                    </a:cubicBezTo>
                    <a:cubicBezTo>
                      <a:pt x="13" y="11"/>
                      <a:pt x="16" y="14"/>
                      <a:pt x="16" y="18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>
                <a:off x="10004506" y="3339556"/>
                <a:ext cx="7695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dirty="0">
                    <a:solidFill>
                      <a:schemeClr val="bg1"/>
                    </a:solidFill>
                    <a:cs typeface="+mn-ea"/>
                    <a:sym typeface="+mn-lt"/>
                  </a:rPr>
                  <a:t>2020</a:t>
                </a:r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8928351" y="3273295"/>
              <a:ext cx="722150" cy="1780982"/>
              <a:chOff x="10004506" y="3339556"/>
              <a:chExt cx="722150" cy="1780982"/>
            </a:xfrm>
          </p:grpSpPr>
          <p:sp>
            <p:nvSpPr>
              <p:cNvPr id="21" name="Freeform 523"/>
              <p:cNvSpPr>
                <a:spLocks noEditPoints="1"/>
              </p:cNvSpPr>
              <p:nvPr/>
            </p:nvSpPr>
            <p:spPr bwMode="auto">
              <a:xfrm>
                <a:off x="10096388" y="4265590"/>
                <a:ext cx="538387" cy="854948"/>
              </a:xfrm>
              <a:custGeom>
                <a:avLst/>
                <a:gdLst>
                  <a:gd name="T0" fmla="*/ 16 w 17"/>
                  <a:gd name="T1" fmla="*/ 13 h 26"/>
                  <a:gd name="T2" fmla="*/ 16 w 17"/>
                  <a:gd name="T3" fmla="*/ 13 h 26"/>
                  <a:gd name="T4" fmla="*/ 9 w 17"/>
                  <a:gd name="T5" fmla="*/ 0 h 26"/>
                  <a:gd name="T6" fmla="*/ 1 w 17"/>
                  <a:gd name="T7" fmla="*/ 13 h 26"/>
                  <a:gd name="T8" fmla="*/ 1 w 17"/>
                  <a:gd name="T9" fmla="*/ 13 h 26"/>
                  <a:gd name="T10" fmla="*/ 0 w 17"/>
                  <a:gd name="T11" fmla="*/ 18 h 26"/>
                  <a:gd name="T12" fmla="*/ 9 w 17"/>
                  <a:gd name="T13" fmla="*/ 26 h 26"/>
                  <a:gd name="T14" fmla="*/ 17 w 17"/>
                  <a:gd name="T15" fmla="*/ 18 h 26"/>
                  <a:gd name="T16" fmla="*/ 16 w 17"/>
                  <a:gd name="T17" fmla="*/ 13 h 26"/>
                  <a:gd name="T18" fmla="*/ 16 w 17"/>
                  <a:gd name="T19" fmla="*/ 18 h 26"/>
                  <a:gd name="T20" fmla="*/ 9 w 17"/>
                  <a:gd name="T21" fmla="*/ 25 h 26"/>
                  <a:gd name="T22" fmla="*/ 2 w 17"/>
                  <a:gd name="T23" fmla="*/ 18 h 26"/>
                  <a:gd name="T24" fmla="*/ 9 w 17"/>
                  <a:gd name="T25" fmla="*/ 11 h 26"/>
                  <a:gd name="T26" fmla="*/ 16 w 17"/>
                  <a:gd name="T27" fmla="*/ 18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6">
                    <a:moveTo>
                      <a:pt x="16" y="13"/>
                    </a:moveTo>
                    <a:cubicBezTo>
                      <a:pt x="16" y="13"/>
                      <a:pt x="16" y="13"/>
                      <a:pt x="16" y="1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2"/>
                      <a:pt x="4" y="26"/>
                      <a:pt x="9" y="26"/>
                    </a:cubicBezTo>
                    <a:cubicBezTo>
                      <a:pt x="14" y="26"/>
                      <a:pt x="17" y="22"/>
                      <a:pt x="17" y="18"/>
                    </a:cubicBezTo>
                    <a:cubicBezTo>
                      <a:pt x="17" y="16"/>
                      <a:pt x="17" y="15"/>
                      <a:pt x="16" y="13"/>
                    </a:cubicBezTo>
                    <a:close/>
                    <a:moveTo>
                      <a:pt x="16" y="18"/>
                    </a:moveTo>
                    <a:cubicBezTo>
                      <a:pt x="16" y="22"/>
                      <a:pt x="13" y="25"/>
                      <a:pt x="9" y="25"/>
                    </a:cubicBezTo>
                    <a:cubicBezTo>
                      <a:pt x="5" y="25"/>
                      <a:pt x="2" y="22"/>
                      <a:pt x="2" y="18"/>
                    </a:cubicBezTo>
                    <a:cubicBezTo>
                      <a:pt x="2" y="14"/>
                      <a:pt x="5" y="11"/>
                      <a:pt x="9" y="11"/>
                    </a:cubicBezTo>
                    <a:cubicBezTo>
                      <a:pt x="13" y="11"/>
                      <a:pt x="16" y="14"/>
                      <a:pt x="16" y="18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10004506" y="3339556"/>
                <a:ext cx="7221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dirty="0">
                    <a:solidFill>
                      <a:schemeClr val="bg1"/>
                    </a:solidFill>
                    <a:cs typeface="+mn-ea"/>
                    <a:sym typeface="+mn-lt"/>
                  </a:rPr>
                  <a:t>2019</a:t>
                </a:r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7852196" y="3273295"/>
              <a:ext cx="722150" cy="1780982"/>
              <a:chOff x="10004506" y="3339556"/>
              <a:chExt cx="722150" cy="1780982"/>
            </a:xfrm>
          </p:grpSpPr>
          <p:sp>
            <p:nvSpPr>
              <p:cNvPr id="19" name="Freeform 523"/>
              <p:cNvSpPr>
                <a:spLocks noEditPoints="1"/>
              </p:cNvSpPr>
              <p:nvPr/>
            </p:nvSpPr>
            <p:spPr bwMode="auto">
              <a:xfrm>
                <a:off x="10096388" y="4265590"/>
                <a:ext cx="538387" cy="854948"/>
              </a:xfrm>
              <a:custGeom>
                <a:avLst/>
                <a:gdLst>
                  <a:gd name="T0" fmla="*/ 16 w 17"/>
                  <a:gd name="T1" fmla="*/ 13 h 26"/>
                  <a:gd name="T2" fmla="*/ 16 w 17"/>
                  <a:gd name="T3" fmla="*/ 13 h 26"/>
                  <a:gd name="T4" fmla="*/ 9 w 17"/>
                  <a:gd name="T5" fmla="*/ 0 h 26"/>
                  <a:gd name="T6" fmla="*/ 1 w 17"/>
                  <a:gd name="T7" fmla="*/ 13 h 26"/>
                  <a:gd name="T8" fmla="*/ 1 w 17"/>
                  <a:gd name="T9" fmla="*/ 13 h 26"/>
                  <a:gd name="T10" fmla="*/ 0 w 17"/>
                  <a:gd name="T11" fmla="*/ 18 h 26"/>
                  <a:gd name="T12" fmla="*/ 9 w 17"/>
                  <a:gd name="T13" fmla="*/ 26 h 26"/>
                  <a:gd name="T14" fmla="*/ 17 w 17"/>
                  <a:gd name="T15" fmla="*/ 18 h 26"/>
                  <a:gd name="T16" fmla="*/ 16 w 17"/>
                  <a:gd name="T17" fmla="*/ 13 h 26"/>
                  <a:gd name="T18" fmla="*/ 16 w 17"/>
                  <a:gd name="T19" fmla="*/ 18 h 26"/>
                  <a:gd name="T20" fmla="*/ 9 w 17"/>
                  <a:gd name="T21" fmla="*/ 25 h 26"/>
                  <a:gd name="T22" fmla="*/ 2 w 17"/>
                  <a:gd name="T23" fmla="*/ 18 h 26"/>
                  <a:gd name="T24" fmla="*/ 9 w 17"/>
                  <a:gd name="T25" fmla="*/ 11 h 26"/>
                  <a:gd name="T26" fmla="*/ 16 w 17"/>
                  <a:gd name="T27" fmla="*/ 18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6">
                    <a:moveTo>
                      <a:pt x="16" y="13"/>
                    </a:moveTo>
                    <a:cubicBezTo>
                      <a:pt x="16" y="13"/>
                      <a:pt x="16" y="13"/>
                      <a:pt x="16" y="1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2"/>
                      <a:pt x="4" y="26"/>
                      <a:pt x="9" y="26"/>
                    </a:cubicBezTo>
                    <a:cubicBezTo>
                      <a:pt x="14" y="26"/>
                      <a:pt x="17" y="22"/>
                      <a:pt x="17" y="18"/>
                    </a:cubicBezTo>
                    <a:cubicBezTo>
                      <a:pt x="17" y="16"/>
                      <a:pt x="17" y="15"/>
                      <a:pt x="16" y="13"/>
                    </a:cubicBezTo>
                    <a:close/>
                    <a:moveTo>
                      <a:pt x="16" y="18"/>
                    </a:moveTo>
                    <a:cubicBezTo>
                      <a:pt x="16" y="22"/>
                      <a:pt x="13" y="25"/>
                      <a:pt x="9" y="25"/>
                    </a:cubicBezTo>
                    <a:cubicBezTo>
                      <a:pt x="5" y="25"/>
                      <a:pt x="2" y="22"/>
                      <a:pt x="2" y="18"/>
                    </a:cubicBezTo>
                    <a:cubicBezTo>
                      <a:pt x="2" y="14"/>
                      <a:pt x="5" y="11"/>
                      <a:pt x="9" y="11"/>
                    </a:cubicBezTo>
                    <a:cubicBezTo>
                      <a:pt x="13" y="11"/>
                      <a:pt x="16" y="14"/>
                      <a:pt x="16" y="18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10004506" y="3339556"/>
                <a:ext cx="7221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dirty="0">
                    <a:solidFill>
                      <a:schemeClr val="bg1"/>
                    </a:solidFill>
                    <a:cs typeface="+mn-ea"/>
                    <a:sym typeface="+mn-lt"/>
                  </a:rPr>
                  <a:t>2018</a:t>
                </a:r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6776041" y="3273295"/>
              <a:ext cx="722150" cy="1780982"/>
              <a:chOff x="10004506" y="3339556"/>
              <a:chExt cx="722150" cy="1780982"/>
            </a:xfrm>
          </p:grpSpPr>
          <p:sp>
            <p:nvSpPr>
              <p:cNvPr id="17" name="Freeform 523"/>
              <p:cNvSpPr>
                <a:spLocks noEditPoints="1"/>
              </p:cNvSpPr>
              <p:nvPr/>
            </p:nvSpPr>
            <p:spPr bwMode="auto">
              <a:xfrm>
                <a:off x="10096388" y="4265590"/>
                <a:ext cx="538387" cy="854948"/>
              </a:xfrm>
              <a:custGeom>
                <a:avLst/>
                <a:gdLst>
                  <a:gd name="T0" fmla="*/ 16 w 17"/>
                  <a:gd name="T1" fmla="*/ 13 h 26"/>
                  <a:gd name="T2" fmla="*/ 16 w 17"/>
                  <a:gd name="T3" fmla="*/ 13 h 26"/>
                  <a:gd name="T4" fmla="*/ 9 w 17"/>
                  <a:gd name="T5" fmla="*/ 0 h 26"/>
                  <a:gd name="T6" fmla="*/ 1 w 17"/>
                  <a:gd name="T7" fmla="*/ 13 h 26"/>
                  <a:gd name="T8" fmla="*/ 1 w 17"/>
                  <a:gd name="T9" fmla="*/ 13 h 26"/>
                  <a:gd name="T10" fmla="*/ 0 w 17"/>
                  <a:gd name="T11" fmla="*/ 18 h 26"/>
                  <a:gd name="T12" fmla="*/ 9 w 17"/>
                  <a:gd name="T13" fmla="*/ 26 h 26"/>
                  <a:gd name="T14" fmla="*/ 17 w 17"/>
                  <a:gd name="T15" fmla="*/ 18 h 26"/>
                  <a:gd name="T16" fmla="*/ 16 w 17"/>
                  <a:gd name="T17" fmla="*/ 13 h 26"/>
                  <a:gd name="T18" fmla="*/ 16 w 17"/>
                  <a:gd name="T19" fmla="*/ 18 h 26"/>
                  <a:gd name="T20" fmla="*/ 9 w 17"/>
                  <a:gd name="T21" fmla="*/ 25 h 26"/>
                  <a:gd name="T22" fmla="*/ 2 w 17"/>
                  <a:gd name="T23" fmla="*/ 18 h 26"/>
                  <a:gd name="T24" fmla="*/ 9 w 17"/>
                  <a:gd name="T25" fmla="*/ 11 h 26"/>
                  <a:gd name="T26" fmla="*/ 16 w 17"/>
                  <a:gd name="T27" fmla="*/ 18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6">
                    <a:moveTo>
                      <a:pt x="16" y="13"/>
                    </a:moveTo>
                    <a:cubicBezTo>
                      <a:pt x="16" y="13"/>
                      <a:pt x="16" y="13"/>
                      <a:pt x="16" y="1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2"/>
                      <a:pt x="4" y="26"/>
                      <a:pt x="9" y="26"/>
                    </a:cubicBezTo>
                    <a:cubicBezTo>
                      <a:pt x="14" y="26"/>
                      <a:pt x="17" y="22"/>
                      <a:pt x="17" y="18"/>
                    </a:cubicBezTo>
                    <a:cubicBezTo>
                      <a:pt x="17" y="16"/>
                      <a:pt x="17" y="15"/>
                      <a:pt x="16" y="13"/>
                    </a:cubicBezTo>
                    <a:close/>
                    <a:moveTo>
                      <a:pt x="16" y="18"/>
                    </a:moveTo>
                    <a:cubicBezTo>
                      <a:pt x="16" y="22"/>
                      <a:pt x="13" y="25"/>
                      <a:pt x="9" y="25"/>
                    </a:cubicBezTo>
                    <a:cubicBezTo>
                      <a:pt x="5" y="25"/>
                      <a:pt x="2" y="22"/>
                      <a:pt x="2" y="18"/>
                    </a:cubicBezTo>
                    <a:cubicBezTo>
                      <a:pt x="2" y="14"/>
                      <a:pt x="5" y="11"/>
                      <a:pt x="9" y="11"/>
                    </a:cubicBezTo>
                    <a:cubicBezTo>
                      <a:pt x="13" y="11"/>
                      <a:pt x="16" y="14"/>
                      <a:pt x="16" y="18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10004506" y="3339556"/>
                <a:ext cx="7221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dirty="0">
                    <a:solidFill>
                      <a:schemeClr val="bg1"/>
                    </a:solidFill>
                    <a:cs typeface="+mn-ea"/>
                    <a:sym typeface="+mn-lt"/>
                  </a:rPr>
                  <a:t>2017</a:t>
                </a:r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5" name="矩形 1"/>
          <p:cNvSpPr>
            <a:spLocks noChangeArrowheads="1"/>
          </p:cNvSpPr>
          <p:nvPr/>
        </p:nvSpPr>
        <p:spPr bwMode="auto">
          <a:xfrm>
            <a:off x="5560824" y="2608467"/>
            <a:ext cx="5283532" cy="36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36" name="矩形 1"/>
          <p:cNvSpPr>
            <a:spLocks noChangeArrowheads="1"/>
          </p:cNvSpPr>
          <p:nvPr/>
        </p:nvSpPr>
        <p:spPr bwMode="auto">
          <a:xfrm>
            <a:off x="1535681" y="4526767"/>
            <a:ext cx="5283532" cy="36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to add a comment message, the title complements a little clearer.</a:t>
            </a:r>
          </a:p>
        </p:txBody>
      </p:sp>
      <p:sp>
        <p:nvSpPr>
          <p:cNvPr id="37" name="矩形 36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2144418" y="2180487"/>
          <a:ext cx="7895839" cy="3245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-1197629" y="1505230"/>
            <a:ext cx="698407" cy="1963271"/>
            <a:chOff x="886665" y="725301"/>
            <a:chExt cx="698407" cy="1963271"/>
          </a:xfrm>
        </p:grpSpPr>
        <p:sp>
          <p:nvSpPr>
            <p:cNvPr id="5" name="直角三角形 4"/>
            <p:cNvSpPr/>
            <p:nvPr/>
          </p:nvSpPr>
          <p:spPr>
            <a:xfrm>
              <a:off x="1235448" y="725301"/>
              <a:ext cx="349624" cy="1963271"/>
            </a:xfrm>
            <a:prstGeom prst="rtTriangle">
              <a:avLst/>
            </a:prstGeom>
            <a:solidFill>
              <a:srgbClr val="DBC9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直角三角形 5"/>
            <p:cNvSpPr/>
            <p:nvPr/>
          </p:nvSpPr>
          <p:spPr>
            <a:xfrm flipH="1">
              <a:off x="886665" y="725301"/>
              <a:ext cx="349624" cy="1963271"/>
            </a:xfrm>
            <a:prstGeom prst="rtTriangle">
              <a:avLst/>
            </a:prstGeom>
            <a:solidFill>
              <a:srgbClr val="C7AC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4586751" y="147692"/>
            <a:ext cx="32562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837394" y="2847378"/>
            <a:ext cx="89103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DBC9B8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+mn-ea"/>
                <a:sym typeface="+mn-lt"/>
              </a:rPr>
              <a:t>Thank you for watching</a:t>
            </a:r>
          </a:p>
        </p:txBody>
      </p:sp>
      <p:sp>
        <p:nvSpPr>
          <p:cNvPr id="12" name="矩形 11"/>
          <p:cNvSpPr/>
          <p:nvPr/>
        </p:nvSpPr>
        <p:spPr>
          <a:xfrm>
            <a:off x="3707961" y="4010622"/>
            <a:ext cx="51691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rgbClr val="DBC9B8"/>
                </a:solidFill>
                <a:cs typeface="+mn-ea"/>
                <a:sym typeface="+mn-lt"/>
              </a:rPr>
              <a:t>Insert the Subtitle of Your Presentation.</a:t>
            </a:r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952A080D-19E9-447D-934F-6CC830D9F92D}"/>
              </a:ext>
            </a:extLst>
          </p:cNvPr>
          <p:cNvSpPr/>
          <p:nvPr/>
        </p:nvSpPr>
        <p:spPr>
          <a:xfrm>
            <a:off x="4871967" y="383140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DBC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1248063" y="4356058"/>
            <a:ext cx="1890447" cy="504578"/>
            <a:chOff x="1280133" y="2641600"/>
            <a:chExt cx="1773057" cy="473075"/>
          </a:xfrm>
          <a:solidFill>
            <a:srgbClr val="2F2637"/>
          </a:solidFill>
        </p:grpSpPr>
        <p:sp>
          <p:nvSpPr>
            <p:cNvPr id="37" name="圆角矩形 36"/>
            <p:cNvSpPr/>
            <p:nvPr/>
          </p:nvSpPr>
          <p:spPr>
            <a:xfrm>
              <a:off x="1280133" y="2641600"/>
              <a:ext cx="1773057" cy="388342"/>
            </a:xfrm>
            <a:prstGeom prst="roundRect">
              <a:avLst/>
            </a:pr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solidFill>
                  <a:schemeClr val="bg1"/>
                </a:solidFill>
                <a:cs typeface="+mn-ea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486281" y="2680614"/>
              <a:ext cx="1392914" cy="230902"/>
            </a:xfrm>
            <a:prstGeom prst="rect">
              <a:avLst/>
            </a:pr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>
                <a:defRPr>
                  <a:cs typeface="+mn-ea"/>
                </a:defRPr>
              </a:lvl1pPr>
            </a:lstStyle>
            <a:p>
              <a:r>
                <a:rPr lang="zh-CN" altLang="en-US" sz="1600" dirty="0">
                  <a:solidFill>
                    <a:schemeClr val="bg1"/>
                  </a:solidFill>
                </a:rPr>
                <a:t>The job title.</a:t>
              </a:r>
            </a:p>
          </p:txBody>
        </p:sp>
        <p:sp>
          <p:nvSpPr>
            <p:cNvPr id="39" name="等腰三角形 38"/>
            <p:cNvSpPr/>
            <p:nvPr/>
          </p:nvSpPr>
          <p:spPr>
            <a:xfrm flipV="1">
              <a:off x="2057344" y="2975421"/>
              <a:ext cx="218634" cy="139254"/>
            </a:xfrm>
            <a:prstGeom prst="triangle">
              <a:avLst/>
            </a:pr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solidFill>
                  <a:schemeClr val="bg1"/>
                </a:solidFill>
                <a:cs typeface="+mn-ea"/>
              </a:endParaRPr>
            </a:p>
          </p:txBody>
        </p:sp>
      </p:grpSp>
      <p:sp>
        <p:nvSpPr>
          <p:cNvPr id="40" name="椭圆 8"/>
          <p:cNvSpPr/>
          <p:nvPr/>
        </p:nvSpPr>
        <p:spPr>
          <a:xfrm>
            <a:off x="1248063" y="1624197"/>
            <a:ext cx="1890447" cy="2050104"/>
          </a:xfrm>
          <a:custGeom>
            <a:avLst/>
            <a:gdLst/>
            <a:ahLst/>
            <a:cxnLst/>
            <a:rect l="l" t="t" r="r" b="b"/>
            <a:pathLst>
              <a:path w="1296144" h="1405101">
                <a:moveTo>
                  <a:pt x="648072" y="0"/>
                </a:moveTo>
                <a:cubicBezTo>
                  <a:pt x="1005992" y="0"/>
                  <a:pt x="1296144" y="290152"/>
                  <a:pt x="1296144" y="648072"/>
                </a:cubicBezTo>
                <a:cubicBezTo>
                  <a:pt x="1296144" y="970275"/>
                  <a:pt x="1061011" y="1237560"/>
                  <a:pt x="752636" y="1285603"/>
                </a:cubicBezTo>
                <a:lnTo>
                  <a:pt x="648072" y="1405101"/>
                </a:lnTo>
                <a:lnTo>
                  <a:pt x="543508" y="1285603"/>
                </a:lnTo>
                <a:cubicBezTo>
                  <a:pt x="235133" y="1237560"/>
                  <a:pt x="0" y="970275"/>
                  <a:pt x="0" y="648072"/>
                </a:cubicBezTo>
                <a:cubicBezTo>
                  <a:pt x="0" y="290152"/>
                  <a:pt x="290152" y="0"/>
                  <a:pt x="648072" y="0"/>
                </a:cubicBezTo>
                <a:close/>
              </a:path>
            </a:pathLst>
          </a:cu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41" name="TextBox 9"/>
          <p:cNvSpPr txBox="1"/>
          <p:nvPr/>
        </p:nvSpPr>
        <p:spPr>
          <a:xfrm>
            <a:off x="1233303" y="4878203"/>
            <a:ext cx="1919963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Click to enter a brief text introduction, the text content needs to be summarized and refined.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3856057" y="4356058"/>
            <a:ext cx="1890447" cy="504578"/>
            <a:chOff x="1280133" y="2641600"/>
            <a:chExt cx="1773057" cy="473075"/>
          </a:xfrm>
          <a:solidFill>
            <a:srgbClr val="2F2637"/>
          </a:solidFill>
        </p:grpSpPr>
        <p:sp>
          <p:nvSpPr>
            <p:cNvPr id="43" name="圆角矩形 42"/>
            <p:cNvSpPr/>
            <p:nvPr/>
          </p:nvSpPr>
          <p:spPr>
            <a:xfrm>
              <a:off x="1280133" y="2641600"/>
              <a:ext cx="1773057" cy="388342"/>
            </a:xfrm>
            <a:prstGeom prst="roundRect">
              <a:avLst/>
            </a:pr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solidFill>
                  <a:schemeClr val="bg1"/>
                </a:solidFill>
                <a:cs typeface="+mn-ea"/>
              </a:endParaRPr>
            </a:p>
          </p:txBody>
        </p:sp>
        <p:sp>
          <p:nvSpPr>
            <p:cNvPr id="44" name="TextBox 46"/>
            <p:cNvSpPr txBox="1"/>
            <p:nvPr/>
          </p:nvSpPr>
          <p:spPr>
            <a:xfrm>
              <a:off x="1586439" y="2693060"/>
              <a:ext cx="1379076" cy="230902"/>
            </a:xfrm>
            <a:prstGeom prst="rect">
              <a:avLst/>
            </a:pr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>
                <a:defRPr>
                  <a:cs typeface="+mn-ea"/>
                </a:defRPr>
              </a:lvl1pPr>
            </a:lstStyle>
            <a:p>
              <a:r>
                <a:rPr lang="zh-CN" altLang="en-US" sz="1600" dirty="0">
                  <a:solidFill>
                    <a:schemeClr val="bg1"/>
                  </a:solidFill>
                </a:rPr>
                <a:t>The job title.</a:t>
              </a:r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57344" y="2975421"/>
              <a:ext cx="218634" cy="139254"/>
            </a:xfrm>
            <a:prstGeom prst="triangle">
              <a:avLst/>
            </a:pr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solidFill>
                  <a:schemeClr val="bg1"/>
                </a:solidFill>
                <a:cs typeface="+mn-ea"/>
              </a:endParaRPr>
            </a:p>
          </p:txBody>
        </p:sp>
      </p:grpSp>
      <p:sp>
        <p:nvSpPr>
          <p:cNvPr id="46" name="椭圆 8"/>
          <p:cNvSpPr/>
          <p:nvPr/>
        </p:nvSpPr>
        <p:spPr>
          <a:xfrm>
            <a:off x="3856057" y="1624197"/>
            <a:ext cx="1890447" cy="2050104"/>
          </a:xfrm>
          <a:custGeom>
            <a:avLst/>
            <a:gdLst/>
            <a:ahLst/>
            <a:cxnLst/>
            <a:rect l="l" t="t" r="r" b="b"/>
            <a:pathLst>
              <a:path w="1296144" h="1405101">
                <a:moveTo>
                  <a:pt x="648072" y="0"/>
                </a:moveTo>
                <a:cubicBezTo>
                  <a:pt x="1005992" y="0"/>
                  <a:pt x="1296144" y="290152"/>
                  <a:pt x="1296144" y="648072"/>
                </a:cubicBezTo>
                <a:cubicBezTo>
                  <a:pt x="1296144" y="970275"/>
                  <a:pt x="1061011" y="1237560"/>
                  <a:pt x="752636" y="1285603"/>
                </a:cubicBezTo>
                <a:lnTo>
                  <a:pt x="648072" y="1405101"/>
                </a:lnTo>
                <a:lnTo>
                  <a:pt x="543508" y="1285603"/>
                </a:lnTo>
                <a:cubicBezTo>
                  <a:pt x="235133" y="1237560"/>
                  <a:pt x="0" y="970275"/>
                  <a:pt x="0" y="648072"/>
                </a:cubicBezTo>
                <a:cubicBezTo>
                  <a:pt x="0" y="290152"/>
                  <a:pt x="290152" y="0"/>
                  <a:pt x="648072" y="0"/>
                </a:cubicBezTo>
                <a:close/>
              </a:path>
            </a:pathLst>
          </a:cu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47" name="TextBox 44"/>
          <p:cNvSpPr txBox="1"/>
          <p:nvPr/>
        </p:nvSpPr>
        <p:spPr>
          <a:xfrm>
            <a:off x="3841299" y="4859676"/>
            <a:ext cx="1919963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Click to enter a brief text introduction, the text content needs to be summarized and refined.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grpSp>
        <p:nvGrpSpPr>
          <p:cNvPr id="48" name="组合 47"/>
          <p:cNvGrpSpPr/>
          <p:nvPr/>
        </p:nvGrpSpPr>
        <p:grpSpPr>
          <a:xfrm>
            <a:off x="6464051" y="4356058"/>
            <a:ext cx="1890447" cy="504578"/>
            <a:chOff x="1280133" y="2641600"/>
            <a:chExt cx="1773057" cy="473075"/>
          </a:xfrm>
          <a:solidFill>
            <a:srgbClr val="2F2637"/>
          </a:solidFill>
        </p:grpSpPr>
        <p:sp>
          <p:nvSpPr>
            <p:cNvPr id="49" name="圆角矩形 48"/>
            <p:cNvSpPr/>
            <p:nvPr/>
          </p:nvSpPr>
          <p:spPr>
            <a:xfrm>
              <a:off x="1280133" y="2641600"/>
              <a:ext cx="1773057" cy="388342"/>
            </a:xfrm>
            <a:prstGeom prst="roundRect">
              <a:avLst/>
            </a:pr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solidFill>
                  <a:schemeClr val="bg1"/>
                </a:solidFill>
                <a:cs typeface="+mn-ea"/>
              </a:endParaRPr>
            </a:p>
          </p:txBody>
        </p:sp>
        <p:sp>
          <p:nvSpPr>
            <p:cNvPr id="50" name="TextBox 53"/>
            <p:cNvSpPr txBox="1"/>
            <p:nvPr/>
          </p:nvSpPr>
          <p:spPr>
            <a:xfrm>
              <a:off x="1525268" y="2689745"/>
              <a:ext cx="1282788" cy="230902"/>
            </a:xfrm>
            <a:prstGeom prst="rect">
              <a:avLst/>
            </a:pr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>
                <a:defRPr>
                  <a:cs typeface="+mn-ea"/>
                </a:defRPr>
              </a:lvl1pPr>
            </a:lstStyle>
            <a:p>
              <a:r>
                <a:rPr lang="zh-CN" altLang="en-US" sz="1600" dirty="0">
                  <a:solidFill>
                    <a:schemeClr val="bg1"/>
                  </a:solidFill>
                </a:rPr>
                <a:t>The job title.</a:t>
              </a:r>
            </a:p>
          </p:txBody>
        </p:sp>
        <p:sp>
          <p:nvSpPr>
            <p:cNvPr id="51" name="等腰三角形 50"/>
            <p:cNvSpPr/>
            <p:nvPr/>
          </p:nvSpPr>
          <p:spPr>
            <a:xfrm flipV="1">
              <a:off x="2057344" y="2975421"/>
              <a:ext cx="218634" cy="139254"/>
            </a:xfrm>
            <a:prstGeom prst="triangle">
              <a:avLst/>
            </a:pr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solidFill>
                  <a:schemeClr val="bg1"/>
                </a:solidFill>
                <a:cs typeface="+mn-ea"/>
              </a:endParaRPr>
            </a:p>
          </p:txBody>
        </p:sp>
      </p:grpSp>
      <p:sp>
        <p:nvSpPr>
          <p:cNvPr id="52" name="椭圆 8"/>
          <p:cNvSpPr/>
          <p:nvPr/>
        </p:nvSpPr>
        <p:spPr>
          <a:xfrm>
            <a:off x="6464051" y="1624197"/>
            <a:ext cx="1890447" cy="2050104"/>
          </a:xfrm>
          <a:custGeom>
            <a:avLst/>
            <a:gdLst/>
            <a:ahLst/>
            <a:cxnLst/>
            <a:rect l="l" t="t" r="r" b="b"/>
            <a:pathLst>
              <a:path w="1296144" h="1405101">
                <a:moveTo>
                  <a:pt x="648072" y="0"/>
                </a:moveTo>
                <a:cubicBezTo>
                  <a:pt x="1005992" y="0"/>
                  <a:pt x="1296144" y="290152"/>
                  <a:pt x="1296144" y="648072"/>
                </a:cubicBezTo>
                <a:cubicBezTo>
                  <a:pt x="1296144" y="970275"/>
                  <a:pt x="1061011" y="1237560"/>
                  <a:pt x="752636" y="1285603"/>
                </a:cubicBezTo>
                <a:lnTo>
                  <a:pt x="648072" y="1405101"/>
                </a:lnTo>
                <a:lnTo>
                  <a:pt x="543508" y="1285603"/>
                </a:lnTo>
                <a:cubicBezTo>
                  <a:pt x="235133" y="1237560"/>
                  <a:pt x="0" y="970275"/>
                  <a:pt x="0" y="648072"/>
                </a:cubicBezTo>
                <a:cubicBezTo>
                  <a:pt x="0" y="290152"/>
                  <a:pt x="290152" y="0"/>
                  <a:pt x="648072" y="0"/>
                </a:cubicBezTo>
                <a:close/>
              </a:path>
            </a:pathLst>
          </a:cu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53" name="TextBox 51"/>
          <p:cNvSpPr txBox="1"/>
          <p:nvPr/>
        </p:nvSpPr>
        <p:spPr>
          <a:xfrm>
            <a:off x="6449293" y="4859676"/>
            <a:ext cx="1919963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Click to enter a brief text introduction, the text content needs to be summarized and refined.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grpSp>
        <p:nvGrpSpPr>
          <p:cNvPr id="54" name="组合 53"/>
          <p:cNvGrpSpPr/>
          <p:nvPr/>
        </p:nvGrpSpPr>
        <p:grpSpPr>
          <a:xfrm>
            <a:off x="9055716" y="4356058"/>
            <a:ext cx="1905205" cy="504578"/>
            <a:chOff x="1280133" y="2641600"/>
            <a:chExt cx="1786899" cy="473075"/>
          </a:xfrm>
          <a:solidFill>
            <a:srgbClr val="2F2637"/>
          </a:solidFill>
        </p:grpSpPr>
        <p:sp>
          <p:nvSpPr>
            <p:cNvPr id="55" name="圆角矩形 54"/>
            <p:cNvSpPr/>
            <p:nvPr/>
          </p:nvSpPr>
          <p:spPr>
            <a:xfrm>
              <a:off x="1280133" y="2641600"/>
              <a:ext cx="1773057" cy="388342"/>
            </a:xfrm>
            <a:prstGeom prst="roundRect">
              <a:avLst/>
            </a:pr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solidFill>
                  <a:schemeClr val="bg1"/>
                </a:solidFill>
                <a:cs typeface="+mn-ea"/>
              </a:endParaRPr>
            </a:p>
          </p:txBody>
        </p:sp>
        <p:sp>
          <p:nvSpPr>
            <p:cNvPr id="56" name="TextBox 60"/>
            <p:cNvSpPr txBox="1"/>
            <p:nvPr/>
          </p:nvSpPr>
          <p:spPr>
            <a:xfrm>
              <a:off x="1541198" y="2689745"/>
              <a:ext cx="1525834" cy="274466"/>
            </a:xfrm>
            <a:prstGeom prst="rect">
              <a:avLst/>
            </a:pr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>
                <a:defRPr>
                  <a:cs typeface="+mn-ea"/>
                </a:defRPr>
              </a:lvl1pPr>
            </a:lstStyle>
            <a:p>
              <a:r>
                <a:rPr lang="zh-CN" altLang="en-US" sz="1600" dirty="0">
                  <a:solidFill>
                    <a:schemeClr val="bg1"/>
                  </a:solidFill>
                </a:rPr>
                <a:t>The job title.</a:t>
              </a:r>
            </a:p>
          </p:txBody>
        </p:sp>
        <p:sp>
          <p:nvSpPr>
            <p:cNvPr id="57" name="等腰三角形 56"/>
            <p:cNvSpPr/>
            <p:nvPr/>
          </p:nvSpPr>
          <p:spPr>
            <a:xfrm flipV="1">
              <a:off x="2057344" y="2975421"/>
              <a:ext cx="218634" cy="139254"/>
            </a:xfrm>
            <a:prstGeom prst="triangle">
              <a:avLst/>
            </a:pr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solidFill>
                  <a:schemeClr val="bg1"/>
                </a:solidFill>
                <a:cs typeface="+mn-ea"/>
              </a:endParaRPr>
            </a:p>
          </p:txBody>
        </p:sp>
      </p:grpSp>
      <p:sp>
        <p:nvSpPr>
          <p:cNvPr id="58" name="椭圆 8"/>
          <p:cNvSpPr/>
          <p:nvPr/>
        </p:nvSpPr>
        <p:spPr>
          <a:xfrm>
            <a:off x="9055716" y="1624197"/>
            <a:ext cx="1890447" cy="2050104"/>
          </a:xfrm>
          <a:custGeom>
            <a:avLst/>
            <a:gdLst/>
            <a:ahLst/>
            <a:cxnLst/>
            <a:rect l="l" t="t" r="r" b="b"/>
            <a:pathLst>
              <a:path w="1296144" h="1405101">
                <a:moveTo>
                  <a:pt x="648072" y="0"/>
                </a:moveTo>
                <a:cubicBezTo>
                  <a:pt x="1005992" y="0"/>
                  <a:pt x="1296144" y="290152"/>
                  <a:pt x="1296144" y="648072"/>
                </a:cubicBezTo>
                <a:cubicBezTo>
                  <a:pt x="1296144" y="970275"/>
                  <a:pt x="1061011" y="1237560"/>
                  <a:pt x="752636" y="1285603"/>
                </a:cubicBezTo>
                <a:lnTo>
                  <a:pt x="648072" y="1405101"/>
                </a:lnTo>
                <a:lnTo>
                  <a:pt x="543508" y="1285603"/>
                </a:lnTo>
                <a:cubicBezTo>
                  <a:pt x="235133" y="1237560"/>
                  <a:pt x="0" y="970275"/>
                  <a:pt x="0" y="648072"/>
                </a:cubicBezTo>
                <a:cubicBezTo>
                  <a:pt x="0" y="290152"/>
                  <a:pt x="290152" y="0"/>
                  <a:pt x="648072" y="0"/>
                </a:cubicBezTo>
                <a:close/>
              </a:path>
            </a:pathLst>
          </a:custGeom>
          <a:blipFill dpi="0"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040958" y="4859676"/>
            <a:ext cx="1919963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Click to enter a brief text introduction, the text content needs to be summarized and refined.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60" name="椭圆 8"/>
          <p:cNvSpPr/>
          <p:nvPr/>
        </p:nvSpPr>
        <p:spPr>
          <a:xfrm>
            <a:off x="1154659" y="1522905"/>
            <a:ext cx="2077255" cy="2252687"/>
          </a:xfrm>
          <a:custGeom>
            <a:avLst/>
            <a:gdLst/>
            <a:ahLst/>
            <a:cxnLst/>
            <a:rect l="l" t="t" r="r" b="b"/>
            <a:pathLst>
              <a:path w="1296144" h="1405101">
                <a:moveTo>
                  <a:pt x="648072" y="0"/>
                </a:moveTo>
                <a:cubicBezTo>
                  <a:pt x="1005992" y="0"/>
                  <a:pt x="1296144" y="290152"/>
                  <a:pt x="1296144" y="648072"/>
                </a:cubicBezTo>
                <a:cubicBezTo>
                  <a:pt x="1296144" y="970275"/>
                  <a:pt x="1061011" y="1237560"/>
                  <a:pt x="752636" y="1285603"/>
                </a:cubicBezTo>
                <a:lnTo>
                  <a:pt x="648072" y="1405101"/>
                </a:lnTo>
                <a:lnTo>
                  <a:pt x="543508" y="1285603"/>
                </a:lnTo>
                <a:cubicBezTo>
                  <a:pt x="235133" y="1237560"/>
                  <a:pt x="0" y="970275"/>
                  <a:pt x="0" y="648072"/>
                </a:cubicBezTo>
                <a:cubicBezTo>
                  <a:pt x="0" y="290152"/>
                  <a:pt x="290152" y="0"/>
                  <a:pt x="648072" y="0"/>
                </a:cubicBezTo>
                <a:close/>
              </a:path>
            </a:pathLst>
          </a:cu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61" name="椭圆 8"/>
          <p:cNvSpPr/>
          <p:nvPr/>
        </p:nvSpPr>
        <p:spPr>
          <a:xfrm>
            <a:off x="3762653" y="1522905"/>
            <a:ext cx="2077255" cy="2252687"/>
          </a:xfrm>
          <a:custGeom>
            <a:avLst/>
            <a:gdLst/>
            <a:ahLst/>
            <a:cxnLst/>
            <a:rect l="l" t="t" r="r" b="b"/>
            <a:pathLst>
              <a:path w="1296144" h="1405101">
                <a:moveTo>
                  <a:pt x="648072" y="0"/>
                </a:moveTo>
                <a:cubicBezTo>
                  <a:pt x="1005992" y="0"/>
                  <a:pt x="1296144" y="290152"/>
                  <a:pt x="1296144" y="648072"/>
                </a:cubicBezTo>
                <a:cubicBezTo>
                  <a:pt x="1296144" y="970275"/>
                  <a:pt x="1061011" y="1237560"/>
                  <a:pt x="752636" y="1285603"/>
                </a:cubicBezTo>
                <a:lnTo>
                  <a:pt x="648072" y="1405101"/>
                </a:lnTo>
                <a:lnTo>
                  <a:pt x="543508" y="1285603"/>
                </a:lnTo>
                <a:cubicBezTo>
                  <a:pt x="235133" y="1237560"/>
                  <a:pt x="0" y="970275"/>
                  <a:pt x="0" y="648072"/>
                </a:cubicBezTo>
                <a:cubicBezTo>
                  <a:pt x="0" y="290152"/>
                  <a:pt x="290152" y="0"/>
                  <a:pt x="648072" y="0"/>
                </a:cubicBezTo>
                <a:close/>
              </a:path>
            </a:pathLst>
          </a:cu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62" name="椭圆 8"/>
          <p:cNvSpPr/>
          <p:nvPr/>
        </p:nvSpPr>
        <p:spPr>
          <a:xfrm>
            <a:off x="6370647" y="1522905"/>
            <a:ext cx="2077255" cy="2252687"/>
          </a:xfrm>
          <a:custGeom>
            <a:avLst/>
            <a:gdLst/>
            <a:ahLst/>
            <a:cxnLst/>
            <a:rect l="l" t="t" r="r" b="b"/>
            <a:pathLst>
              <a:path w="1296144" h="1405101">
                <a:moveTo>
                  <a:pt x="648072" y="0"/>
                </a:moveTo>
                <a:cubicBezTo>
                  <a:pt x="1005992" y="0"/>
                  <a:pt x="1296144" y="290152"/>
                  <a:pt x="1296144" y="648072"/>
                </a:cubicBezTo>
                <a:cubicBezTo>
                  <a:pt x="1296144" y="970275"/>
                  <a:pt x="1061011" y="1237560"/>
                  <a:pt x="752636" y="1285603"/>
                </a:cubicBezTo>
                <a:lnTo>
                  <a:pt x="648072" y="1405101"/>
                </a:lnTo>
                <a:lnTo>
                  <a:pt x="543508" y="1285603"/>
                </a:lnTo>
                <a:cubicBezTo>
                  <a:pt x="235133" y="1237560"/>
                  <a:pt x="0" y="970275"/>
                  <a:pt x="0" y="648072"/>
                </a:cubicBezTo>
                <a:cubicBezTo>
                  <a:pt x="0" y="290152"/>
                  <a:pt x="290152" y="0"/>
                  <a:pt x="648072" y="0"/>
                </a:cubicBezTo>
                <a:close/>
              </a:path>
            </a:pathLst>
          </a:cu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63" name="椭圆 8"/>
          <p:cNvSpPr/>
          <p:nvPr/>
        </p:nvSpPr>
        <p:spPr>
          <a:xfrm>
            <a:off x="8962311" y="1522905"/>
            <a:ext cx="2077255" cy="2252687"/>
          </a:xfrm>
          <a:custGeom>
            <a:avLst/>
            <a:gdLst/>
            <a:ahLst/>
            <a:cxnLst/>
            <a:rect l="l" t="t" r="r" b="b"/>
            <a:pathLst>
              <a:path w="1296144" h="1405101">
                <a:moveTo>
                  <a:pt x="648072" y="0"/>
                </a:moveTo>
                <a:cubicBezTo>
                  <a:pt x="1005992" y="0"/>
                  <a:pt x="1296144" y="290152"/>
                  <a:pt x="1296144" y="648072"/>
                </a:cubicBezTo>
                <a:cubicBezTo>
                  <a:pt x="1296144" y="970275"/>
                  <a:pt x="1061011" y="1237560"/>
                  <a:pt x="752636" y="1285603"/>
                </a:cubicBezTo>
                <a:lnTo>
                  <a:pt x="648072" y="1405101"/>
                </a:lnTo>
                <a:lnTo>
                  <a:pt x="543508" y="1285603"/>
                </a:lnTo>
                <a:cubicBezTo>
                  <a:pt x="235133" y="1237560"/>
                  <a:pt x="0" y="970275"/>
                  <a:pt x="0" y="648072"/>
                </a:cubicBezTo>
                <a:cubicBezTo>
                  <a:pt x="0" y="290152"/>
                  <a:pt x="290152" y="0"/>
                  <a:pt x="648072" y="0"/>
                </a:cubicBezTo>
                <a:close/>
              </a:path>
            </a:pathLst>
          </a:cu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lIns="121917" tIns="60958" rIns="121917" bIns="60958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64" name="矩形 63"/>
          <p:cNvSpPr>
            <a:spLocks noChangeArrowheads="1"/>
          </p:cNvSpPr>
          <p:nvPr/>
        </p:nvSpPr>
        <p:spPr bwMode="auto">
          <a:xfrm>
            <a:off x="1509427" y="3892247"/>
            <a:ext cx="1367718" cy="41046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100" b="1" i="0" u="none" strike="noStrike" kern="0" cap="all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Name</a:t>
            </a:r>
            <a:endParaRPr kumimoji="0" lang="en-US" altLang="zh-CN" sz="2100" b="1" i="0" u="none" strike="noStrike" kern="0" cap="all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65" name="矩形 64"/>
          <p:cNvSpPr>
            <a:spLocks noChangeArrowheads="1"/>
          </p:cNvSpPr>
          <p:nvPr/>
        </p:nvSpPr>
        <p:spPr bwMode="auto">
          <a:xfrm>
            <a:off x="4117421" y="3892247"/>
            <a:ext cx="1367718" cy="41046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100" b="1" i="0" u="none" strike="noStrike" kern="0" cap="all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Name</a:t>
            </a:r>
            <a:endParaRPr kumimoji="0" lang="en-US" altLang="zh-CN" sz="2100" b="1" i="0" u="none" strike="noStrike" kern="0" cap="all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66" name="矩形 65"/>
          <p:cNvSpPr>
            <a:spLocks noChangeArrowheads="1"/>
          </p:cNvSpPr>
          <p:nvPr/>
        </p:nvSpPr>
        <p:spPr bwMode="auto">
          <a:xfrm>
            <a:off x="6725416" y="3892247"/>
            <a:ext cx="1367718" cy="41046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100" b="1" i="0" u="none" strike="noStrike" kern="0" cap="all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Name</a:t>
            </a:r>
            <a:endParaRPr kumimoji="0" lang="en-US" altLang="zh-CN" sz="2100" b="1" i="0" u="none" strike="noStrike" kern="0" cap="all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67" name="矩形 66"/>
          <p:cNvSpPr>
            <a:spLocks noChangeArrowheads="1"/>
          </p:cNvSpPr>
          <p:nvPr/>
        </p:nvSpPr>
        <p:spPr bwMode="auto">
          <a:xfrm>
            <a:off x="9317081" y="3892247"/>
            <a:ext cx="1367718" cy="41046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100" b="1" i="0" u="none" strike="noStrike" kern="0" cap="all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Name</a:t>
            </a:r>
            <a:endParaRPr kumimoji="0" lang="en-US" altLang="zh-CN" sz="2100" b="1" i="0" u="none" strike="noStrike" kern="0" cap="all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4586751" y="147692"/>
            <a:ext cx="32562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</a:t>
            </a:r>
          </a:p>
        </p:txBody>
      </p:sp>
    </p:spTree>
    <p:extLst>
      <p:ext uri="{BB962C8B-B14F-4D97-AF65-F5344CB8AC3E}">
        <p14:creationId xmlns:p14="http://schemas.microsoft.com/office/powerpoint/2010/main" val="389898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8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9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100"/>
                            </p:stCondLst>
                            <p:childTnLst>
                              <p:par>
                                <p:cTn id="8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/>
      <p:bldP spid="46" grpId="0" animBg="1"/>
      <p:bldP spid="47" grpId="0"/>
      <p:bldP spid="52" grpId="0" animBg="1"/>
      <p:bldP spid="53" grpId="0"/>
      <p:bldP spid="58" grpId="0" animBg="1"/>
      <p:bldP spid="59" grpId="0"/>
      <p:bldP spid="60" grpId="0" animBg="1"/>
      <p:bldP spid="61" grpId="0" animBg="1"/>
      <p:bldP spid="62" grpId="0" animBg="1"/>
      <p:bldP spid="63" grpId="0" animBg="1"/>
      <p:bldP spid="64" grpId="0" build="p"/>
      <p:bldP spid="65" grpId="0" build="p"/>
      <p:bldP spid="66" grpId="0" build="p"/>
      <p:bldP spid="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sp>
        <p:nvSpPr>
          <p:cNvPr id="15" name="下箭头 14"/>
          <p:cNvSpPr>
            <a:spLocks noChangeArrowheads="1"/>
          </p:cNvSpPr>
          <p:nvPr/>
        </p:nvSpPr>
        <p:spPr bwMode="auto">
          <a:xfrm>
            <a:off x="4902888" y="3452130"/>
            <a:ext cx="2586654" cy="2677145"/>
          </a:xfrm>
          <a:prstGeom prst="downArrow">
            <a:avLst>
              <a:gd name="adj1" fmla="val 50000"/>
              <a:gd name="adj2" fmla="val 49992"/>
            </a:avLst>
          </a:prstGeom>
          <a:solidFill>
            <a:srgbClr val="C7AC93"/>
          </a:solidFill>
          <a:ln>
            <a:noFill/>
          </a:ln>
        </p:spPr>
        <p:txBody>
          <a:bodyPr lIns="121917" tIns="60958" rIns="121917" bIns="6095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1200">
              <a:solidFill>
                <a:srgbClr val="FFFFFF"/>
              </a:solidFill>
              <a:latin typeface="微软雅黑"/>
              <a:ea typeface="微软雅黑"/>
              <a:sym typeface="宋体" panose="02010600030101010101" pitchFamily="2" charset="-122"/>
            </a:endParaRPr>
          </a:p>
        </p:txBody>
      </p:sp>
      <p:sp>
        <p:nvSpPr>
          <p:cNvPr id="16" name="下箭头 15"/>
          <p:cNvSpPr>
            <a:spLocks noChangeArrowheads="1"/>
          </p:cNvSpPr>
          <p:nvPr/>
        </p:nvSpPr>
        <p:spPr bwMode="auto">
          <a:xfrm flipH="1" flipV="1">
            <a:off x="4904793" y="847393"/>
            <a:ext cx="2586654" cy="2593304"/>
          </a:xfrm>
          <a:prstGeom prst="downArrow">
            <a:avLst>
              <a:gd name="adj1" fmla="val 50000"/>
              <a:gd name="adj2" fmla="val 50004"/>
            </a:avLst>
          </a:prstGeom>
          <a:solidFill>
            <a:srgbClr val="C7AC93"/>
          </a:solidFill>
          <a:ln>
            <a:noFill/>
          </a:ln>
        </p:spPr>
        <p:txBody>
          <a:bodyPr lIns="121917" tIns="60958" rIns="121917" bIns="6095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1200">
              <a:solidFill>
                <a:srgbClr val="FFFFFF"/>
              </a:solidFill>
              <a:latin typeface="微软雅黑"/>
              <a:ea typeface="微软雅黑"/>
              <a:sym typeface="宋体" panose="02010600030101010101" pitchFamily="2" charset="-122"/>
            </a:endParaRPr>
          </a:p>
        </p:txBody>
      </p:sp>
      <p:sp>
        <p:nvSpPr>
          <p:cNvPr id="17" name="Freeform 14"/>
          <p:cNvSpPr>
            <a:spLocks noEditPoints="1" noChangeArrowheads="1"/>
          </p:cNvSpPr>
          <p:nvPr/>
        </p:nvSpPr>
        <p:spPr bwMode="auto">
          <a:xfrm>
            <a:off x="5885740" y="2501315"/>
            <a:ext cx="601902" cy="535428"/>
          </a:xfrm>
          <a:custGeom>
            <a:avLst/>
            <a:gdLst>
              <a:gd name="T0" fmla="*/ 2147483647 w 300"/>
              <a:gd name="T1" fmla="*/ 2147483647 h 266"/>
              <a:gd name="T2" fmla="*/ 2147483647 w 300"/>
              <a:gd name="T3" fmla="*/ 2147483647 h 266"/>
              <a:gd name="T4" fmla="*/ 2147483647 w 300"/>
              <a:gd name="T5" fmla="*/ 2147483647 h 266"/>
              <a:gd name="T6" fmla="*/ 2147483647 w 300"/>
              <a:gd name="T7" fmla="*/ 2147483647 h 266"/>
              <a:gd name="T8" fmla="*/ 0 w 300"/>
              <a:gd name="T9" fmla="*/ 2147483647 h 266"/>
              <a:gd name="T10" fmla="*/ 2147483647 w 300"/>
              <a:gd name="T11" fmla="*/ 0 h 266"/>
              <a:gd name="T12" fmla="*/ 2147483647 w 300"/>
              <a:gd name="T13" fmla="*/ 2147483647 h 266"/>
              <a:gd name="T14" fmla="*/ 2147483647 w 300"/>
              <a:gd name="T15" fmla="*/ 0 h 266"/>
              <a:gd name="T16" fmla="*/ 2147483647 w 300"/>
              <a:gd name="T17" fmla="*/ 2147483647 h 266"/>
              <a:gd name="T18" fmla="*/ 2147483647 w 300"/>
              <a:gd name="T19" fmla="*/ 2147483647 h 266"/>
              <a:gd name="T20" fmla="*/ 2147483647 w 300"/>
              <a:gd name="T21" fmla="*/ 2147483647 h 266"/>
              <a:gd name="T22" fmla="*/ 2147483647 w 300"/>
              <a:gd name="T23" fmla="*/ 2147483647 h 266"/>
              <a:gd name="T24" fmla="*/ 2147483647 w 300"/>
              <a:gd name="T25" fmla="*/ 2147483647 h 266"/>
              <a:gd name="T26" fmla="*/ 2147483647 w 300"/>
              <a:gd name="T27" fmla="*/ 2147483647 h 266"/>
              <a:gd name="T28" fmla="*/ 2147483647 w 300"/>
              <a:gd name="T29" fmla="*/ 2147483647 h 266"/>
              <a:gd name="T30" fmla="*/ 2147483647 w 300"/>
              <a:gd name="T31" fmla="*/ 2147483647 h 266"/>
              <a:gd name="T32" fmla="*/ 2147483647 w 300"/>
              <a:gd name="T33" fmla="*/ 2147483647 h 266"/>
              <a:gd name="T34" fmla="*/ 2147483647 w 300"/>
              <a:gd name="T35" fmla="*/ 2147483647 h 266"/>
              <a:gd name="T36" fmla="*/ 2147483647 w 300"/>
              <a:gd name="T37" fmla="*/ 2147483647 h 266"/>
              <a:gd name="T38" fmla="*/ 2147483647 w 300"/>
              <a:gd name="T39" fmla="*/ 2147483647 h 266"/>
              <a:gd name="T40" fmla="*/ 2147483647 w 300"/>
              <a:gd name="T41" fmla="*/ 2147483647 h 266"/>
              <a:gd name="T42" fmla="*/ 2147483647 w 300"/>
              <a:gd name="T43" fmla="*/ 2147483647 h 266"/>
              <a:gd name="T44" fmla="*/ 2147483647 w 300"/>
              <a:gd name="T45" fmla="*/ 2147483647 h 266"/>
              <a:gd name="T46" fmla="*/ 2147483647 w 300"/>
              <a:gd name="T47" fmla="*/ 2147483647 h 266"/>
              <a:gd name="T48" fmla="*/ 2147483647 w 300"/>
              <a:gd name="T49" fmla="*/ 2147483647 h 266"/>
              <a:gd name="T50" fmla="*/ 2147483647 w 300"/>
              <a:gd name="T51" fmla="*/ 2147483647 h 266"/>
              <a:gd name="T52" fmla="*/ 2147483647 w 300"/>
              <a:gd name="T53" fmla="*/ 2147483647 h 266"/>
              <a:gd name="T54" fmla="*/ 2147483647 w 300"/>
              <a:gd name="T55" fmla="*/ 2147483647 h 266"/>
              <a:gd name="T56" fmla="*/ 2147483647 w 300"/>
              <a:gd name="T57" fmla="*/ 2147483647 h 266"/>
              <a:gd name="T58" fmla="*/ 2147483647 w 300"/>
              <a:gd name="T59" fmla="*/ 2147483647 h 266"/>
              <a:gd name="T60" fmla="*/ 2147483647 w 300"/>
              <a:gd name="T61" fmla="*/ 2147483647 h 266"/>
              <a:gd name="T62" fmla="*/ 2147483647 w 300"/>
              <a:gd name="T63" fmla="*/ 2147483647 h 266"/>
              <a:gd name="T64" fmla="*/ 2147483647 w 300"/>
              <a:gd name="T65" fmla="*/ 2147483647 h 266"/>
              <a:gd name="T66" fmla="*/ 2147483647 w 300"/>
              <a:gd name="T67" fmla="*/ 2147483647 h 266"/>
              <a:gd name="T68" fmla="*/ 2147483647 w 300"/>
              <a:gd name="T69" fmla="*/ 2147483647 h 266"/>
              <a:gd name="T70" fmla="*/ 2147483647 w 300"/>
              <a:gd name="T71" fmla="*/ 2147483647 h 26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00"/>
              <a:gd name="T109" fmla="*/ 0 h 266"/>
              <a:gd name="T110" fmla="*/ 300 w 300"/>
              <a:gd name="T111" fmla="*/ 266 h 26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00" h="266">
                <a:moveTo>
                  <a:pt x="195" y="217"/>
                </a:moveTo>
                <a:cubicBezTo>
                  <a:pt x="195" y="221"/>
                  <a:pt x="195" y="224"/>
                  <a:pt x="196" y="227"/>
                </a:cubicBezTo>
                <a:cubicBezTo>
                  <a:pt x="170" y="250"/>
                  <a:pt x="149" y="266"/>
                  <a:pt x="149" y="266"/>
                </a:cubicBezTo>
                <a:cubicBezTo>
                  <a:pt x="149" y="266"/>
                  <a:pt x="32" y="176"/>
                  <a:pt x="8" y="116"/>
                </a:cubicBezTo>
                <a:cubicBezTo>
                  <a:pt x="4" y="106"/>
                  <a:pt x="0" y="90"/>
                  <a:pt x="0" y="78"/>
                </a:cubicBezTo>
                <a:cubicBezTo>
                  <a:pt x="0" y="35"/>
                  <a:pt x="35" y="0"/>
                  <a:pt x="78" y="0"/>
                </a:cubicBezTo>
                <a:cubicBezTo>
                  <a:pt x="110" y="0"/>
                  <a:pt x="138" y="20"/>
                  <a:pt x="150" y="48"/>
                </a:cubicBezTo>
                <a:cubicBezTo>
                  <a:pt x="162" y="20"/>
                  <a:pt x="190" y="0"/>
                  <a:pt x="222" y="0"/>
                </a:cubicBezTo>
                <a:cubicBezTo>
                  <a:pt x="265" y="0"/>
                  <a:pt x="300" y="35"/>
                  <a:pt x="300" y="78"/>
                </a:cubicBezTo>
                <a:cubicBezTo>
                  <a:pt x="300" y="91"/>
                  <a:pt x="296" y="106"/>
                  <a:pt x="292" y="116"/>
                </a:cubicBezTo>
                <a:cubicBezTo>
                  <a:pt x="287" y="130"/>
                  <a:pt x="275" y="146"/>
                  <a:pt x="262" y="162"/>
                </a:cubicBezTo>
                <a:cubicBezTo>
                  <a:pt x="258" y="161"/>
                  <a:pt x="255" y="161"/>
                  <a:pt x="251" y="161"/>
                </a:cubicBezTo>
                <a:cubicBezTo>
                  <a:pt x="220" y="161"/>
                  <a:pt x="195" y="186"/>
                  <a:pt x="195" y="217"/>
                </a:cubicBezTo>
                <a:close/>
                <a:moveTo>
                  <a:pt x="257" y="211"/>
                </a:moveTo>
                <a:cubicBezTo>
                  <a:pt x="275" y="211"/>
                  <a:pt x="275" y="211"/>
                  <a:pt x="275" y="211"/>
                </a:cubicBezTo>
                <a:cubicBezTo>
                  <a:pt x="275" y="223"/>
                  <a:pt x="275" y="223"/>
                  <a:pt x="275" y="223"/>
                </a:cubicBezTo>
                <a:cubicBezTo>
                  <a:pt x="257" y="223"/>
                  <a:pt x="257" y="223"/>
                  <a:pt x="257" y="223"/>
                </a:cubicBezTo>
                <a:cubicBezTo>
                  <a:pt x="257" y="241"/>
                  <a:pt x="257" y="241"/>
                  <a:pt x="257" y="241"/>
                </a:cubicBezTo>
                <a:cubicBezTo>
                  <a:pt x="245" y="241"/>
                  <a:pt x="245" y="241"/>
                  <a:pt x="245" y="241"/>
                </a:cubicBezTo>
                <a:cubicBezTo>
                  <a:pt x="245" y="223"/>
                  <a:pt x="245" y="223"/>
                  <a:pt x="245" y="223"/>
                </a:cubicBezTo>
                <a:cubicBezTo>
                  <a:pt x="227" y="223"/>
                  <a:pt x="227" y="223"/>
                  <a:pt x="227" y="223"/>
                </a:cubicBezTo>
                <a:cubicBezTo>
                  <a:pt x="227" y="211"/>
                  <a:pt x="227" y="211"/>
                  <a:pt x="227" y="211"/>
                </a:cubicBezTo>
                <a:cubicBezTo>
                  <a:pt x="245" y="211"/>
                  <a:pt x="245" y="211"/>
                  <a:pt x="245" y="211"/>
                </a:cubicBezTo>
                <a:cubicBezTo>
                  <a:pt x="245" y="193"/>
                  <a:pt x="245" y="193"/>
                  <a:pt x="245" y="193"/>
                </a:cubicBezTo>
                <a:cubicBezTo>
                  <a:pt x="257" y="193"/>
                  <a:pt x="257" y="193"/>
                  <a:pt x="257" y="193"/>
                </a:cubicBezTo>
                <a:lnTo>
                  <a:pt x="257" y="211"/>
                </a:lnTo>
                <a:close/>
                <a:moveTo>
                  <a:pt x="251" y="258"/>
                </a:moveTo>
                <a:cubicBezTo>
                  <a:pt x="229" y="258"/>
                  <a:pt x="210" y="240"/>
                  <a:pt x="210" y="217"/>
                </a:cubicBezTo>
                <a:cubicBezTo>
                  <a:pt x="210" y="194"/>
                  <a:pt x="229" y="176"/>
                  <a:pt x="251" y="176"/>
                </a:cubicBezTo>
                <a:cubicBezTo>
                  <a:pt x="274" y="176"/>
                  <a:pt x="293" y="194"/>
                  <a:pt x="293" y="217"/>
                </a:cubicBezTo>
                <a:cubicBezTo>
                  <a:pt x="293" y="240"/>
                  <a:pt x="274" y="258"/>
                  <a:pt x="251" y="258"/>
                </a:cubicBezTo>
                <a:close/>
                <a:moveTo>
                  <a:pt x="251" y="168"/>
                </a:moveTo>
                <a:cubicBezTo>
                  <a:pt x="224" y="168"/>
                  <a:pt x="203" y="190"/>
                  <a:pt x="203" y="217"/>
                </a:cubicBezTo>
                <a:cubicBezTo>
                  <a:pt x="203" y="244"/>
                  <a:pt x="224" y="266"/>
                  <a:pt x="251" y="266"/>
                </a:cubicBezTo>
                <a:cubicBezTo>
                  <a:pt x="278" y="266"/>
                  <a:pt x="300" y="244"/>
                  <a:pt x="300" y="217"/>
                </a:cubicBezTo>
                <a:cubicBezTo>
                  <a:pt x="300" y="190"/>
                  <a:pt x="278" y="168"/>
                  <a:pt x="251" y="168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lIns="100729" tIns="50365" rIns="100729" bIns="50365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18" name="Picture 3" descr="C:\Users\Jonahs\Dropbox\Projects SCOTT\MEET Windows Azure\source\Background\tile-icon-bigdata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0978" y="3882759"/>
            <a:ext cx="1051423" cy="1051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4"/>
          <p:cNvSpPr>
            <a:spLocks noChangeArrowheads="1"/>
          </p:cNvSpPr>
          <p:nvPr/>
        </p:nvSpPr>
        <p:spPr bwMode="auto">
          <a:xfrm>
            <a:off x="5857169" y="990300"/>
            <a:ext cx="679995" cy="861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prstClr val="white"/>
                </a:solidFill>
                <a:latin typeface="微软雅黑"/>
                <a:ea typeface="微软雅黑"/>
                <a:sym typeface="方正姚体" panose="02010601030101010101" pitchFamily="2" charset="-122"/>
              </a:rPr>
              <a:t>    01</a:t>
            </a:r>
            <a:endParaRPr lang="zh-CN" altLang="en-US" sz="2400" b="1" dirty="0">
              <a:solidFill>
                <a:prstClr val="white"/>
              </a:solidFill>
              <a:latin typeface="微软雅黑"/>
              <a:ea typeface="微软雅黑"/>
              <a:sym typeface="方正姚体" panose="02010601030101010101" pitchFamily="2" charset="-122"/>
            </a:endParaRPr>
          </a:p>
        </p:txBody>
      </p:sp>
      <p:sp>
        <p:nvSpPr>
          <p:cNvPr id="20" name="TextBox 15"/>
          <p:cNvSpPr>
            <a:spLocks noChangeArrowheads="1"/>
          </p:cNvSpPr>
          <p:nvPr/>
        </p:nvSpPr>
        <p:spPr bwMode="auto">
          <a:xfrm>
            <a:off x="5857169" y="5203232"/>
            <a:ext cx="679995" cy="49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prstClr val="white"/>
                </a:solidFill>
                <a:latin typeface="微软雅黑"/>
                <a:ea typeface="微软雅黑"/>
                <a:sym typeface="方正姚体" panose="02010601030101010101" pitchFamily="2" charset="-122"/>
              </a:rPr>
              <a:t>02</a:t>
            </a:r>
            <a:endParaRPr lang="zh-CN" altLang="en-US" sz="2400" b="1" dirty="0">
              <a:solidFill>
                <a:prstClr val="white"/>
              </a:solidFill>
              <a:latin typeface="微软雅黑"/>
              <a:ea typeface="微软雅黑"/>
              <a:sym typeface="方正姚体" panose="02010601030101010101" pitchFamily="2" charset="-122"/>
            </a:endParaRPr>
          </a:p>
        </p:txBody>
      </p:sp>
      <p:sp>
        <p:nvSpPr>
          <p:cNvPr id="21" name="TextBox 16"/>
          <p:cNvSpPr>
            <a:spLocks noChangeArrowheads="1"/>
          </p:cNvSpPr>
          <p:nvPr/>
        </p:nvSpPr>
        <p:spPr bwMode="auto">
          <a:xfrm>
            <a:off x="1337192" y="2143093"/>
            <a:ext cx="3388555" cy="73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1400" dirty="0">
                <a:solidFill>
                  <a:srgbClr val="DBC9B8"/>
                </a:solidFill>
                <a:latin typeface="微软雅黑"/>
                <a:ea typeface="微软雅黑"/>
                <a:sym typeface="宋体" panose="02010600030101010101" pitchFamily="2" charset="-122"/>
              </a:rPr>
              <a:t>Click to enter a brief text introduction, the text content needs to be summarized and refined.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356239" y="1710556"/>
            <a:ext cx="3230512" cy="400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>
                <a:solidFill>
                  <a:srgbClr val="DBC9B8"/>
                </a:solidFill>
                <a:latin typeface="微软雅黑"/>
                <a:ea typeface="微软雅黑"/>
                <a:sym typeface="微软雅黑" panose="020B0503020204020204" pitchFamily="34" charset="-122"/>
              </a:rPr>
              <a:t>Enter the relevant title.</a:t>
            </a:r>
          </a:p>
        </p:txBody>
      </p:sp>
      <p:sp>
        <p:nvSpPr>
          <p:cNvPr id="23" name="TextBox 18"/>
          <p:cNvSpPr>
            <a:spLocks noChangeArrowheads="1"/>
          </p:cNvSpPr>
          <p:nvPr/>
        </p:nvSpPr>
        <p:spPr bwMode="auto">
          <a:xfrm>
            <a:off x="7921919" y="4300052"/>
            <a:ext cx="3388554" cy="73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1400" dirty="0">
                <a:solidFill>
                  <a:srgbClr val="DBC9B8"/>
                </a:solidFill>
                <a:latin typeface="微软雅黑"/>
                <a:ea typeface="微软雅黑"/>
                <a:sym typeface="宋体" panose="02010600030101010101" pitchFamily="2" charset="-122"/>
              </a:rPr>
              <a:t>Click to enter a brief text introduction, the text content needs to be summarized and refined.</a:t>
            </a:r>
          </a:p>
        </p:txBody>
      </p:sp>
      <p:sp>
        <p:nvSpPr>
          <p:cNvPr id="24" name="矩形 23"/>
          <p:cNvSpPr>
            <a:spLocks noChangeArrowheads="1"/>
          </p:cNvSpPr>
          <p:nvPr/>
        </p:nvSpPr>
        <p:spPr bwMode="auto">
          <a:xfrm>
            <a:off x="7942871" y="3867516"/>
            <a:ext cx="3001794" cy="400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>
                <a:solidFill>
                  <a:srgbClr val="DBC9B8"/>
                </a:solidFill>
                <a:latin typeface="微软雅黑"/>
                <a:ea typeface="微软雅黑"/>
                <a:sym typeface="微软雅黑" panose="020B0503020204020204" pitchFamily="34" charset="-122"/>
              </a:rPr>
              <a:t>Enter the relevant title.</a:t>
            </a:r>
          </a:p>
        </p:txBody>
      </p:sp>
    </p:spTree>
    <p:extLst>
      <p:ext uri="{BB962C8B-B14F-4D97-AF65-F5344CB8AC3E}">
        <p14:creationId xmlns:p14="http://schemas.microsoft.com/office/powerpoint/2010/main" val="41250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 autoUpdateAnimBg="0"/>
      <p:bldP spid="16" grpId="0" bldLvl="0" animBg="1" autoUpdateAnimBg="0"/>
      <p:bldP spid="17" grpId="0" animBg="1"/>
      <p:bldP spid="19" grpId="0" bldLvl="0" autoUpdateAnimBg="0"/>
      <p:bldP spid="20" grpId="0" bldLvl="0" autoUpdateAnimBg="0"/>
      <p:bldP spid="21" grpId="0" bldLvl="0" autoUpdateAnimBg="0"/>
      <p:bldP spid="22" grpId="0" bldLvl="0" autoUpdateAnimBg="0"/>
      <p:bldP spid="23" grpId="0" bldLvl="0" autoUpdateAnimBg="0"/>
      <p:bldP spid="24" grpId="0" bldLvl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86751" y="147692"/>
            <a:ext cx="32562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</a:t>
            </a:r>
          </a:p>
        </p:txBody>
      </p:sp>
      <p:grpSp>
        <p:nvGrpSpPr>
          <p:cNvPr id="60" name="组合 72"/>
          <p:cNvGrpSpPr>
            <a:grpSpLocks/>
          </p:cNvGrpSpPr>
          <p:nvPr/>
        </p:nvGrpSpPr>
        <p:grpSpPr bwMode="auto">
          <a:xfrm>
            <a:off x="1017481" y="1483294"/>
            <a:ext cx="2729728" cy="2885155"/>
            <a:chOff x="0" y="0"/>
            <a:chExt cx="3171825" cy="3351213"/>
          </a:xfrm>
        </p:grpSpPr>
        <p:sp>
          <p:nvSpPr>
            <p:cNvPr id="61" name="Freeform 34"/>
            <p:cNvSpPr>
              <a:spLocks/>
            </p:cNvSpPr>
            <p:nvPr/>
          </p:nvSpPr>
          <p:spPr bwMode="auto">
            <a:xfrm>
              <a:off x="1222375" y="2624138"/>
              <a:ext cx="727075" cy="727075"/>
            </a:xfrm>
            <a:custGeom>
              <a:avLst/>
              <a:gdLst>
                <a:gd name="T0" fmla="*/ 2147483647 w 458"/>
                <a:gd name="T1" fmla="*/ 2147483647 h 458"/>
                <a:gd name="T2" fmla="*/ 0 w 458"/>
                <a:gd name="T3" fmla="*/ 2147483647 h 458"/>
                <a:gd name="T4" fmla="*/ 2147483647 w 458"/>
                <a:gd name="T5" fmla="*/ 0 h 458"/>
                <a:gd name="T6" fmla="*/ 2147483647 w 458"/>
                <a:gd name="T7" fmla="*/ 2147483647 h 458"/>
                <a:gd name="T8" fmla="*/ 2147483647 w 458"/>
                <a:gd name="T9" fmla="*/ 2147483647 h 4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8" h="458">
                  <a:moveTo>
                    <a:pt x="229" y="458"/>
                  </a:moveTo>
                  <a:lnTo>
                    <a:pt x="0" y="228"/>
                  </a:lnTo>
                  <a:lnTo>
                    <a:pt x="229" y="0"/>
                  </a:lnTo>
                  <a:lnTo>
                    <a:pt x="458" y="228"/>
                  </a:lnTo>
                  <a:lnTo>
                    <a:pt x="229" y="458"/>
                  </a:lnTo>
                  <a:close/>
                </a:path>
              </a:pathLst>
            </a:cu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35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63" name="Rectangle 36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64" name="Rectangle 37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65" name="Rectangle 38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66" name="Rectangle 39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67" name="Rectangle 40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68" name="Freeform 41"/>
            <p:cNvSpPr>
              <a:spLocks/>
            </p:cNvSpPr>
            <p:nvPr/>
          </p:nvSpPr>
          <p:spPr bwMode="auto">
            <a:xfrm>
              <a:off x="1585913" y="130175"/>
              <a:ext cx="1120775" cy="1462088"/>
            </a:xfrm>
            <a:custGeom>
              <a:avLst/>
              <a:gdLst>
                <a:gd name="T0" fmla="*/ 2147483647 w 400"/>
                <a:gd name="T1" fmla="*/ 2147483647 h 521"/>
                <a:gd name="T2" fmla="*/ 2147483647 w 400"/>
                <a:gd name="T3" fmla="*/ 0 h 521"/>
                <a:gd name="T4" fmla="*/ 0 w 400"/>
                <a:gd name="T5" fmla="*/ 2147483647 h 521"/>
                <a:gd name="T6" fmla="*/ 2147483647 w 400"/>
                <a:gd name="T7" fmla="*/ 2147483647 h 5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0" h="521">
                  <a:moveTo>
                    <a:pt x="400" y="120"/>
                  </a:moveTo>
                  <a:cubicBezTo>
                    <a:pt x="350" y="70"/>
                    <a:pt x="290" y="29"/>
                    <a:pt x="224" y="0"/>
                  </a:cubicBezTo>
                  <a:cubicBezTo>
                    <a:pt x="0" y="521"/>
                    <a:pt x="0" y="521"/>
                    <a:pt x="0" y="521"/>
                  </a:cubicBezTo>
                  <a:lnTo>
                    <a:pt x="400" y="120"/>
                  </a:lnTo>
                  <a:close/>
                </a:path>
              </a:pathLst>
            </a:cu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Freeform 42"/>
            <p:cNvSpPr>
              <a:spLocks/>
            </p:cNvSpPr>
            <p:nvPr/>
          </p:nvSpPr>
          <p:spPr bwMode="auto">
            <a:xfrm>
              <a:off x="1585913" y="3175"/>
              <a:ext cx="627063" cy="1589088"/>
            </a:xfrm>
            <a:custGeom>
              <a:avLst/>
              <a:gdLst>
                <a:gd name="T0" fmla="*/ 0 w 224"/>
                <a:gd name="T1" fmla="*/ 2147483647 h 566"/>
                <a:gd name="T2" fmla="*/ 0 w 224"/>
                <a:gd name="T3" fmla="*/ 2147483647 h 566"/>
                <a:gd name="T4" fmla="*/ 2147483647 w 224"/>
                <a:gd name="T5" fmla="*/ 2147483647 h 566"/>
                <a:gd name="T6" fmla="*/ 0 w 224"/>
                <a:gd name="T7" fmla="*/ 0 h 566"/>
                <a:gd name="T8" fmla="*/ 0 w 224"/>
                <a:gd name="T9" fmla="*/ 0 h 566"/>
                <a:gd name="T10" fmla="*/ 0 w 224"/>
                <a:gd name="T11" fmla="*/ 2147483647 h 5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4" h="566">
                  <a:moveTo>
                    <a:pt x="0" y="566"/>
                  </a:moveTo>
                  <a:cubicBezTo>
                    <a:pt x="0" y="566"/>
                    <a:pt x="0" y="566"/>
                    <a:pt x="0" y="566"/>
                  </a:cubicBezTo>
                  <a:cubicBezTo>
                    <a:pt x="224" y="45"/>
                    <a:pt x="224" y="45"/>
                    <a:pt x="224" y="45"/>
                  </a:cubicBezTo>
                  <a:cubicBezTo>
                    <a:pt x="155" y="16"/>
                    <a:pt x="8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6"/>
                    <a:pt x="0" y="566"/>
                    <a:pt x="0" y="566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Freeform 43"/>
            <p:cNvSpPr>
              <a:spLocks/>
            </p:cNvSpPr>
            <p:nvPr/>
          </p:nvSpPr>
          <p:spPr bwMode="auto">
            <a:xfrm>
              <a:off x="958850" y="466725"/>
              <a:ext cx="2212975" cy="2713038"/>
            </a:xfrm>
            <a:custGeom>
              <a:avLst/>
              <a:gdLst>
                <a:gd name="T0" fmla="*/ 2147483647 w 790"/>
                <a:gd name="T1" fmla="*/ 0 h 967"/>
                <a:gd name="T2" fmla="*/ 2147483647 w 790"/>
                <a:gd name="T3" fmla="*/ 2147483647 h 967"/>
                <a:gd name="T4" fmla="*/ 0 w 790"/>
                <a:gd name="T5" fmla="*/ 2147483647 h 967"/>
                <a:gd name="T6" fmla="*/ 2147483647 w 790"/>
                <a:gd name="T7" fmla="*/ 2147483647 h 967"/>
                <a:gd name="T8" fmla="*/ 2147483647 w 790"/>
                <a:gd name="T9" fmla="*/ 2147483647 h 967"/>
                <a:gd name="T10" fmla="*/ 2147483647 w 790"/>
                <a:gd name="T11" fmla="*/ 2147483647 h 967"/>
                <a:gd name="T12" fmla="*/ 2147483647 w 790"/>
                <a:gd name="T13" fmla="*/ 2147483647 h 967"/>
                <a:gd name="T14" fmla="*/ 2147483647 w 790"/>
                <a:gd name="T15" fmla="*/ 0 h 9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90" h="967">
                  <a:moveTo>
                    <a:pt x="624" y="0"/>
                  </a:moveTo>
                  <a:cubicBezTo>
                    <a:pt x="224" y="401"/>
                    <a:pt x="224" y="401"/>
                    <a:pt x="224" y="401"/>
                  </a:cubicBezTo>
                  <a:cubicBezTo>
                    <a:pt x="0" y="921"/>
                    <a:pt x="0" y="921"/>
                    <a:pt x="0" y="921"/>
                  </a:cubicBezTo>
                  <a:cubicBezTo>
                    <a:pt x="69" y="950"/>
                    <a:pt x="145" y="967"/>
                    <a:pt x="224" y="967"/>
                  </a:cubicBezTo>
                  <a:cubicBezTo>
                    <a:pt x="380" y="967"/>
                    <a:pt x="522" y="903"/>
                    <a:pt x="624" y="801"/>
                  </a:cubicBezTo>
                  <a:cubicBezTo>
                    <a:pt x="683" y="743"/>
                    <a:pt x="728" y="672"/>
                    <a:pt x="757" y="593"/>
                  </a:cubicBezTo>
                  <a:cubicBezTo>
                    <a:pt x="778" y="533"/>
                    <a:pt x="790" y="468"/>
                    <a:pt x="790" y="401"/>
                  </a:cubicBezTo>
                  <a:cubicBezTo>
                    <a:pt x="790" y="244"/>
                    <a:pt x="727" y="103"/>
                    <a:pt x="624" y="0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Freeform 44"/>
            <p:cNvSpPr>
              <a:spLocks/>
            </p:cNvSpPr>
            <p:nvPr/>
          </p:nvSpPr>
          <p:spPr bwMode="auto">
            <a:xfrm>
              <a:off x="0" y="1592263"/>
              <a:ext cx="1585913" cy="1458913"/>
            </a:xfrm>
            <a:custGeom>
              <a:avLst/>
              <a:gdLst>
                <a:gd name="T0" fmla="*/ 2147483647 w 566"/>
                <a:gd name="T1" fmla="*/ 0 h 520"/>
                <a:gd name="T2" fmla="*/ 2147483647 w 566"/>
                <a:gd name="T3" fmla="*/ 0 h 520"/>
                <a:gd name="T4" fmla="*/ 0 w 566"/>
                <a:gd name="T5" fmla="*/ 0 h 520"/>
                <a:gd name="T6" fmla="*/ 2147483647 w 566"/>
                <a:gd name="T7" fmla="*/ 2147483647 h 520"/>
                <a:gd name="T8" fmla="*/ 2147483647 w 566"/>
                <a:gd name="T9" fmla="*/ 2147483647 h 520"/>
                <a:gd name="T10" fmla="*/ 2147483647 w 566"/>
                <a:gd name="T11" fmla="*/ 0 h 5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66" h="520">
                  <a:moveTo>
                    <a:pt x="566" y="0"/>
                  </a:moveTo>
                  <a:cubicBezTo>
                    <a:pt x="566" y="0"/>
                    <a:pt x="566" y="0"/>
                    <a:pt x="56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6"/>
                    <a:pt x="63" y="297"/>
                    <a:pt x="166" y="400"/>
                  </a:cubicBezTo>
                  <a:cubicBezTo>
                    <a:pt x="216" y="450"/>
                    <a:pt x="276" y="491"/>
                    <a:pt x="342" y="520"/>
                  </a:cubicBezTo>
                  <a:lnTo>
                    <a:pt x="566" y="0"/>
                  </a:lnTo>
                  <a:close/>
                </a:path>
              </a:pathLst>
            </a:cu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45"/>
            <p:cNvSpPr>
              <a:spLocks/>
            </p:cNvSpPr>
            <p:nvPr/>
          </p:nvSpPr>
          <p:spPr bwMode="auto">
            <a:xfrm>
              <a:off x="0" y="1049338"/>
              <a:ext cx="1585913" cy="542925"/>
            </a:xfrm>
            <a:custGeom>
              <a:avLst/>
              <a:gdLst>
                <a:gd name="T0" fmla="*/ 2147483647 w 566"/>
                <a:gd name="T1" fmla="*/ 2147483647 h 193"/>
                <a:gd name="T2" fmla="*/ 2147483647 w 566"/>
                <a:gd name="T3" fmla="*/ 0 h 193"/>
                <a:gd name="T4" fmla="*/ 0 w 566"/>
                <a:gd name="T5" fmla="*/ 2147483647 h 193"/>
                <a:gd name="T6" fmla="*/ 2147483647 w 566"/>
                <a:gd name="T7" fmla="*/ 2147483647 h 1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66" h="193">
                  <a:moveTo>
                    <a:pt x="566" y="193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2" y="60"/>
                    <a:pt x="0" y="125"/>
                    <a:pt x="0" y="193"/>
                  </a:cubicBezTo>
                  <a:cubicBezTo>
                    <a:pt x="566" y="193"/>
                    <a:pt x="566" y="193"/>
                    <a:pt x="566" y="19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Freeform 46"/>
            <p:cNvSpPr>
              <a:spLocks/>
            </p:cNvSpPr>
            <p:nvPr/>
          </p:nvSpPr>
          <p:spPr bwMode="auto">
            <a:xfrm>
              <a:off x="92075" y="0"/>
              <a:ext cx="1493838" cy="1592263"/>
            </a:xfrm>
            <a:custGeom>
              <a:avLst/>
              <a:gdLst>
                <a:gd name="T0" fmla="*/ 2147483647 w 533"/>
                <a:gd name="T1" fmla="*/ 2147483647 h 567"/>
                <a:gd name="T2" fmla="*/ 2147483647 w 533"/>
                <a:gd name="T3" fmla="*/ 2147483647 h 567"/>
                <a:gd name="T4" fmla="*/ 0 w 533"/>
                <a:gd name="T5" fmla="*/ 2147483647 h 567"/>
                <a:gd name="T6" fmla="*/ 2147483647 w 533"/>
                <a:gd name="T7" fmla="*/ 2147483647 h 567"/>
                <a:gd name="T8" fmla="*/ 2147483647 w 533"/>
                <a:gd name="T9" fmla="*/ 2147483647 h 567"/>
                <a:gd name="T10" fmla="*/ 2147483647 w 533"/>
                <a:gd name="T11" fmla="*/ 2147483647 h 5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3" h="567">
                  <a:moveTo>
                    <a:pt x="533" y="1"/>
                  </a:moveTo>
                  <a:cubicBezTo>
                    <a:pt x="377" y="0"/>
                    <a:pt x="235" y="64"/>
                    <a:pt x="133" y="166"/>
                  </a:cubicBezTo>
                  <a:cubicBezTo>
                    <a:pt x="75" y="225"/>
                    <a:pt x="29" y="295"/>
                    <a:pt x="0" y="374"/>
                  </a:cubicBezTo>
                  <a:cubicBezTo>
                    <a:pt x="533" y="567"/>
                    <a:pt x="533" y="567"/>
                    <a:pt x="533" y="567"/>
                  </a:cubicBezTo>
                  <a:cubicBezTo>
                    <a:pt x="533" y="567"/>
                    <a:pt x="533" y="567"/>
                    <a:pt x="533" y="567"/>
                  </a:cubicBezTo>
                  <a:lnTo>
                    <a:pt x="533" y="1"/>
                  </a:lnTo>
                  <a:close/>
                </a:path>
              </a:pathLst>
            </a:cu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Rectangle 47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75" name="Freeform 48"/>
            <p:cNvSpPr>
              <a:spLocks/>
            </p:cNvSpPr>
            <p:nvPr/>
          </p:nvSpPr>
          <p:spPr bwMode="auto">
            <a:xfrm>
              <a:off x="465138" y="469900"/>
              <a:ext cx="2241550" cy="2244725"/>
            </a:xfrm>
            <a:custGeom>
              <a:avLst/>
              <a:gdLst>
                <a:gd name="T0" fmla="*/ 2147483647 w 800"/>
                <a:gd name="T1" fmla="*/ 2147483647 h 800"/>
                <a:gd name="T2" fmla="*/ 0 w 800"/>
                <a:gd name="T3" fmla="*/ 2147483647 h 800"/>
                <a:gd name="T4" fmla="*/ 2147483647 w 800"/>
                <a:gd name="T5" fmla="*/ 0 h 800"/>
                <a:gd name="T6" fmla="*/ 2147483647 w 800"/>
                <a:gd name="T7" fmla="*/ 2147483647 h 800"/>
                <a:gd name="T8" fmla="*/ 2147483647 w 800"/>
                <a:gd name="T9" fmla="*/ 2147483647 h 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0" h="800">
                  <a:moveTo>
                    <a:pt x="400" y="800"/>
                  </a:moveTo>
                  <a:cubicBezTo>
                    <a:pt x="179" y="800"/>
                    <a:pt x="0" y="620"/>
                    <a:pt x="0" y="400"/>
                  </a:cubicBezTo>
                  <a:cubicBezTo>
                    <a:pt x="0" y="179"/>
                    <a:pt x="179" y="0"/>
                    <a:pt x="400" y="0"/>
                  </a:cubicBezTo>
                  <a:cubicBezTo>
                    <a:pt x="621" y="0"/>
                    <a:pt x="800" y="179"/>
                    <a:pt x="800" y="400"/>
                  </a:cubicBezTo>
                  <a:cubicBezTo>
                    <a:pt x="800" y="621"/>
                    <a:pt x="621" y="800"/>
                    <a:pt x="400" y="8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文本框 69"/>
            <p:cNvSpPr txBox="1">
              <a:spLocks noChangeArrowheads="1"/>
            </p:cNvSpPr>
            <p:nvPr/>
          </p:nvSpPr>
          <p:spPr bwMode="auto">
            <a:xfrm>
              <a:off x="909768" y="1187000"/>
              <a:ext cx="1412875" cy="750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zh-CN" sz="3600" b="0" i="0" u="none" strike="noStrike" kern="0" cap="none" spc="0" normalizeH="0" baseline="0" noProof="0" dirty="0">
                  <a:ln>
                    <a:noFill/>
                  </a:ln>
                  <a:solidFill>
                    <a:srgbClr val="465766"/>
                  </a:solidFill>
                  <a:effectLst/>
                  <a:uLnTx/>
                  <a:uFillTx/>
                  <a:latin typeface="微软雅黑"/>
                  <a:ea typeface="微软雅黑"/>
                </a:rPr>
                <a:t>45%</a:t>
              </a:r>
              <a:endPara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465766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</p:grpSp>
      <p:sp>
        <p:nvSpPr>
          <p:cNvPr id="110" name="文本框 75"/>
          <p:cNvSpPr txBox="1">
            <a:spLocks noChangeArrowheads="1"/>
          </p:cNvSpPr>
          <p:nvPr/>
        </p:nvSpPr>
        <p:spPr bwMode="auto">
          <a:xfrm>
            <a:off x="1106572" y="4827224"/>
            <a:ext cx="2528233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dirty="0">
                <a:solidFill>
                  <a:srgbClr val="DBC9B8"/>
                </a:solidFill>
                <a:latin typeface="微软雅黑"/>
                <a:ea typeface="微软雅黑"/>
              </a:rPr>
              <a:t>The title content.</a:t>
            </a:r>
          </a:p>
        </p:txBody>
      </p:sp>
      <p:sp>
        <p:nvSpPr>
          <p:cNvPr id="111" name="文本框 76"/>
          <p:cNvSpPr txBox="1">
            <a:spLocks noChangeArrowheads="1"/>
          </p:cNvSpPr>
          <p:nvPr/>
        </p:nvSpPr>
        <p:spPr bwMode="auto">
          <a:xfrm>
            <a:off x="1096722" y="5276590"/>
            <a:ext cx="2538083" cy="3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rgbClr val="DBC9B8"/>
                </a:solidFill>
                <a:latin typeface="微软雅黑"/>
                <a:ea typeface="微软雅黑"/>
              </a:rPr>
              <a:t>Description of the content of the data.</a:t>
            </a:r>
          </a:p>
        </p:txBody>
      </p:sp>
      <p:sp>
        <p:nvSpPr>
          <p:cNvPr id="112" name="文本框 77"/>
          <p:cNvSpPr txBox="1">
            <a:spLocks noChangeArrowheads="1"/>
          </p:cNvSpPr>
          <p:nvPr/>
        </p:nvSpPr>
        <p:spPr bwMode="auto">
          <a:xfrm>
            <a:off x="5048812" y="4827224"/>
            <a:ext cx="2153846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dirty="0">
                <a:solidFill>
                  <a:srgbClr val="DBC9B8"/>
                </a:solidFill>
                <a:latin typeface="微软雅黑"/>
                <a:ea typeface="微软雅黑"/>
              </a:rPr>
              <a:t>The title content.</a:t>
            </a:r>
          </a:p>
        </p:txBody>
      </p:sp>
      <p:sp>
        <p:nvSpPr>
          <p:cNvPr id="113" name="文本框 78"/>
          <p:cNvSpPr txBox="1">
            <a:spLocks noChangeArrowheads="1"/>
          </p:cNvSpPr>
          <p:nvPr/>
        </p:nvSpPr>
        <p:spPr bwMode="auto">
          <a:xfrm>
            <a:off x="4907912" y="5276590"/>
            <a:ext cx="2536495" cy="3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rgbClr val="DBC9B8"/>
                </a:solidFill>
                <a:latin typeface="微软雅黑"/>
                <a:ea typeface="微软雅黑"/>
              </a:rPr>
              <a:t>Description of the content of the data.</a:t>
            </a:r>
          </a:p>
        </p:txBody>
      </p:sp>
      <p:sp>
        <p:nvSpPr>
          <p:cNvPr id="114" name="文本框 79"/>
          <p:cNvSpPr txBox="1">
            <a:spLocks noChangeArrowheads="1"/>
          </p:cNvSpPr>
          <p:nvPr/>
        </p:nvSpPr>
        <p:spPr bwMode="auto">
          <a:xfrm>
            <a:off x="8616665" y="4827224"/>
            <a:ext cx="2443597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dirty="0">
                <a:solidFill>
                  <a:srgbClr val="DBC9B8"/>
                </a:solidFill>
                <a:latin typeface="微软雅黑"/>
                <a:ea typeface="微软雅黑"/>
              </a:rPr>
              <a:t>The title content.</a:t>
            </a:r>
          </a:p>
        </p:txBody>
      </p:sp>
      <p:sp>
        <p:nvSpPr>
          <p:cNvPr id="115" name="文本框 80"/>
          <p:cNvSpPr txBox="1">
            <a:spLocks noChangeArrowheads="1"/>
          </p:cNvSpPr>
          <p:nvPr/>
        </p:nvSpPr>
        <p:spPr bwMode="auto">
          <a:xfrm>
            <a:off x="8523767" y="5276590"/>
            <a:ext cx="2536495" cy="3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rgbClr val="DBC9B8"/>
                </a:solidFill>
                <a:latin typeface="微软雅黑"/>
                <a:ea typeface="微软雅黑"/>
              </a:rPr>
              <a:t>Description of the content of the data.</a:t>
            </a:r>
          </a:p>
        </p:txBody>
      </p:sp>
      <p:grpSp>
        <p:nvGrpSpPr>
          <p:cNvPr id="116" name="组合 72"/>
          <p:cNvGrpSpPr>
            <a:grpSpLocks/>
          </p:cNvGrpSpPr>
          <p:nvPr/>
        </p:nvGrpSpPr>
        <p:grpSpPr bwMode="auto">
          <a:xfrm>
            <a:off x="4648506" y="1483294"/>
            <a:ext cx="2729728" cy="2885155"/>
            <a:chOff x="0" y="0"/>
            <a:chExt cx="3171825" cy="3351213"/>
          </a:xfrm>
        </p:grpSpPr>
        <p:sp>
          <p:nvSpPr>
            <p:cNvPr id="117" name="Freeform 34"/>
            <p:cNvSpPr>
              <a:spLocks/>
            </p:cNvSpPr>
            <p:nvPr/>
          </p:nvSpPr>
          <p:spPr bwMode="auto">
            <a:xfrm>
              <a:off x="1222375" y="2624138"/>
              <a:ext cx="727075" cy="727075"/>
            </a:xfrm>
            <a:custGeom>
              <a:avLst/>
              <a:gdLst>
                <a:gd name="T0" fmla="*/ 2147483647 w 458"/>
                <a:gd name="T1" fmla="*/ 2147483647 h 458"/>
                <a:gd name="T2" fmla="*/ 0 w 458"/>
                <a:gd name="T3" fmla="*/ 2147483647 h 458"/>
                <a:gd name="T4" fmla="*/ 2147483647 w 458"/>
                <a:gd name="T5" fmla="*/ 0 h 458"/>
                <a:gd name="T6" fmla="*/ 2147483647 w 458"/>
                <a:gd name="T7" fmla="*/ 2147483647 h 458"/>
                <a:gd name="T8" fmla="*/ 2147483647 w 458"/>
                <a:gd name="T9" fmla="*/ 2147483647 h 4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8" h="458">
                  <a:moveTo>
                    <a:pt x="229" y="458"/>
                  </a:moveTo>
                  <a:lnTo>
                    <a:pt x="0" y="228"/>
                  </a:lnTo>
                  <a:lnTo>
                    <a:pt x="229" y="0"/>
                  </a:lnTo>
                  <a:lnTo>
                    <a:pt x="458" y="228"/>
                  </a:lnTo>
                  <a:lnTo>
                    <a:pt x="229" y="458"/>
                  </a:lnTo>
                  <a:close/>
                </a:path>
              </a:pathLst>
            </a:cu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8" name="Rectangle 35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19" name="Rectangle 36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20" name="Rectangle 37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21" name="Rectangle 38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22" name="Rectangle 39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23" name="Rectangle 40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24" name="Freeform 41"/>
            <p:cNvSpPr>
              <a:spLocks/>
            </p:cNvSpPr>
            <p:nvPr/>
          </p:nvSpPr>
          <p:spPr bwMode="auto">
            <a:xfrm>
              <a:off x="1585913" y="130175"/>
              <a:ext cx="1120775" cy="1462088"/>
            </a:xfrm>
            <a:custGeom>
              <a:avLst/>
              <a:gdLst>
                <a:gd name="T0" fmla="*/ 2147483647 w 400"/>
                <a:gd name="T1" fmla="*/ 2147483647 h 521"/>
                <a:gd name="T2" fmla="*/ 2147483647 w 400"/>
                <a:gd name="T3" fmla="*/ 0 h 521"/>
                <a:gd name="T4" fmla="*/ 0 w 400"/>
                <a:gd name="T5" fmla="*/ 2147483647 h 521"/>
                <a:gd name="T6" fmla="*/ 2147483647 w 400"/>
                <a:gd name="T7" fmla="*/ 2147483647 h 5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0" h="521">
                  <a:moveTo>
                    <a:pt x="400" y="120"/>
                  </a:moveTo>
                  <a:cubicBezTo>
                    <a:pt x="350" y="70"/>
                    <a:pt x="290" y="29"/>
                    <a:pt x="224" y="0"/>
                  </a:cubicBezTo>
                  <a:cubicBezTo>
                    <a:pt x="0" y="521"/>
                    <a:pt x="0" y="521"/>
                    <a:pt x="0" y="521"/>
                  </a:cubicBezTo>
                  <a:lnTo>
                    <a:pt x="400" y="120"/>
                  </a:lnTo>
                  <a:close/>
                </a:path>
              </a:pathLst>
            </a:cu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Freeform 42"/>
            <p:cNvSpPr>
              <a:spLocks/>
            </p:cNvSpPr>
            <p:nvPr/>
          </p:nvSpPr>
          <p:spPr bwMode="auto">
            <a:xfrm>
              <a:off x="1585913" y="3175"/>
              <a:ext cx="627063" cy="1589088"/>
            </a:xfrm>
            <a:custGeom>
              <a:avLst/>
              <a:gdLst>
                <a:gd name="T0" fmla="*/ 0 w 224"/>
                <a:gd name="T1" fmla="*/ 2147483647 h 566"/>
                <a:gd name="T2" fmla="*/ 0 w 224"/>
                <a:gd name="T3" fmla="*/ 2147483647 h 566"/>
                <a:gd name="T4" fmla="*/ 2147483647 w 224"/>
                <a:gd name="T5" fmla="*/ 2147483647 h 566"/>
                <a:gd name="T6" fmla="*/ 0 w 224"/>
                <a:gd name="T7" fmla="*/ 0 h 566"/>
                <a:gd name="T8" fmla="*/ 0 w 224"/>
                <a:gd name="T9" fmla="*/ 0 h 566"/>
                <a:gd name="T10" fmla="*/ 0 w 224"/>
                <a:gd name="T11" fmla="*/ 2147483647 h 5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4" h="566">
                  <a:moveTo>
                    <a:pt x="0" y="566"/>
                  </a:moveTo>
                  <a:cubicBezTo>
                    <a:pt x="0" y="566"/>
                    <a:pt x="0" y="566"/>
                    <a:pt x="0" y="566"/>
                  </a:cubicBezTo>
                  <a:cubicBezTo>
                    <a:pt x="224" y="45"/>
                    <a:pt x="224" y="45"/>
                    <a:pt x="224" y="45"/>
                  </a:cubicBezTo>
                  <a:cubicBezTo>
                    <a:pt x="155" y="16"/>
                    <a:pt x="8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6"/>
                    <a:pt x="0" y="566"/>
                    <a:pt x="0" y="566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6" name="Freeform 43"/>
            <p:cNvSpPr>
              <a:spLocks/>
            </p:cNvSpPr>
            <p:nvPr/>
          </p:nvSpPr>
          <p:spPr bwMode="auto">
            <a:xfrm>
              <a:off x="958850" y="466725"/>
              <a:ext cx="2212975" cy="2713038"/>
            </a:xfrm>
            <a:custGeom>
              <a:avLst/>
              <a:gdLst>
                <a:gd name="T0" fmla="*/ 2147483647 w 790"/>
                <a:gd name="T1" fmla="*/ 0 h 967"/>
                <a:gd name="T2" fmla="*/ 2147483647 w 790"/>
                <a:gd name="T3" fmla="*/ 2147483647 h 967"/>
                <a:gd name="T4" fmla="*/ 0 w 790"/>
                <a:gd name="T5" fmla="*/ 2147483647 h 967"/>
                <a:gd name="T6" fmla="*/ 2147483647 w 790"/>
                <a:gd name="T7" fmla="*/ 2147483647 h 967"/>
                <a:gd name="T8" fmla="*/ 2147483647 w 790"/>
                <a:gd name="T9" fmla="*/ 2147483647 h 967"/>
                <a:gd name="T10" fmla="*/ 2147483647 w 790"/>
                <a:gd name="T11" fmla="*/ 2147483647 h 967"/>
                <a:gd name="T12" fmla="*/ 2147483647 w 790"/>
                <a:gd name="T13" fmla="*/ 2147483647 h 967"/>
                <a:gd name="T14" fmla="*/ 2147483647 w 790"/>
                <a:gd name="T15" fmla="*/ 0 h 9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90" h="967">
                  <a:moveTo>
                    <a:pt x="624" y="0"/>
                  </a:moveTo>
                  <a:cubicBezTo>
                    <a:pt x="224" y="401"/>
                    <a:pt x="224" y="401"/>
                    <a:pt x="224" y="401"/>
                  </a:cubicBezTo>
                  <a:cubicBezTo>
                    <a:pt x="0" y="921"/>
                    <a:pt x="0" y="921"/>
                    <a:pt x="0" y="921"/>
                  </a:cubicBezTo>
                  <a:cubicBezTo>
                    <a:pt x="69" y="950"/>
                    <a:pt x="145" y="967"/>
                    <a:pt x="224" y="967"/>
                  </a:cubicBezTo>
                  <a:cubicBezTo>
                    <a:pt x="380" y="967"/>
                    <a:pt x="522" y="903"/>
                    <a:pt x="624" y="801"/>
                  </a:cubicBezTo>
                  <a:cubicBezTo>
                    <a:pt x="683" y="743"/>
                    <a:pt x="728" y="672"/>
                    <a:pt x="757" y="593"/>
                  </a:cubicBezTo>
                  <a:cubicBezTo>
                    <a:pt x="778" y="533"/>
                    <a:pt x="790" y="468"/>
                    <a:pt x="790" y="401"/>
                  </a:cubicBezTo>
                  <a:cubicBezTo>
                    <a:pt x="790" y="244"/>
                    <a:pt x="727" y="103"/>
                    <a:pt x="624" y="0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7" name="Freeform 44"/>
            <p:cNvSpPr>
              <a:spLocks/>
            </p:cNvSpPr>
            <p:nvPr/>
          </p:nvSpPr>
          <p:spPr bwMode="auto">
            <a:xfrm>
              <a:off x="0" y="1592263"/>
              <a:ext cx="1585913" cy="1458913"/>
            </a:xfrm>
            <a:custGeom>
              <a:avLst/>
              <a:gdLst>
                <a:gd name="T0" fmla="*/ 2147483647 w 566"/>
                <a:gd name="T1" fmla="*/ 0 h 520"/>
                <a:gd name="T2" fmla="*/ 2147483647 w 566"/>
                <a:gd name="T3" fmla="*/ 0 h 520"/>
                <a:gd name="T4" fmla="*/ 0 w 566"/>
                <a:gd name="T5" fmla="*/ 0 h 520"/>
                <a:gd name="T6" fmla="*/ 2147483647 w 566"/>
                <a:gd name="T7" fmla="*/ 2147483647 h 520"/>
                <a:gd name="T8" fmla="*/ 2147483647 w 566"/>
                <a:gd name="T9" fmla="*/ 2147483647 h 520"/>
                <a:gd name="T10" fmla="*/ 2147483647 w 566"/>
                <a:gd name="T11" fmla="*/ 0 h 5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66" h="520">
                  <a:moveTo>
                    <a:pt x="566" y="0"/>
                  </a:moveTo>
                  <a:cubicBezTo>
                    <a:pt x="566" y="0"/>
                    <a:pt x="566" y="0"/>
                    <a:pt x="56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6"/>
                    <a:pt x="63" y="297"/>
                    <a:pt x="166" y="400"/>
                  </a:cubicBezTo>
                  <a:cubicBezTo>
                    <a:pt x="216" y="450"/>
                    <a:pt x="276" y="491"/>
                    <a:pt x="342" y="520"/>
                  </a:cubicBezTo>
                  <a:lnTo>
                    <a:pt x="566" y="0"/>
                  </a:lnTo>
                  <a:close/>
                </a:path>
              </a:pathLst>
            </a:cu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8" name="Freeform 45"/>
            <p:cNvSpPr>
              <a:spLocks/>
            </p:cNvSpPr>
            <p:nvPr/>
          </p:nvSpPr>
          <p:spPr bwMode="auto">
            <a:xfrm>
              <a:off x="0" y="1049338"/>
              <a:ext cx="1585913" cy="542925"/>
            </a:xfrm>
            <a:custGeom>
              <a:avLst/>
              <a:gdLst>
                <a:gd name="T0" fmla="*/ 2147483647 w 566"/>
                <a:gd name="T1" fmla="*/ 2147483647 h 193"/>
                <a:gd name="T2" fmla="*/ 2147483647 w 566"/>
                <a:gd name="T3" fmla="*/ 0 h 193"/>
                <a:gd name="T4" fmla="*/ 0 w 566"/>
                <a:gd name="T5" fmla="*/ 2147483647 h 193"/>
                <a:gd name="T6" fmla="*/ 2147483647 w 566"/>
                <a:gd name="T7" fmla="*/ 2147483647 h 1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66" h="193">
                  <a:moveTo>
                    <a:pt x="566" y="193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2" y="60"/>
                    <a:pt x="0" y="125"/>
                    <a:pt x="0" y="193"/>
                  </a:cubicBezTo>
                  <a:cubicBezTo>
                    <a:pt x="566" y="193"/>
                    <a:pt x="566" y="193"/>
                    <a:pt x="566" y="19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46"/>
            <p:cNvSpPr>
              <a:spLocks/>
            </p:cNvSpPr>
            <p:nvPr/>
          </p:nvSpPr>
          <p:spPr bwMode="auto">
            <a:xfrm>
              <a:off x="92075" y="0"/>
              <a:ext cx="1493838" cy="1592263"/>
            </a:xfrm>
            <a:custGeom>
              <a:avLst/>
              <a:gdLst>
                <a:gd name="T0" fmla="*/ 2147483647 w 533"/>
                <a:gd name="T1" fmla="*/ 2147483647 h 567"/>
                <a:gd name="T2" fmla="*/ 2147483647 w 533"/>
                <a:gd name="T3" fmla="*/ 2147483647 h 567"/>
                <a:gd name="T4" fmla="*/ 0 w 533"/>
                <a:gd name="T5" fmla="*/ 2147483647 h 567"/>
                <a:gd name="T6" fmla="*/ 2147483647 w 533"/>
                <a:gd name="T7" fmla="*/ 2147483647 h 567"/>
                <a:gd name="T8" fmla="*/ 2147483647 w 533"/>
                <a:gd name="T9" fmla="*/ 2147483647 h 567"/>
                <a:gd name="T10" fmla="*/ 2147483647 w 533"/>
                <a:gd name="T11" fmla="*/ 2147483647 h 5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3" h="567">
                  <a:moveTo>
                    <a:pt x="533" y="1"/>
                  </a:moveTo>
                  <a:cubicBezTo>
                    <a:pt x="377" y="0"/>
                    <a:pt x="235" y="64"/>
                    <a:pt x="133" y="166"/>
                  </a:cubicBezTo>
                  <a:cubicBezTo>
                    <a:pt x="75" y="225"/>
                    <a:pt x="29" y="295"/>
                    <a:pt x="0" y="374"/>
                  </a:cubicBezTo>
                  <a:cubicBezTo>
                    <a:pt x="533" y="567"/>
                    <a:pt x="533" y="567"/>
                    <a:pt x="533" y="567"/>
                  </a:cubicBezTo>
                  <a:cubicBezTo>
                    <a:pt x="533" y="567"/>
                    <a:pt x="533" y="567"/>
                    <a:pt x="533" y="567"/>
                  </a:cubicBezTo>
                  <a:lnTo>
                    <a:pt x="533" y="1"/>
                  </a:lnTo>
                  <a:close/>
                </a:path>
              </a:pathLst>
            </a:cu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0" name="Rectangle 47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31" name="Freeform 48"/>
            <p:cNvSpPr>
              <a:spLocks/>
            </p:cNvSpPr>
            <p:nvPr/>
          </p:nvSpPr>
          <p:spPr bwMode="auto">
            <a:xfrm>
              <a:off x="465138" y="469900"/>
              <a:ext cx="2241550" cy="2244725"/>
            </a:xfrm>
            <a:custGeom>
              <a:avLst/>
              <a:gdLst>
                <a:gd name="T0" fmla="*/ 2147483647 w 800"/>
                <a:gd name="T1" fmla="*/ 2147483647 h 800"/>
                <a:gd name="T2" fmla="*/ 0 w 800"/>
                <a:gd name="T3" fmla="*/ 2147483647 h 800"/>
                <a:gd name="T4" fmla="*/ 2147483647 w 800"/>
                <a:gd name="T5" fmla="*/ 0 h 800"/>
                <a:gd name="T6" fmla="*/ 2147483647 w 800"/>
                <a:gd name="T7" fmla="*/ 2147483647 h 800"/>
                <a:gd name="T8" fmla="*/ 2147483647 w 800"/>
                <a:gd name="T9" fmla="*/ 2147483647 h 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0" h="800">
                  <a:moveTo>
                    <a:pt x="400" y="800"/>
                  </a:moveTo>
                  <a:cubicBezTo>
                    <a:pt x="179" y="800"/>
                    <a:pt x="0" y="620"/>
                    <a:pt x="0" y="400"/>
                  </a:cubicBezTo>
                  <a:cubicBezTo>
                    <a:pt x="0" y="179"/>
                    <a:pt x="179" y="0"/>
                    <a:pt x="400" y="0"/>
                  </a:cubicBezTo>
                  <a:cubicBezTo>
                    <a:pt x="621" y="0"/>
                    <a:pt x="800" y="179"/>
                    <a:pt x="800" y="400"/>
                  </a:cubicBezTo>
                  <a:cubicBezTo>
                    <a:pt x="800" y="621"/>
                    <a:pt x="621" y="800"/>
                    <a:pt x="400" y="8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2" name="文本框 69"/>
            <p:cNvSpPr txBox="1">
              <a:spLocks noChangeArrowheads="1"/>
            </p:cNvSpPr>
            <p:nvPr/>
          </p:nvSpPr>
          <p:spPr bwMode="auto">
            <a:xfrm>
              <a:off x="909768" y="1187000"/>
              <a:ext cx="1412875" cy="750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zh-CN" sz="3600" b="0" i="0" u="none" strike="noStrike" kern="0" cap="none" spc="0" normalizeH="0" baseline="0" noProof="0" dirty="0">
                  <a:ln>
                    <a:noFill/>
                  </a:ln>
                  <a:solidFill>
                    <a:srgbClr val="465766"/>
                  </a:solidFill>
                  <a:effectLst/>
                  <a:uLnTx/>
                  <a:uFillTx/>
                  <a:latin typeface="微软雅黑"/>
                  <a:ea typeface="微软雅黑"/>
                </a:rPr>
                <a:t>55%</a:t>
              </a:r>
              <a:endPara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465766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</p:grpSp>
      <p:grpSp>
        <p:nvGrpSpPr>
          <p:cNvPr id="133" name="组合 72"/>
          <p:cNvGrpSpPr>
            <a:grpSpLocks/>
          </p:cNvGrpSpPr>
          <p:nvPr/>
        </p:nvGrpSpPr>
        <p:grpSpPr bwMode="auto">
          <a:xfrm>
            <a:off x="8279532" y="1483294"/>
            <a:ext cx="2729728" cy="2885155"/>
            <a:chOff x="0" y="0"/>
            <a:chExt cx="3171825" cy="3351213"/>
          </a:xfrm>
        </p:grpSpPr>
        <p:sp>
          <p:nvSpPr>
            <p:cNvPr id="134" name="Freeform 34"/>
            <p:cNvSpPr>
              <a:spLocks/>
            </p:cNvSpPr>
            <p:nvPr/>
          </p:nvSpPr>
          <p:spPr bwMode="auto">
            <a:xfrm>
              <a:off x="1222375" y="2624138"/>
              <a:ext cx="727075" cy="727075"/>
            </a:xfrm>
            <a:custGeom>
              <a:avLst/>
              <a:gdLst>
                <a:gd name="T0" fmla="*/ 2147483647 w 458"/>
                <a:gd name="T1" fmla="*/ 2147483647 h 458"/>
                <a:gd name="T2" fmla="*/ 0 w 458"/>
                <a:gd name="T3" fmla="*/ 2147483647 h 458"/>
                <a:gd name="T4" fmla="*/ 2147483647 w 458"/>
                <a:gd name="T5" fmla="*/ 0 h 458"/>
                <a:gd name="T6" fmla="*/ 2147483647 w 458"/>
                <a:gd name="T7" fmla="*/ 2147483647 h 458"/>
                <a:gd name="T8" fmla="*/ 2147483647 w 458"/>
                <a:gd name="T9" fmla="*/ 2147483647 h 4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8" h="458">
                  <a:moveTo>
                    <a:pt x="229" y="458"/>
                  </a:moveTo>
                  <a:lnTo>
                    <a:pt x="0" y="228"/>
                  </a:lnTo>
                  <a:lnTo>
                    <a:pt x="229" y="0"/>
                  </a:lnTo>
                  <a:lnTo>
                    <a:pt x="458" y="228"/>
                  </a:lnTo>
                  <a:lnTo>
                    <a:pt x="229" y="458"/>
                  </a:lnTo>
                  <a:close/>
                </a:path>
              </a:pathLst>
            </a:cu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Rectangle 35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36" name="Rectangle 36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37" name="Rectangle 37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38" name="Rectangle 38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39" name="Rectangle 39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40" name="Rectangle 40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41" name="Freeform 41"/>
            <p:cNvSpPr>
              <a:spLocks/>
            </p:cNvSpPr>
            <p:nvPr/>
          </p:nvSpPr>
          <p:spPr bwMode="auto">
            <a:xfrm>
              <a:off x="1585913" y="130175"/>
              <a:ext cx="1120775" cy="1462088"/>
            </a:xfrm>
            <a:custGeom>
              <a:avLst/>
              <a:gdLst>
                <a:gd name="T0" fmla="*/ 2147483647 w 400"/>
                <a:gd name="T1" fmla="*/ 2147483647 h 521"/>
                <a:gd name="T2" fmla="*/ 2147483647 w 400"/>
                <a:gd name="T3" fmla="*/ 0 h 521"/>
                <a:gd name="T4" fmla="*/ 0 w 400"/>
                <a:gd name="T5" fmla="*/ 2147483647 h 521"/>
                <a:gd name="T6" fmla="*/ 2147483647 w 400"/>
                <a:gd name="T7" fmla="*/ 2147483647 h 5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0" h="521">
                  <a:moveTo>
                    <a:pt x="400" y="120"/>
                  </a:moveTo>
                  <a:cubicBezTo>
                    <a:pt x="350" y="70"/>
                    <a:pt x="290" y="29"/>
                    <a:pt x="224" y="0"/>
                  </a:cubicBezTo>
                  <a:cubicBezTo>
                    <a:pt x="0" y="521"/>
                    <a:pt x="0" y="521"/>
                    <a:pt x="0" y="521"/>
                  </a:cubicBezTo>
                  <a:lnTo>
                    <a:pt x="400" y="120"/>
                  </a:lnTo>
                  <a:close/>
                </a:path>
              </a:pathLst>
            </a:cu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Freeform 42"/>
            <p:cNvSpPr>
              <a:spLocks/>
            </p:cNvSpPr>
            <p:nvPr/>
          </p:nvSpPr>
          <p:spPr bwMode="auto">
            <a:xfrm>
              <a:off x="1585913" y="3175"/>
              <a:ext cx="627063" cy="1589088"/>
            </a:xfrm>
            <a:custGeom>
              <a:avLst/>
              <a:gdLst>
                <a:gd name="T0" fmla="*/ 0 w 224"/>
                <a:gd name="T1" fmla="*/ 2147483647 h 566"/>
                <a:gd name="T2" fmla="*/ 0 w 224"/>
                <a:gd name="T3" fmla="*/ 2147483647 h 566"/>
                <a:gd name="T4" fmla="*/ 2147483647 w 224"/>
                <a:gd name="T5" fmla="*/ 2147483647 h 566"/>
                <a:gd name="T6" fmla="*/ 0 w 224"/>
                <a:gd name="T7" fmla="*/ 0 h 566"/>
                <a:gd name="T8" fmla="*/ 0 w 224"/>
                <a:gd name="T9" fmla="*/ 0 h 566"/>
                <a:gd name="T10" fmla="*/ 0 w 224"/>
                <a:gd name="T11" fmla="*/ 2147483647 h 5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4" h="566">
                  <a:moveTo>
                    <a:pt x="0" y="566"/>
                  </a:moveTo>
                  <a:cubicBezTo>
                    <a:pt x="0" y="566"/>
                    <a:pt x="0" y="566"/>
                    <a:pt x="0" y="566"/>
                  </a:cubicBezTo>
                  <a:cubicBezTo>
                    <a:pt x="224" y="45"/>
                    <a:pt x="224" y="45"/>
                    <a:pt x="224" y="45"/>
                  </a:cubicBezTo>
                  <a:cubicBezTo>
                    <a:pt x="155" y="16"/>
                    <a:pt x="8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6"/>
                    <a:pt x="0" y="566"/>
                    <a:pt x="0" y="566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Freeform 43"/>
            <p:cNvSpPr>
              <a:spLocks/>
            </p:cNvSpPr>
            <p:nvPr/>
          </p:nvSpPr>
          <p:spPr bwMode="auto">
            <a:xfrm>
              <a:off x="958850" y="466725"/>
              <a:ext cx="2212975" cy="2713038"/>
            </a:xfrm>
            <a:custGeom>
              <a:avLst/>
              <a:gdLst>
                <a:gd name="T0" fmla="*/ 2147483647 w 790"/>
                <a:gd name="T1" fmla="*/ 0 h 967"/>
                <a:gd name="T2" fmla="*/ 2147483647 w 790"/>
                <a:gd name="T3" fmla="*/ 2147483647 h 967"/>
                <a:gd name="T4" fmla="*/ 0 w 790"/>
                <a:gd name="T5" fmla="*/ 2147483647 h 967"/>
                <a:gd name="T6" fmla="*/ 2147483647 w 790"/>
                <a:gd name="T7" fmla="*/ 2147483647 h 967"/>
                <a:gd name="T8" fmla="*/ 2147483647 w 790"/>
                <a:gd name="T9" fmla="*/ 2147483647 h 967"/>
                <a:gd name="T10" fmla="*/ 2147483647 w 790"/>
                <a:gd name="T11" fmla="*/ 2147483647 h 967"/>
                <a:gd name="T12" fmla="*/ 2147483647 w 790"/>
                <a:gd name="T13" fmla="*/ 2147483647 h 967"/>
                <a:gd name="T14" fmla="*/ 2147483647 w 790"/>
                <a:gd name="T15" fmla="*/ 0 h 9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90" h="967">
                  <a:moveTo>
                    <a:pt x="624" y="0"/>
                  </a:moveTo>
                  <a:cubicBezTo>
                    <a:pt x="224" y="401"/>
                    <a:pt x="224" y="401"/>
                    <a:pt x="224" y="401"/>
                  </a:cubicBezTo>
                  <a:cubicBezTo>
                    <a:pt x="0" y="921"/>
                    <a:pt x="0" y="921"/>
                    <a:pt x="0" y="921"/>
                  </a:cubicBezTo>
                  <a:cubicBezTo>
                    <a:pt x="69" y="950"/>
                    <a:pt x="145" y="967"/>
                    <a:pt x="224" y="967"/>
                  </a:cubicBezTo>
                  <a:cubicBezTo>
                    <a:pt x="380" y="967"/>
                    <a:pt x="522" y="903"/>
                    <a:pt x="624" y="801"/>
                  </a:cubicBezTo>
                  <a:cubicBezTo>
                    <a:pt x="683" y="743"/>
                    <a:pt x="728" y="672"/>
                    <a:pt x="757" y="593"/>
                  </a:cubicBezTo>
                  <a:cubicBezTo>
                    <a:pt x="778" y="533"/>
                    <a:pt x="790" y="468"/>
                    <a:pt x="790" y="401"/>
                  </a:cubicBezTo>
                  <a:cubicBezTo>
                    <a:pt x="790" y="244"/>
                    <a:pt x="727" y="103"/>
                    <a:pt x="624" y="0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Freeform 44"/>
            <p:cNvSpPr>
              <a:spLocks/>
            </p:cNvSpPr>
            <p:nvPr/>
          </p:nvSpPr>
          <p:spPr bwMode="auto">
            <a:xfrm>
              <a:off x="0" y="1592263"/>
              <a:ext cx="1585913" cy="1458913"/>
            </a:xfrm>
            <a:custGeom>
              <a:avLst/>
              <a:gdLst>
                <a:gd name="T0" fmla="*/ 2147483647 w 566"/>
                <a:gd name="T1" fmla="*/ 0 h 520"/>
                <a:gd name="T2" fmla="*/ 2147483647 w 566"/>
                <a:gd name="T3" fmla="*/ 0 h 520"/>
                <a:gd name="T4" fmla="*/ 0 w 566"/>
                <a:gd name="T5" fmla="*/ 0 h 520"/>
                <a:gd name="T6" fmla="*/ 2147483647 w 566"/>
                <a:gd name="T7" fmla="*/ 2147483647 h 520"/>
                <a:gd name="T8" fmla="*/ 2147483647 w 566"/>
                <a:gd name="T9" fmla="*/ 2147483647 h 520"/>
                <a:gd name="T10" fmla="*/ 2147483647 w 566"/>
                <a:gd name="T11" fmla="*/ 0 h 5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66" h="520">
                  <a:moveTo>
                    <a:pt x="566" y="0"/>
                  </a:moveTo>
                  <a:cubicBezTo>
                    <a:pt x="566" y="0"/>
                    <a:pt x="566" y="0"/>
                    <a:pt x="56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6"/>
                    <a:pt x="63" y="297"/>
                    <a:pt x="166" y="400"/>
                  </a:cubicBezTo>
                  <a:cubicBezTo>
                    <a:pt x="216" y="450"/>
                    <a:pt x="276" y="491"/>
                    <a:pt x="342" y="520"/>
                  </a:cubicBezTo>
                  <a:lnTo>
                    <a:pt x="566" y="0"/>
                  </a:lnTo>
                  <a:close/>
                </a:path>
              </a:pathLst>
            </a:cu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Freeform 45"/>
            <p:cNvSpPr>
              <a:spLocks/>
            </p:cNvSpPr>
            <p:nvPr/>
          </p:nvSpPr>
          <p:spPr bwMode="auto">
            <a:xfrm>
              <a:off x="0" y="1049338"/>
              <a:ext cx="1585913" cy="542925"/>
            </a:xfrm>
            <a:custGeom>
              <a:avLst/>
              <a:gdLst>
                <a:gd name="T0" fmla="*/ 2147483647 w 566"/>
                <a:gd name="T1" fmla="*/ 2147483647 h 193"/>
                <a:gd name="T2" fmla="*/ 2147483647 w 566"/>
                <a:gd name="T3" fmla="*/ 0 h 193"/>
                <a:gd name="T4" fmla="*/ 0 w 566"/>
                <a:gd name="T5" fmla="*/ 2147483647 h 193"/>
                <a:gd name="T6" fmla="*/ 2147483647 w 566"/>
                <a:gd name="T7" fmla="*/ 2147483647 h 1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66" h="193">
                  <a:moveTo>
                    <a:pt x="566" y="193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2" y="60"/>
                    <a:pt x="0" y="125"/>
                    <a:pt x="0" y="193"/>
                  </a:cubicBezTo>
                  <a:cubicBezTo>
                    <a:pt x="566" y="193"/>
                    <a:pt x="566" y="193"/>
                    <a:pt x="566" y="19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Freeform 46"/>
            <p:cNvSpPr>
              <a:spLocks/>
            </p:cNvSpPr>
            <p:nvPr/>
          </p:nvSpPr>
          <p:spPr bwMode="auto">
            <a:xfrm>
              <a:off x="92075" y="0"/>
              <a:ext cx="1493838" cy="1592263"/>
            </a:xfrm>
            <a:custGeom>
              <a:avLst/>
              <a:gdLst>
                <a:gd name="T0" fmla="*/ 2147483647 w 533"/>
                <a:gd name="T1" fmla="*/ 2147483647 h 567"/>
                <a:gd name="T2" fmla="*/ 2147483647 w 533"/>
                <a:gd name="T3" fmla="*/ 2147483647 h 567"/>
                <a:gd name="T4" fmla="*/ 0 w 533"/>
                <a:gd name="T5" fmla="*/ 2147483647 h 567"/>
                <a:gd name="T6" fmla="*/ 2147483647 w 533"/>
                <a:gd name="T7" fmla="*/ 2147483647 h 567"/>
                <a:gd name="T8" fmla="*/ 2147483647 w 533"/>
                <a:gd name="T9" fmla="*/ 2147483647 h 567"/>
                <a:gd name="T10" fmla="*/ 2147483647 w 533"/>
                <a:gd name="T11" fmla="*/ 2147483647 h 5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3" h="567">
                  <a:moveTo>
                    <a:pt x="533" y="1"/>
                  </a:moveTo>
                  <a:cubicBezTo>
                    <a:pt x="377" y="0"/>
                    <a:pt x="235" y="64"/>
                    <a:pt x="133" y="166"/>
                  </a:cubicBezTo>
                  <a:cubicBezTo>
                    <a:pt x="75" y="225"/>
                    <a:pt x="29" y="295"/>
                    <a:pt x="0" y="374"/>
                  </a:cubicBezTo>
                  <a:cubicBezTo>
                    <a:pt x="533" y="567"/>
                    <a:pt x="533" y="567"/>
                    <a:pt x="533" y="567"/>
                  </a:cubicBezTo>
                  <a:cubicBezTo>
                    <a:pt x="533" y="567"/>
                    <a:pt x="533" y="567"/>
                    <a:pt x="533" y="567"/>
                  </a:cubicBezTo>
                  <a:lnTo>
                    <a:pt x="533" y="1"/>
                  </a:lnTo>
                  <a:close/>
                </a:path>
              </a:pathLst>
            </a:cu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Rectangle 47"/>
            <p:cNvSpPr>
              <a:spLocks noChangeArrowheads="1"/>
            </p:cNvSpPr>
            <p:nvPr/>
          </p:nvSpPr>
          <p:spPr bwMode="auto">
            <a:xfrm>
              <a:off x="1585913" y="1592263"/>
              <a:ext cx="1588" cy="1588"/>
            </a:xfrm>
            <a:prstGeom prst="rect">
              <a:avLst/>
            </a:prstGeom>
            <a:solidFill>
              <a:srgbClr val="FD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  <p:sp>
          <p:nvSpPr>
            <p:cNvPr id="148" name="Freeform 48"/>
            <p:cNvSpPr>
              <a:spLocks/>
            </p:cNvSpPr>
            <p:nvPr/>
          </p:nvSpPr>
          <p:spPr bwMode="auto">
            <a:xfrm>
              <a:off x="465138" y="469900"/>
              <a:ext cx="2241550" cy="2244725"/>
            </a:xfrm>
            <a:custGeom>
              <a:avLst/>
              <a:gdLst>
                <a:gd name="T0" fmla="*/ 2147483647 w 800"/>
                <a:gd name="T1" fmla="*/ 2147483647 h 800"/>
                <a:gd name="T2" fmla="*/ 0 w 800"/>
                <a:gd name="T3" fmla="*/ 2147483647 h 800"/>
                <a:gd name="T4" fmla="*/ 2147483647 w 800"/>
                <a:gd name="T5" fmla="*/ 0 h 800"/>
                <a:gd name="T6" fmla="*/ 2147483647 w 800"/>
                <a:gd name="T7" fmla="*/ 2147483647 h 800"/>
                <a:gd name="T8" fmla="*/ 2147483647 w 800"/>
                <a:gd name="T9" fmla="*/ 2147483647 h 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0" h="800">
                  <a:moveTo>
                    <a:pt x="400" y="800"/>
                  </a:moveTo>
                  <a:cubicBezTo>
                    <a:pt x="179" y="800"/>
                    <a:pt x="0" y="620"/>
                    <a:pt x="0" y="400"/>
                  </a:cubicBezTo>
                  <a:cubicBezTo>
                    <a:pt x="0" y="179"/>
                    <a:pt x="179" y="0"/>
                    <a:pt x="400" y="0"/>
                  </a:cubicBezTo>
                  <a:cubicBezTo>
                    <a:pt x="621" y="0"/>
                    <a:pt x="800" y="179"/>
                    <a:pt x="800" y="400"/>
                  </a:cubicBezTo>
                  <a:cubicBezTo>
                    <a:pt x="800" y="621"/>
                    <a:pt x="621" y="800"/>
                    <a:pt x="400" y="8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9" name="文本框 69"/>
            <p:cNvSpPr txBox="1">
              <a:spLocks noChangeArrowheads="1"/>
            </p:cNvSpPr>
            <p:nvPr/>
          </p:nvSpPr>
          <p:spPr bwMode="auto">
            <a:xfrm>
              <a:off x="909768" y="1187000"/>
              <a:ext cx="1412875" cy="750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altLang="zh-CN" sz="3600" kern="0" dirty="0">
                  <a:solidFill>
                    <a:srgbClr val="465766"/>
                  </a:solidFill>
                  <a:latin typeface="微软雅黑"/>
                  <a:ea typeface="微软雅黑"/>
                </a:rPr>
                <a:t>6。</a:t>
              </a:r>
              <a:r>
                <a:rPr kumimoji="0" lang="en-US" altLang="zh-CN" sz="3600" b="0" i="0" u="none" strike="noStrike" kern="0" cap="none" spc="0" normalizeH="0" baseline="0" noProof="0" dirty="0">
                  <a:ln>
                    <a:noFill/>
                  </a:ln>
                  <a:solidFill>
                    <a:srgbClr val="465766"/>
                  </a:solidFill>
                  <a:effectLst/>
                  <a:uLnTx/>
                  <a:uFillTx/>
                  <a:latin typeface="微软雅黑"/>
                  <a:ea typeface="微软雅黑"/>
                </a:rPr>
                <a:t>5%</a:t>
              </a:r>
              <a:endPara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465766"/>
                </a:solidFill>
                <a:effectLst/>
                <a:uLnTx/>
                <a:uFillTx/>
                <a:latin typeface="微软雅黑"/>
                <a:ea typeface="微软雅黑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793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66"/>
          <p:cNvGrpSpPr>
            <a:grpSpLocks/>
          </p:cNvGrpSpPr>
          <p:nvPr/>
        </p:nvGrpSpPr>
        <p:grpSpPr bwMode="auto">
          <a:xfrm>
            <a:off x="986723" y="1039516"/>
            <a:ext cx="5937250" cy="4995431"/>
            <a:chOff x="720" y="839"/>
            <a:chExt cx="3740" cy="3146"/>
          </a:xfrm>
          <a:solidFill>
            <a:srgbClr val="C7AC93"/>
          </a:solidFill>
        </p:grpSpPr>
        <p:sp>
          <p:nvSpPr>
            <p:cNvPr id="86" name="Freeform 67"/>
            <p:cNvSpPr>
              <a:spLocks/>
            </p:cNvSpPr>
            <p:nvPr/>
          </p:nvSpPr>
          <p:spPr bwMode="gray">
            <a:xfrm>
              <a:off x="720" y="1296"/>
              <a:ext cx="1495" cy="1136"/>
            </a:xfrm>
            <a:custGeom>
              <a:avLst/>
              <a:gdLst>
                <a:gd name="T0" fmla="*/ 3 w 2990"/>
                <a:gd name="T1" fmla="*/ 357 h 2273"/>
                <a:gd name="T2" fmla="*/ 23 w 2990"/>
                <a:gd name="T3" fmla="*/ 365 h 2273"/>
                <a:gd name="T4" fmla="*/ 29 w 2990"/>
                <a:gd name="T5" fmla="*/ 390 h 2273"/>
                <a:gd name="T6" fmla="*/ 28 w 2990"/>
                <a:gd name="T7" fmla="*/ 419 h 2273"/>
                <a:gd name="T8" fmla="*/ 18 w 2990"/>
                <a:gd name="T9" fmla="*/ 419 h 2273"/>
                <a:gd name="T10" fmla="*/ 0 w 2990"/>
                <a:gd name="T11" fmla="*/ 429 h 2273"/>
                <a:gd name="T12" fmla="*/ 31 w 2990"/>
                <a:gd name="T13" fmla="*/ 438 h 2273"/>
                <a:gd name="T14" fmla="*/ 47 w 2990"/>
                <a:gd name="T15" fmla="*/ 456 h 2273"/>
                <a:gd name="T16" fmla="*/ 49 w 2990"/>
                <a:gd name="T17" fmla="*/ 490 h 2273"/>
                <a:gd name="T18" fmla="*/ 71 w 2990"/>
                <a:gd name="T19" fmla="*/ 507 h 2273"/>
                <a:gd name="T20" fmla="*/ 109 w 2990"/>
                <a:gd name="T21" fmla="*/ 521 h 2273"/>
                <a:gd name="T22" fmla="*/ 152 w 2990"/>
                <a:gd name="T23" fmla="*/ 516 h 2273"/>
                <a:gd name="T24" fmla="*/ 185 w 2990"/>
                <a:gd name="T25" fmla="*/ 542 h 2273"/>
                <a:gd name="T26" fmla="*/ 259 w 2990"/>
                <a:gd name="T27" fmla="*/ 549 h 2273"/>
                <a:gd name="T28" fmla="*/ 414 w 2990"/>
                <a:gd name="T29" fmla="*/ 546 h 2273"/>
                <a:gd name="T30" fmla="*/ 539 w 2990"/>
                <a:gd name="T31" fmla="*/ 549 h 2273"/>
                <a:gd name="T32" fmla="*/ 585 w 2990"/>
                <a:gd name="T33" fmla="*/ 458 h 2273"/>
                <a:gd name="T34" fmla="*/ 714 w 2990"/>
                <a:gd name="T35" fmla="*/ 339 h 2273"/>
                <a:gd name="T36" fmla="*/ 743 w 2990"/>
                <a:gd name="T37" fmla="*/ 295 h 2273"/>
                <a:gd name="T38" fmla="*/ 727 w 2990"/>
                <a:gd name="T39" fmla="*/ 263 h 2273"/>
                <a:gd name="T40" fmla="*/ 716 w 2990"/>
                <a:gd name="T41" fmla="*/ 233 h 2273"/>
                <a:gd name="T42" fmla="*/ 678 w 2990"/>
                <a:gd name="T43" fmla="*/ 213 h 2273"/>
                <a:gd name="T44" fmla="*/ 631 w 2990"/>
                <a:gd name="T45" fmla="*/ 198 h 2273"/>
                <a:gd name="T46" fmla="*/ 592 w 2990"/>
                <a:gd name="T47" fmla="*/ 185 h 2273"/>
                <a:gd name="T48" fmla="*/ 578 w 2990"/>
                <a:gd name="T49" fmla="*/ 170 h 2273"/>
                <a:gd name="T50" fmla="*/ 594 w 2990"/>
                <a:gd name="T51" fmla="*/ 148 h 2273"/>
                <a:gd name="T52" fmla="*/ 598 w 2990"/>
                <a:gd name="T53" fmla="*/ 114 h 2273"/>
                <a:gd name="T54" fmla="*/ 580 w 2990"/>
                <a:gd name="T55" fmla="*/ 75 h 2273"/>
                <a:gd name="T56" fmla="*/ 562 w 2990"/>
                <a:gd name="T57" fmla="*/ 63 h 2273"/>
                <a:gd name="T58" fmla="*/ 540 w 2990"/>
                <a:gd name="T59" fmla="*/ 55 h 2273"/>
                <a:gd name="T60" fmla="*/ 520 w 2990"/>
                <a:gd name="T61" fmla="*/ 29 h 2273"/>
                <a:gd name="T62" fmla="*/ 517 w 2990"/>
                <a:gd name="T63" fmla="*/ 8 h 2273"/>
                <a:gd name="T64" fmla="*/ 492 w 2990"/>
                <a:gd name="T65" fmla="*/ 0 h 2273"/>
                <a:gd name="T66" fmla="*/ 479 w 2990"/>
                <a:gd name="T67" fmla="*/ 21 h 2273"/>
                <a:gd name="T68" fmla="*/ 449 w 2990"/>
                <a:gd name="T69" fmla="*/ 35 h 2273"/>
                <a:gd name="T70" fmla="*/ 438 w 2990"/>
                <a:gd name="T71" fmla="*/ 79 h 2273"/>
                <a:gd name="T72" fmla="*/ 411 w 2990"/>
                <a:gd name="T73" fmla="*/ 85 h 2273"/>
                <a:gd name="T74" fmla="*/ 384 w 2990"/>
                <a:gd name="T75" fmla="*/ 75 h 2273"/>
                <a:gd name="T76" fmla="*/ 363 w 2990"/>
                <a:gd name="T77" fmla="*/ 71 h 2273"/>
                <a:gd name="T78" fmla="*/ 334 w 2990"/>
                <a:gd name="T79" fmla="*/ 122 h 2273"/>
                <a:gd name="T80" fmla="*/ 344 w 2990"/>
                <a:gd name="T81" fmla="*/ 140 h 2273"/>
                <a:gd name="T82" fmla="*/ 322 w 2990"/>
                <a:gd name="T83" fmla="*/ 144 h 2273"/>
                <a:gd name="T84" fmla="*/ 295 w 2990"/>
                <a:gd name="T85" fmla="*/ 136 h 2273"/>
                <a:gd name="T86" fmla="*/ 257 w 2990"/>
                <a:gd name="T87" fmla="*/ 138 h 2273"/>
                <a:gd name="T88" fmla="*/ 266 w 2990"/>
                <a:gd name="T89" fmla="*/ 148 h 2273"/>
                <a:gd name="T90" fmla="*/ 262 w 2990"/>
                <a:gd name="T91" fmla="*/ 173 h 2273"/>
                <a:gd name="T92" fmla="*/ 263 w 2990"/>
                <a:gd name="T93" fmla="*/ 220 h 2273"/>
                <a:gd name="T94" fmla="*/ 241 w 2990"/>
                <a:gd name="T95" fmla="*/ 242 h 2273"/>
                <a:gd name="T96" fmla="*/ 230 w 2990"/>
                <a:gd name="T97" fmla="*/ 267 h 2273"/>
                <a:gd name="T98" fmla="*/ 177 w 2990"/>
                <a:gd name="T99" fmla="*/ 281 h 2273"/>
                <a:gd name="T100" fmla="*/ 147 w 2990"/>
                <a:gd name="T101" fmla="*/ 286 h 2273"/>
                <a:gd name="T102" fmla="*/ 114 w 2990"/>
                <a:gd name="T103" fmla="*/ 294 h 2273"/>
                <a:gd name="T104" fmla="*/ 80 w 2990"/>
                <a:gd name="T105" fmla="*/ 302 h 2273"/>
                <a:gd name="T106" fmla="*/ 80 w 2990"/>
                <a:gd name="T107" fmla="*/ 289 h 2273"/>
                <a:gd name="T108" fmla="*/ 55 w 2990"/>
                <a:gd name="T109" fmla="*/ 291 h 2273"/>
                <a:gd name="T110" fmla="*/ 29 w 2990"/>
                <a:gd name="T111" fmla="*/ 297 h 2273"/>
                <a:gd name="T112" fmla="*/ 10 w 2990"/>
                <a:gd name="T113" fmla="*/ 318 h 227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990"/>
                <a:gd name="T172" fmla="*/ 0 h 2273"/>
                <a:gd name="T173" fmla="*/ 2990 w 2990"/>
                <a:gd name="T174" fmla="*/ 2273 h 227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990" h="2273">
                  <a:moveTo>
                    <a:pt x="29" y="1289"/>
                  </a:moveTo>
                  <a:lnTo>
                    <a:pt x="4" y="1329"/>
                  </a:lnTo>
                  <a:lnTo>
                    <a:pt x="12" y="1378"/>
                  </a:lnTo>
                  <a:lnTo>
                    <a:pt x="12" y="1382"/>
                  </a:lnTo>
                  <a:lnTo>
                    <a:pt x="10" y="1395"/>
                  </a:lnTo>
                  <a:lnTo>
                    <a:pt x="10" y="1411"/>
                  </a:lnTo>
                  <a:lnTo>
                    <a:pt x="10" y="1429"/>
                  </a:lnTo>
                  <a:lnTo>
                    <a:pt x="14" y="1443"/>
                  </a:lnTo>
                  <a:lnTo>
                    <a:pt x="20" y="1451"/>
                  </a:lnTo>
                  <a:lnTo>
                    <a:pt x="31" y="1453"/>
                  </a:lnTo>
                  <a:lnTo>
                    <a:pt x="43" y="1451"/>
                  </a:lnTo>
                  <a:lnTo>
                    <a:pt x="55" y="1449"/>
                  </a:lnTo>
                  <a:lnTo>
                    <a:pt x="73" y="1451"/>
                  </a:lnTo>
                  <a:lnTo>
                    <a:pt x="94" y="1462"/>
                  </a:lnTo>
                  <a:lnTo>
                    <a:pt x="116" y="1480"/>
                  </a:lnTo>
                  <a:lnTo>
                    <a:pt x="132" y="1502"/>
                  </a:lnTo>
                  <a:lnTo>
                    <a:pt x="136" y="1514"/>
                  </a:lnTo>
                  <a:lnTo>
                    <a:pt x="132" y="1525"/>
                  </a:lnTo>
                  <a:lnTo>
                    <a:pt x="126" y="1537"/>
                  </a:lnTo>
                  <a:lnTo>
                    <a:pt x="120" y="1549"/>
                  </a:lnTo>
                  <a:lnTo>
                    <a:pt x="116" y="1561"/>
                  </a:lnTo>
                  <a:lnTo>
                    <a:pt x="116" y="1577"/>
                  </a:lnTo>
                  <a:lnTo>
                    <a:pt x="114" y="1596"/>
                  </a:lnTo>
                  <a:lnTo>
                    <a:pt x="110" y="1618"/>
                  </a:lnTo>
                  <a:lnTo>
                    <a:pt x="108" y="1640"/>
                  </a:lnTo>
                  <a:lnTo>
                    <a:pt x="108" y="1657"/>
                  </a:lnTo>
                  <a:lnTo>
                    <a:pt x="112" y="1669"/>
                  </a:lnTo>
                  <a:lnTo>
                    <a:pt x="114" y="1679"/>
                  </a:lnTo>
                  <a:lnTo>
                    <a:pt x="114" y="1691"/>
                  </a:lnTo>
                  <a:lnTo>
                    <a:pt x="106" y="1699"/>
                  </a:lnTo>
                  <a:lnTo>
                    <a:pt x="96" y="1703"/>
                  </a:lnTo>
                  <a:lnTo>
                    <a:pt x="89" y="1701"/>
                  </a:lnTo>
                  <a:lnTo>
                    <a:pt x="83" y="1695"/>
                  </a:lnTo>
                  <a:lnTo>
                    <a:pt x="77" y="1687"/>
                  </a:lnTo>
                  <a:lnTo>
                    <a:pt x="69" y="1679"/>
                  </a:lnTo>
                  <a:lnTo>
                    <a:pt x="63" y="1673"/>
                  </a:lnTo>
                  <a:lnTo>
                    <a:pt x="53" y="1675"/>
                  </a:lnTo>
                  <a:lnTo>
                    <a:pt x="41" y="1685"/>
                  </a:lnTo>
                  <a:lnTo>
                    <a:pt x="26" y="1699"/>
                  </a:lnTo>
                  <a:lnTo>
                    <a:pt x="12" y="1708"/>
                  </a:lnTo>
                  <a:lnTo>
                    <a:pt x="4" y="1712"/>
                  </a:lnTo>
                  <a:lnTo>
                    <a:pt x="0" y="1716"/>
                  </a:lnTo>
                  <a:lnTo>
                    <a:pt x="6" y="1720"/>
                  </a:lnTo>
                  <a:lnTo>
                    <a:pt x="20" y="1724"/>
                  </a:lnTo>
                  <a:lnTo>
                    <a:pt x="41" y="1728"/>
                  </a:lnTo>
                  <a:lnTo>
                    <a:pt x="65" y="1734"/>
                  </a:lnTo>
                  <a:lnTo>
                    <a:pt x="89" y="1740"/>
                  </a:lnTo>
                  <a:lnTo>
                    <a:pt x="110" y="1746"/>
                  </a:lnTo>
                  <a:lnTo>
                    <a:pt x="126" y="1754"/>
                  </a:lnTo>
                  <a:lnTo>
                    <a:pt x="136" y="1764"/>
                  </a:lnTo>
                  <a:lnTo>
                    <a:pt x="140" y="1771"/>
                  </a:lnTo>
                  <a:lnTo>
                    <a:pt x="150" y="1779"/>
                  </a:lnTo>
                  <a:lnTo>
                    <a:pt x="159" y="1785"/>
                  </a:lnTo>
                  <a:lnTo>
                    <a:pt x="169" y="1795"/>
                  </a:lnTo>
                  <a:lnTo>
                    <a:pt x="177" y="1807"/>
                  </a:lnTo>
                  <a:lnTo>
                    <a:pt x="185" y="1825"/>
                  </a:lnTo>
                  <a:lnTo>
                    <a:pt x="187" y="1848"/>
                  </a:lnTo>
                  <a:lnTo>
                    <a:pt x="185" y="1870"/>
                  </a:lnTo>
                  <a:lnTo>
                    <a:pt x="179" y="1888"/>
                  </a:lnTo>
                  <a:lnTo>
                    <a:pt x="175" y="1905"/>
                  </a:lnTo>
                  <a:lnTo>
                    <a:pt x="177" y="1921"/>
                  </a:lnTo>
                  <a:lnTo>
                    <a:pt x="185" y="1941"/>
                  </a:lnTo>
                  <a:lnTo>
                    <a:pt x="195" y="1960"/>
                  </a:lnTo>
                  <a:lnTo>
                    <a:pt x="207" y="1978"/>
                  </a:lnTo>
                  <a:lnTo>
                    <a:pt x="218" y="1986"/>
                  </a:lnTo>
                  <a:lnTo>
                    <a:pt x="232" y="1990"/>
                  </a:lnTo>
                  <a:lnTo>
                    <a:pt x="246" y="1994"/>
                  </a:lnTo>
                  <a:lnTo>
                    <a:pt x="260" y="2002"/>
                  </a:lnTo>
                  <a:lnTo>
                    <a:pt x="270" y="2014"/>
                  </a:lnTo>
                  <a:lnTo>
                    <a:pt x="281" y="2029"/>
                  </a:lnTo>
                  <a:lnTo>
                    <a:pt x="299" y="2045"/>
                  </a:lnTo>
                  <a:lnTo>
                    <a:pt x="327" y="2057"/>
                  </a:lnTo>
                  <a:lnTo>
                    <a:pt x="352" y="2067"/>
                  </a:lnTo>
                  <a:lnTo>
                    <a:pt x="378" y="2076"/>
                  </a:lnTo>
                  <a:lnTo>
                    <a:pt x="402" y="2082"/>
                  </a:lnTo>
                  <a:lnTo>
                    <a:pt x="421" y="2086"/>
                  </a:lnTo>
                  <a:lnTo>
                    <a:pt x="435" y="2084"/>
                  </a:lnTo>
                  <a:lnTo>
                    <a:pt x="457" y="2078"/>
                  </a:lnTo>
                  <a:lnTo>
                    <a:pt x="484" y="2073"/>
                  </a:lnTo>
                  <a:lnTo>
                    <a:pt x="514" y="2065"/>
                  </a:lnTo>
                  <a:lnTo>
                    <a:pt x="543" y="2059"/>
                  </a:lnTo>
                  <a:lnTo>
                    <a:pt x="569" y="2057"/>
                  </a:lnTo>
                  <a:lnTo>
                    <a:pt x="589" y="2057"/>
                  </a:lnTo>
                  <a:lnTo>
                    <a:pt x="608" y="2065"/>
                  </a:lnTo>
                  <a:lnTo>
                    <a:pt x="626" y="2078"/>
                  </a:lnTo>
                  <a:lnTo>
                    <a:pt x="642" y="2096"/>
                  </a:lnTo>
                  <a:lnTo>
                    <a:pt x="661" y="2116"/>
                  </a:lnTo>
                  <a:lnTo>
                    <a:pt x="687" y="2134"/>
                  </a:lnTo>
                  <a:lnTo>
                    <a:pt x="711" y="2149"/>
                  </a:lnTo>
                  <a:lnTo>
                    <a:pt x="726" y="2161"/>
                  </a:lnTo>
                  <a:lnTo>
                    <a:pt x="738" y="2171"/>
                  </a:lnTo>
                  <a:lnTo>
                    <a:pt x="742" y="2177"/>
                  </a:lnTo>
                  <a:lnTo>
                    <a:pt x="744" y="2179"/>
                  </a:lnTo>
                  <a:lnTo>
                    <a:pt x="856" y="2218"/>
                  </a:lnTo>
                  <a:lnTo>
                    <a:pt x="892" y="2242"/>
                  </a:lnTo>
                  <a:lnTo>
                    <a:pt x="949" y="2236"/>
                  </a:lnTo>
                  <a:lnTo>
                    <a:pt x="986" y="2191"/>
                  </a:lnTo>
                  <a:lnTo>
                    <a:pt x="1035" y="2199"/>
                  </a:lnTo>
                  <a:lnTo>
                    <a:pt x="1152" y="2222"/>
                  </a:lnTo>
                  <a:lnTo>
                    <a:pt x="1201" y="2261"/>
                  </a:lnTo>
                  <a:lnTo>
                    <a:pt x="1256" y="2273"/>
                  </a:lnTo>
                  <a:lnTo>
                    <a:pt x="1392" y="2236"/>
                  </a:lnTo>
                  <a:lnTo>
                    <a:pt x="1431" y="2260"/>
                  </a:lnTo>
                  <a:lnTo>
                    <a:pt x="1539" y="2189"/>
                  </a:lnTo>
                  <a:lnTo>
                    <a:pt x="1657" y="2187"/>
                  </a:lnTo>
                  <a:lnTo>
                    <a:pt x="1726" y="2155"/>
                  </a:lnTo>
                  <a:lnTo>
                    <a:pt x="1821" y="2167"/>
                  </a:lnTo>
                  <a:lnTo>
                    <a:pt x="1935" y="2242"/>
                  </a:lnTo>
                  <a:lnTo>
                    <a:pt x="2026" y="2230"/>
                  </a:lnTo>
                  <a:lnTo>
                    <a:pt x="2088" y="2265"/>
                  </a:lnTo>
                  <a:lnTo>
                    <a:pt x="2193" y="2230"/>
                  </a:lnTo>
                  <a:lnTo>
                    <a:pt x="2155" y="2197"/>
                  </a:lnTo>
                  <a:lnTo>
                    <a:pt x="2161" y="2147"/>
                  </a:lnTo>
                  <a:lnTo>
                    <a:pt x="2214" y="2128"/>
                  </a:lnTo>
                  <a:lnTo>
                    <a:pt x="2242" y="2063"/>
                  </a:lnTo>
                  <a:lnTo>
                    <a:pt x="2124" y="1970"/>
                  </a:lnTo>
                  <a:lnTo>
                    <a:pt x="2128" y="1890"/>
                  </a:lnTo>
                  <a:lnTo>
                    <a:pt x="2199" y="1850"/>
                  </a:lnTo>
                  <a:lnTo>
                    <a:pt x="2337" y="1834"/>
                  </a:lnTo>
                  <a:lnTo>
                    <a:pt x="2484" y="1797"/>
                  </a:lnTo>
                  <a:lnTo>
                    <a:pt x="2545" y="1764"/>
                  </a:lnTo>
                  <a:lnTo>
                    <a:pt x="2624" y="1777"/>
                  </a:lnTo>
                  <a:lnTo>
                    <a:pt x="2592" y="1514"/>
                  </a:lnTo>
                  <a:lnTo>
                    <a:pt x="2673" y="1466"/>
                  </a:lnTo>
                  <a:lnTo>
                    <a:pt x="2752" y="1388"/>
                  </a:lnTo>
                  <a:lnTo>
                    <a:pt x="2856" y="1356"/>
                  </a:lnTo>
                  <a:lnTo>
                    <a:pt x="2939" y="1329"/>
                  </a:lnTo>
                  <a:lnTo>
                    <a:pt x="2966" y="1299"/>
                  </a:lnTo>
                  <a:lnTo>
                    <a:pt x="2957" y="1258"/>
                  </a:lnTo>
                  <a:lnTo>
                    <a:pt x="2990" y="1207"/>
                  </a:lnTo>
                  <a:lnTo>
                    <a:pt x="2988" y="1205"/>
                  </a:lnTo>
                  <a:lnTo>
                    <a:pt x="2982" y="1195"/>
                  </a:lnTo>
                  <a:lnTo>
                    <a:pt x="2972" y="1183"/>
                  </a:lnTo>
                  <a:lnTo>
                    <a:pt x="2961" y="1167"/>
                  </a:lnTo>
                  <a:lnTo>
                    <a:pt x="2949" y="1149"/>
                  </a:lnTo>
                  <a:lnTo>
                    <a:pt x="2937" y="1134"/>
                  </a:lnTo>
                  <a:lnTo>
                    <a:pt x="2929" y="1116"/>
                  </a:lnTo>
                  <a:lnTo>
                    <a:pt x="2923" y="1102"/>
                  </a:lnTo>
                  <a:lnTo>
                    <a:pt x="2915" y="1079"/>
                  </a:lnTo>
                  <a:lnTo>
                    <a:pt x="2905" y="1053"/>
                  </a:lnTo>
                  <a:lnTo>
                    <a:pt x="2898" y="1025"/>
                  </a:lnTo>
                  <a:lnTo>
                    <a:pt x="2888" y="1000"/>
                  </a:lnTo>
                  <a:lnTo>
                    <a:pt x="2880" y="982"/>
                  </a:lnTo>
                  <a:lnTo>
                    <a:pt x="2872" y="957"/>
                  </a:lnTo>
                  <a:lnTo>
                    <a:pt x="2870" y="941"/>
                  </a:lnTo>
                  <a:lnTo>
                    <a:pt x="2870" y="935"/>
                  </a:lnTo>
                  <a:lnTo>
                    <a:pt x="2864" y="933"/>
                  </a:lnTo>
                  <a:lnTo>
                    <a:pt x="2850" y="933"/>
                  </a:lnTo>
                  <a:lnTo>
                    <a:pt x="2829" y="929"/>
                  </a:lnTo>
                  <a:lnTo>
                    <a:pt x="2805" y="923"/>
                  </a:lnTo>
                  <a:lnTo>
                    <a:pt x="2781" y="913"/>
                  </a:lnTo>
                  <a:lnTo>
                    <a:pt x="2760" y="898"/>
                  </a:lnTo>
                  <a:lnTo>
                    <a:pt x="2734" y="874"/>
                  </a:lnTo>
                  <a:lnTo>
                    <a:pt x="2709" y="854"/>
                  </a:lnTo>
                  <a:lnTo>
                    <a:pt x="2687" y="837"/>
                  </a:lnTo>
                  <a:lnTo>
                    <a:pt x="2665" y="819"/>
                  </a:lnTo>
                  <a:lnTo>
                    <a:pt x="2648" y="809"/>
                  </a:lnTo>
                  <a:lnTo>
                    <a:pt x="2622" y="803"/>
                  </a:lnTo>
                  <a:lnTo>
                    <a:pt x="2590" y="801"/>
                  </a:lnTo>
                  <a:lnTo>
                    <a:pt x="2557" y="797"/>
                  </a:lnTo>
                  <a:lnTo>
                    <a:pt x="2524" y="795"/>
                  </a:lnTo>
                  <a:lnTo>
                    <a:pt x="2494" y="789"/>
                  </a:lnTo>
                  <a:lnTo>
                    <a:pt x="2468" y="781"/>
                  </a:lnTo>
                  <a:lnTo>
                    <a:pt x="2443" y="770"/>
                  </a:lnTo>
                  <a:lnTo>
                    <a:pt x="2417" y="760"/>
                  </a:lnTo>
                  <a:lnTo>
                    <a:pt x="2396" y="752"/>
                  </a:lnTo>
                  <a:lnTo>
                    <a:pt x="2378" y="746"/>
                  </a:lnTo>
                  <a:lnTo>
                    <a:pt x="2366" y="742"/>
                  </a:lnTo>
                  <a:lnTo>
                    <a:pt x="2360" y="740"/>
                  </a:lnTo>
                  <a:lnTo>
                    <a:pt x="2356" y="738"/>
                  </a:lnTo>
                  <a:lnTo>
                    <a:pt x="2348" y="730"/>
                  </a:lnTo>
                  <a:lnTo>
                    <a:pt x="2337" y="720"/>
                  </a:lnTo>
                  <a:lnTo>
                    <a:pt x="2325" y="709"/>
                  </a:lnTo>
                  <a:lnTo>
                    <a:pt x="2315" y="695"/>
                  </a:lnTo>
                  <a:lnTo>
                    <a:pt x="2309" y="683"/>
                  </a:lnTo>
                  <a:lnTo>
                    <a:pt x="2311" y="669"/>
                  </a:lnTo>
                  <a:lnTo>
                    <a:pt x="2321" y="655"/>
                  </a:lnTo>
                  <a:lnTo>
                    <a:pt x="2333" y="646"/>
                  </a:lnTo>
                  <a:lnTo>
                    <a:pt x="2348" y="634"/>
                  </a:lnTo>
                  <a:lnTo>
                    <a:pt x="2360" y="622"/>
                  </a:lnTo>
                  <a:lnTo>
                    <a:pt x="2372" y="610"/>
                  </a:lnTo>
                  <a:lnTo>
                    <a:pt x="2376" y="592"/>
                  </a:lnTo>
                  <a:lnTo>
                    <a:pt x="2378" y="569"/>
                  </a:lnTo>
                  <a:lnTo>
                    <a:pt x="2378" y="547"/>
                  </a:lnTo>
                  <a:lnTo>
                    <a:pt x="2380" y="528"/>
                  </a:lnTo>
                  <a:lnTo>
                    <a:pt x="2390" y="506"/>
                  </a:lnTo>
                  <a:lnTo>
                    <a:pt x="2396" y="490"/>
                  </a:lnTo>
                  <a:lnTo>
                    <a:pt x="2396" y="474"/>
                  </a:lnTo>
                  <a:lnTo>
                    <a:pt x="2390" y="459"/>
                  </a:lnTo>
                  <a:lnTo>
                    <a:pt x="2382" y="445"/>
                  </a:lnTo>
                  <a:lnTo>
                    <a:pt x="2374" y="433"/>
                  </a:lnTo>
                  <a:lnTo>
                    <a:pt x="2358" y="407"/>
                  </a:lnTo>
                  <a:lnTo>
                    <a:pt x="2342" y="378"/>
                  </a:lnTo>
                  <a:lnTo>
                    <a:pt x="2335" y="344"/>
                  </a:lnTo>
                  <a:lnTo>
                    <a:pt x="2329" y="321"/>
                  </a:lnTo>
                  <a:lnTo>
                    <a:pt x="2319" y="303"/>
                  </a:lnTo>
                  <a:lnTo>
                    <a:pt x="2307" y="287"/>
                  </a:lnTo>
                  <a:lnTo>
                    <a:pt x="2295" y="276"/>
                  </a:lnTo>
                  <a:lnTo>
                    <a:pt x="2285" y="270"/>
                  </a:lnTo>
                  <a:lnTo>
                    <a:pt x="2276" y="266"/>
                  </a:lnTo>
                  <a:lnTo>
                    <a:pt x="2264" y="266"/>
                  </a:lnTo>
                  <a:lnTo>
                    <a:pt x="2256" y="262"/>
                  </a:lnTo>
                  <a:lnTo>
                    <a:pt x="2248" y="254"/>
                  </a:lnTo>
                  <a:lnTo>
                    <a:pt x="2238" y="248"/>
                  </a:lnTo>
                  <a:lnTo>
                    <a:pt x="2224" y="246"/>
                  </a:lnTo>
                  <a:lnTo>
                    <a:pt x="2209" y="248"/>
                  </a:lnTo>
                  <a:lnTo>
                    <a:pt x="2191" y="248"/>
                  </a:lnTo>
                  <a:lnTo>
                    <a:pt x="2177" y="246"/>
                  </a:lnTo>
                  <a:lnTo>
                    <a:pt x="2169" y="238"/>
                  </a:lnTo>
                  <a:lnTo>
                    <a:pt x="2159" y="221"/>
                  </a:lnTo>
                  <a:lnTo>
                    <a:pt x="2150" y="197"/>
                  </a:lnTo>
                  <a:lnTo>
                    <a:pt x="2136" y="173"/>
                  </a:lnTo>
                  <a:lnTo>
                    <a:pt x="2120" y="156"/>
                  </a:lnTo>
                  <a:lnTo>
                    <a:pt x="2106" y="144"/>
                  </a:lnTo>
                  <a:lnTo>
                    <a:pt x="2092" y="136"/>
                  </a:lnTo>
                  <a:lnTo>
                    <a:pt x="2083" y="128"/>
                  </a:lnTo>
                  <a:lnTo>
                    <a:pt x="2077" y="118"/>
                  </a:lnTo>
                  <a:lnTo>
                    <a:pt x="2075" y="104"/>
                  </a:lnTo>
                  <a:lnTo>
                    <a:pt x="2071" y="87"/>
                  </a:lnTo>
                  <a:lnTo>
                    <a:pt x="2061" y="73"/>
                  </a:lnTo>
                  <a:lnTo>
                    <a:pt x="2053" y="63"/>
                  </a:lnTo>
                  <a:lnTo>
                    <a:pt x="2051" y="53"/>
                  </a:lnTo>
                  <a:lnTo>
                    <a:pt x="2057" y="41"/>
                  </a:lnTo>
                  <a:lnTo>
                    <a:pt x="2065" y="32"/>
                  </a:lnTo>
                  <a:lnTo>
                    <a:pt x="2071" y="20"/>
                  </a:lnTo>
                  <a:lnTo>
                    <a:pt x="2073" y="14"/>
                  </a:lnTo>
                  <a:lnTo>
                    <a:pt x="2063" y="8"/>
                  </a:lnTo>
                  <a:lnTo>
                    <a:pt x="2045" y="4"/>
                  </a:lnTo>
                  <a:lnTo>
                    <a:pt x="2020" y="2"/>
                  </a:lnTo>
                  <a:lnTo>
                    <a:pt x="1994" y="0"/>
                  </a:lnTo>
                  <a:lnTo>
                    <a:pt x="1970" y="0"/>
                  </a:lnTo>
                  <a:lnTo>
                    <a:pt x="1955" y="6"/>
                  </a:lnTo>
                  <a:lnTo>
                    <a:pt x="1945" y="14"/>
                  </a:lnTo>
                  <a:lnTo>
                    <a:pt x="1941" y="30"/>
                  </a:lnTo>
                  <a:lnTo>
                    <a:pt x="1937" y="45"/>
                  </a:lnTo>
                  <a:lnTo>
                    <a:pt x="1933" y="61"/>
                  </a:lnTo>
                  <a:lnTo>
                    <a:pt x="1927" y="75"/>
                  </a:lnTo>
                  <a:lnTo>
                    <a:pt x="1915" y="85"/>
                  </a:lnTo>
                  <a:lnTo>
                    <a:pt x="1898" y="87"/>
                  </a:lnTo>
                  <a:lnTo>
                    <a:pt x="1878" y="91"/>
                  </a:lnTo>
                  <a:lnTo>
                    <a:pt x="1858" y="93"/>
                  </a:lnTo>
                  <a:lnTo>
                    <a:pt x="1840" y="95"/>
                  </a:lnTo>
                  <a:lnTo>
                    <a:pt x="1823" y="102"/>
                  </a:lnTo>
                  <a:lnTo>
                    <a:pt x="1809" y="116"/>
                  </a:lnTo>
                  <a:lnTo>
                    <a:pt x="1797" y="140"/>
                  </a:lnTo>
                  <a:lnTo>
                    <a:pt x="1785" y="169"/>
                  </a:lnTo>
                  <a:lnTo>
                    <a:pt x="1777" y="203"/>
                  </a:lnTo>
                  <a:lnTo>
                    <a:pt x="1774" y="236"/>
                  </a:lnTo>
                  <a:lnTo>
                    <a:pt x="1770" y="262"/>
                  </a:lnTo>
                  <a:lnTo>
                    <a:pt x="1768" y="283"/>
                  </a:lnTo>
                  <a:lnTo>
                    <a:pt x="1762" y="303"/>
                  </a:lnTo>
                  <a:lnTo>
                    <a:pt x="1754" y="319"/>
                  </a:lnTo>
                  <a:lnTo>
                    <a:pt x="1740" y="329"/>
                  </a:lnTo>
                  <a:lnTo>
                    <a:pt x="1722" y="337"/>
                  </a:lnTo>
                  <a:lnTo>
                    <a:pt x="1703" y="341"/>
                  </a:lnTo>
                  <a:lnTo>
                    <a:pt x="1685" y="346"/>
                  </a:lnTo>
                  <a:lnTo>
                    <a:pt x="1669" y="350"/>
                  </a:lnTo>
                  <a:lnTo>
                    <a:pt x="1655" y="348"/>
                  </a:lnTo>
                  <a:lnTo>
                    <a:pt x="1644" y="341"/>
                  </a:lnTo>
                  <a:lnTo>
                    <a:pt x="1634" y="333"/>
                  </a:lnTo>
                  <a:lnTo>
                    <a:pt x="1618" y="331"/>
                  </a:lnTo>
                  <a:lnTo>
                    <a:pt x="1600" y="331"/>
                  </a:lnTo>
                  <a:lnTo>
                    <a:pt x="1581" y="329"/>
                  </a:lnTo>
                  <a:lnTo>
                    <a:pt x="1563" y="325"/>
                  </a:lnTo>
                  <a:lnTo>
                    <a:pt x="1549" y="315"/>
                  </a:lnTo>
                  <a:lnTo>
                    <a:pt x="1537" y="303"/>
                  </a:lnTo>
                  <a:lnTo>
                    <a:pt x="1524" y="289"/>
                  </a:lnTo>
                  <a:lnTo>
                    <a:pt x="1508" y="276"/>
                  </a:lnTo>
                  <a:lnTo>
                    <a:pt x="1494" y="266"/>
                  </a:lnTo>
                  <a:lnTo>
                    <a:pt x="1480" y="260"/>
                  </a:lnTo>
                  <a:lnTo>
                    <a:pt x="1468" y="260"/>
                  </a:lnTo>
                  <a:lnTo>
                    <a:pt x="1461" y="268"/>
                  </a:lnTo>
                  <a:lnTo>
                    <a:pt x="1449" y="287"/>
                  </a:lnTo>
                  <a:lnTo>
                    <a:pt x="1435" y="311"/>
                  </a:lnTo>
                  <a:lnTo>
                    <a:pt x="1417" y="341"/>
                  </a:lnTo>
                  <a:lnTo>
                    <a:pt x="1400" y="372"/>
                  </a:lnTo>
                  <a:lnTo>
                    <a:pt x="1382" y="407"/>
                  </a:lnTo>
                  <a:lnTo>
                    <a:pt x="1366" y="439"/>
                  </a:lnTo>
                  <a:lnTo>
                    <a:pt x="1348" y="467"/>
                  </a:lnTo>
                  <a:lnTo>
                    <a:pt x="1335" y="488"/>
                  </a:lnTo>
                  <a:lnTo>
                    <a:pt x="1327" y="506"/>
                  </a:lnTo>
                  <a:lnTo>
                    <a:pt x="1327" y="522"/>
                  </a:lnTo>
                  <a:lnTo>
                    <a:pt x="1335" y="533"/>
                  </a:lnTo>
                  <a:lnTo>
                    <a:pt x="1344" y="541"/>
                  </a:lnTo>
                  <a:lnTo>
                    <a:pt x="1358" y="549"/>
                  </a:lnTo>
                  <a:lnTo>
                    <a:pt x="1370" y="555"/>
                  </a:lnTo>
                  <a:lnTo>
                    <a:pt x="1376" y="563"/>
                  </a:lnTo>
                  <a:lnTo>
                    <a:pt x="1374" y="569"/>
                  </a:lnTo>
                  <a:lnTo>
                    <a:pt x="1362" y="575"/>
                  </a:lnTo>
                  <a:lnTo>
                    <a:pt x="1348" y="577"/>
                  </a:lnTo>
                  <a:lnTo>
                    <a:pt x="1331" y="577"/>
                  </a:lnTo>
                  <a:lnTo>
                    <a:pt x="1313" y="577"/>
                  </a:lnTo>
                  <a:lnTo>
                    <a:pt x="1297" y="577"/>
                  </a:lnTo>
                  <a:lnTo>
                    <a:pt x="1285" y="577"/>
                  </a:lnTo>
                  <a:lnTo>
                    <a:pt x="1274" y="571"/>
                  </a:lnTo>
                  <a:lnTo>
                    <a:pt x="1264" y="561"/>
                  </a:lnTo>
                  <a:lnTo>
                    <a:pt x="1252" y="551"/>
                  </a:lnTo>
                  <a:lnTo>
                    <a:pt x="1238" y="543"/>
                  </a:lnTo>
                  <a:lnTo>
                    <a:pt x="1222" y="541"/>
                  </a:lnTo>
                  <a:lnTo>
                    <a:pt x="1201" y="543"/>
                  </a:lnTo>
                  <a:lnTo>
                    <a:pt x="1177" y="547"/>
                  </a:lnTo>
                  <a:lnTo>
                    <a:pt x="1153" y="551"/>
                  </a:lnTo>
                  <a:lnTo>
                    <a:pt x="1126" y="553"/>
                  </a:lnTo>
                  <a:lnTo>
                    <a:pt x="1100" y="553"/>
                  </a:lnTo>
                  <a:lnTo>
                    <a:pt x="1079" y="551"/>
                  </a:lnTo>
                  <a:lnTo>
                    <a:pt x="1059" y="551"/>
                  </a:lnTo>
                  <a:lnTo>
                    <a:pt x="1039" y="553"/>
                  </a:lnTo>
                  <a:lnTo>
                    <a:pt x="1026" y="555"/>
                  </a:lnTo>
                  <a:lnTo>
                    <a:pt x="1014" y="561"/>
                  </a:lnTo>
                  <a:lnTo>
                    <a:pt x="1010" y="567"/>
                  </a:lnTo>
                  <a:lnTo>
                    <a:pt x="1014" y="577"/>
                  </a:lnTo>
                  <a:lnTo>
                    <a:pt x="1024" y="585"/>
                  </a:lnTo>
                  <a:lnTo>
                    <a:pt x="1035" y="589"/>
                  </a:lnTo>
                  <a:lnTo>
                    <a:pt x="1049" y="592"/>
                  </a:lnTo>
                  <a:lnTo>
                    <a:pt x="1061" y="594"/>
                  </a:lnTo>
                  <a:lnTo>
                    <a:pt x="1073" y="598"/>
                  </a:lnTo>
                  <a:lnTo>
                    <a:pt x="1081" y="604"/>
                  </a:lnTo>
                  <a:lnTo>
                    <a:pt x="1085" y="616"/>
                  </a:lnTo>
                  <a:lnTo>
                    <a:pt x="1081" y="632"/>
                  </a:lnTo>
                  <a:lnTo>
                    <a:pt x="1069" y="655"/>
                  </a:lnTo>
                  <a:lnTo>
                    <a:pt x="1057" y="677"/>
                  </a:lnTo>
                  <a:lnTo>
                    <a:pt x="1047" y="695"/>
                  </a:lnTo>
                  <a:lnTo>
                    <a:pt x="1041" y="715"/>
                  </a:lnTo>
                  <a:lnTo>
                    <a:pt x="1039" y="736"/>
                  </a:lnTo>
                  <a:lnTo>
                    <a:pt x="1045" y="762"/>
                  </a:lnTo>
                  <a:lnTo>
                    <a:pt x="1057" y="799"/>
                  </a:lnTo>
                  <a:lnTo>
                    <a:pt x="1061" y="833"/>
                  </a:lnTo>
                  <a:lnTo>
                    <a:pt x="1059" y="860"/>
                  </a:lnTo>
                  <a:lnTo>
                    <a:pt x="1051" y="882"/>
                  </a:lnTo>
                  <a:lnTo>
                    <a:pt x="1039" y="894"/>
                  </a:lnTo>
                  <a:lnTo>
                    <a:pt x="1024" y="905"/>
                  </a:lnTo>
                  <a:lnTo>
                    <a:pt x="1004" y="915"/>
                  </a:lnTo>
                  <a:lnTo>
                    <a:pt x="986" y="927"/>
                  </a:lnTo>
                  <a:lnTo>
                    <a:pt x="972" y="939"/>
                  </a:lnTo>
                  <a:lnTo>
                    <a:pt x="966" y="953"/>
                  </a:lnTo>
                  <a:lnTo>
                    <a:pt x="966" y="968"/>
                  </a:lnTo>
                  <a:lnTo>
                    <a:pt x="966" y="988"/>
                  </a:lnTo>
                  <a:lnTo>
                    <a:pt x="966" y="1010"/>
                  </a:lnTo>
                  <a:lnTo>
                    <a:pt x="965" y="1031"/>
                  </a:lnTo>
                  <a:lnTo>
                    <a:pt x="961" y="1049"/>
                  </a:lnTo>
                  <a:lnTo>
                    <a:pt x="953" y="1063"/>
                  </a:lnTo>
                  <a:lnTo>
                    <a:pt x="941" y="1069"/>
                  </a:lnTo>
                  <a:lnTo>
                    <a:pt x="921" y="1071"/>
                  </a:lnTo>
                  <a:lnTo>
                    <a:pt x="892" y="1075"/>
                  </a:lnTo>
                  <a:lnTo>
                    <a:pt x="858" y="1079"/>
                  </a:lnTo>
                  <a:lnTo>
                    <a:pt x="821" y="1085"/>
                  </a:lnTo>
                  <a:lnTo>
                    <a:pt x="783" y="1092"/>
                  </a:lnTo>
                  <a:lnTo>
                    <a:pt x="752" y="1100"/>
                  </a:lnTo>
                  <a:lnTo>
                    <a:pt x="728" y="1110"/>
                  </a:lnTo>
                  <a:lnTo>
                    <a:pt x="705" y="1124"/>
                  </a:lnTo>
                  <a:lnTo>
                    <a:pt x="685" y="1138"/>
                  </a:lnTo>
                  <a:lnTo>
                    <a:pt x="671" y="1151"/>
                  </a:lnTo>
                  <a:lnTo>
                    <a:pt x="655" y="1159"/>
                  </a:lnTo>
                  <a:lnTo>
                    <a:pt x="642" y="1163"/>
                  </a:lnTo>
                  <a:lnTo>
                    <a:pt x="628" y="1159"/>
                  </a:lnTo>
                  <a:lnTo>
                    <a:pt x="606" y="1153"/>
                  </a:lnTo>
                  <a:lnTo>
                    <a:pt x="585" y="1146"/>
                  </a:lnTo>
                  <a:lnTo>
                    <a:pt x="559" y="1138"/>
                  </a:lnTo>
                  <a:lnTo>
                    <a:pt x="535" y="1132"/>
                  </a:lnTo>
                  <a:lnTo>
                    <a:pt x="516" y="1130"/>
                  </a:lnTo>
                  <a:lnTo>
                    <a:pt x="500" y="1132"/>
                  </a:lnTo>
                  <a:lnTo>
                    <a:pt x="486" y="1142"/>
                  </a:lnTo>
                  <a:lnTo>
                    <a:pt x="470" y="1157"/>
                  </a:lnTo>
                  <a:lnTo>
                    <a:pt x="457" y="1177"/>
                  </a:lnTo>
                  <a:lnTo>
                    <a:pt x="443" y="1197"/>
                  </a:lnTo>
                  <a:lnTo>
                    <a:pt x="427" y="1212"/>
                  </a:lnTo>
                  <a:lnTo>
                    <a:pt x="413" y="1220"/>
                  </a:lnTo>
                  <a:lnTo>
                    <a:pt x="390" y="1220"/>
                  </a:lnTo>
                  <a:lnTo>
                    <a:pt x="362" y="1216"/>
                  </a:lnTo>
                  <a:lnTo>
                    <a:pt x="339" y="1212"/>
                  </a:lnTo>
                  <a:lnTo>
                    <a:pt x="319" y="1210"/>
                  </a:lnTo>
                  <a:lnTo>
                    <a:pt x="313" y="1207"/>
                  </a:lnTo>
                  <a:lnTo>
                    <a:pt x="309" y="1199"/>
                  </a:lnTo>
                  <a:lnTo>
                    <a:pt x="309" y="1189"/>
                  </a:lnTo>
                  <a:lnTo>
                    <a:pt x="313" y="1177"/>
                  </a:lnTo>
                  <a:lnTo>
                    <a:pt x="315" y="1167"/>
                  </a:lnTo>
                  <a:lnTo>
                    <a:pt x="317" y="1159"/>
                  </a:lnTo>
                  <a:lnTo>
                    <a:pt x="319" y="1157"/>
                  </a:lnTo>
                  <a:lnTo>
                    <a:pt x="315" y="1157"/>
                  </a:lnTo>
                  <a:lnTo>
                    <a:pt x="303" y="1159"/>
                  </a:lnTo>
                  <a:lnTo>
                    <a:pt x="287" y="1161"/>
                  </a:lnTo>
                  <a:lnTo>
                    <a:pt x="268" y="1163"/>
                  </a:lnTo>
                  <a:lnTo>
                    <a:pt x="250" y="1165"/>
                  </a:lnTo>
                  <a:lnTo>
                    <a:pt x="234" y="1165"/>
                  </a:lnTo>
                  <a:lnTo>
                    <a:pt x="220" y="1165"/>
                  </a:lnTo>
                  <a:lnTo>
                    <a:pt x="211" y="1171"/>
                  </a:lnTo>
                  <a:lnTo>
                    <a:pt x="201" y="1177"/>
                  </a:lnTo>
                  <a:lnTo>
                    <a:pt x="189" y="1185"/>
                  </a:lnTo>
                  <a:lnTo>
                    <a:pt x="171" y="1191"/>
                  </a:lnTo>
                  <a:lnTo>
                    <a:pt x="154" y="1193"/>
                  </a:lnTo>
                  <a:lnTo>
                    <a:pt x="136" y="1193"/>
                  </a:lnTo>
                  <a:lnTo>
                    <a:pt x="116" y="1191"/>
                  </a:lnTo>
                  <a:lnTo>
                    <a:pt x="100" y="1191"/>
                  </a:lnTo>
                  <a:lnTo>
                    <a:pt x="87" y="1197"/>
                  </a:lnTo>
                  <a:lnTo>
                    <a:pt x="77" y="1210"/>
                  </a:lnTo>
                  <a:lnTo>
                    <a:pt x="69" y="1228"/>
                  </a:lnTo>
                  <a:lnTo>
                    <a:pt x="59" y="1246"/>
                  </a:lnTo>
                  <a:lnTo>
                    <a:pt x="49" y="1262"/>
                  </a:lnTo>
                  <a:lnTo>
                    <a:pt x="39" y="1275"/>
                  </a:lnTo>
                  <a:lnTo>
                    <a:pt x="33" y="1285"/>
                  </a:lnTo>
                  <a:lnTo>
                    <a:pt x="29" y="1289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Freeform 68"/>
            <p:cNvSpPr>
              <a:spLocks/>
            </p:cNvSpPr>
            <p:nvPr/>
          </p:nvSpPr>
          <p:spPr bwMode="gray">
            <a:xfrm>
              <a:off x="720" y="1296"/>
              <a:ext cx="1495" cy="1136"/>
            </a:xfrm>
            <a:custGeom>
              <a:avLst/>
              <a:gdLst>
                <a:gd name="T0" fmla="*/ 3 w 2990"/>
                <a:gd name="T1" fmla="*/ 357 h 2273"/>
                <a:gd name="T2" fmla="*/ 23 w 2990"/>
                <a:gd name="T3" fmla="*/ 365 h 2273"/>
                <a:gd name="T4" fmla="*/ 29 w 2990"/>
                <a:gd name="T5" fmla="*/ 390 h 2273"/>
                <a:gd name="T6" fmla="*/ 28 w 2990"/>
                <a:gd name="T7" fmla="*/ 419 h 2273"/>
                <a:gd name="T8" fmla="*/ 18 w 2990"/>
                <a:gd name="T9" fmla="*/ 419 h 2273"/>
                <a:gd name="T10" fmla="*/ 0 w 2990"/>
                <a:gd name="T11" fmla="*/ 429 h 2273"/>
                <a:gd name="T12" fmla="*/ 31 w 2990"/>
                <a:gd name="T13" fmla="*/ 438 h 2273"/>
                <a:gd name="T14" fmla="*/ 47 w 2990"/>
                <a:gd name="T15" fmla="*/ 456 h 2273"/>
                <a:gd name="T16" fmla="*/ 49 w 2990"/>
                <a:gd name="T17" fmla="*/ 490 h 2273"/>
                <a:gd name="T18" fmla="*/ 71 w 2990"/>
                <a:gd name="T19" fmla="*/ 507 h 2273"/>
                <a:gd name="T20" fmla="*/ 109 w 2990"/>
                <a:gd name="T21" fmla="*/ 521 h 2273"/>
                <a:gd name="T22" fmla="*/ 152 w 2990"/>
                <a:gd name="T23" fmla="*/ 516 h 2273"/>
                <a:gd name="T24" fmla="*/ 185 w 2990"/>
                <a:gd name="T25" fmla="*/ 542 h 2273"/>
                <a:gd name="T26" fmla="*/ 259 w 2990"/>
                <a:gd name="T27" fmla="*/ 549 h 2273"/>
                <a:gd name="T28" fmla="*/ 414 w 2990"/>
                <a:gd name="T29" fmla="*/ 546 h 2273"/>
                <a:gd name="T30" fmla="*/ 539 w 2990"/>
                <a:gd name="T31" fmla="*/ 549 h 2273"/>
                <a:gd name="T32" fmla="*/ 585 w 2990"/>
                <a:gd name="T33" fmla="*/ 458 h 2273"/>
                <a:gd name="T34" fmla="*/ 714 w 2990"/>
                <a:gd name="T35" fmla="*/ 339 h 2273"/>
                <a:gd name="T36" fmla="*/ 743 w 2990"/>
                <a:gd name="T37" fmla="*/ 295 h 2273"/>
                <a:gd name="T38" fmla="*/ 727 w 2990"/>
                <a:gd name="T39" fmla="*/ 263 h 2273"/>
                <a:gd name="T40" fmla="*/ 716 w 2990"/>
                <a:gd name="T41" fmla="*/ 233 h 2273"/>
                <a:gd name="T42" fmla="*/ 678 w 2990"/>
                <a:gd name="T43" fmla="*/ 213 h 2273"/>
                <a:gd name="T44" fmla="*/ 631 w 2990"/>
                <a:gd name="T45" fmla="*/ 198 h 2273"/>
                <a:gd name="T46" fmla="*/ 592 w 2990"/>
                <a:gd name="T47" fmla="*/ 185 h 2273"/>
                <a:gd name="T48" fmla="*/ 578 w 2990"/>
                <a:gd name="T49" fmla="*/ 170 h 2273"/>
                <a:gd name="T50" fmla="*/ 594 w 2990"/>
                <a:gd name="T51" fmla="*/ 148 h 2273"/>
                <a:gd name="T52" fmla="*/ 598 w 2990"/>
                <a:gd name="T53" fmla="*/ 114 h 2273"/>
                <a:gd name="T54" fmla="*/ 580 w 2990"/>
                <a:gd name="T55" fmla="*/ 75 h 2273"/>
                <a:gd name="T56" fmla="*/ 562 w 2990"/>
                <a:gd name="T57" fmla="*/ 63 h 2273"/>
                <a:gd name="T58" fmla="*/ 540 w 2990"/>
                <a:gd name="T59" fmla="*/ 55 h 2273"/>
                <a:gd name="T60" fmla="*/ 520 w 2990"/>
                <a:gd name="T61" fmla="*/ 29 h 2273"/>
                <a:gd name="T62" fmla="*/ 517 w 2990"/>
                <a:gd name="T63" fmla="*/ 8 h 2273"/>
                <a:gd name="T64" fmla="*/ 492 w 2990"/>
                <a:gd name="T65" fmla="*/ 0 h 2273"/>
                <a:gd name="T66" fmla="*/ 479 w 2990"/>
                <a:gd name="T67" fmla="*/ 21 h 2273"/>
                <a:gd name="T68" fmla="*/ 449 w 2990"/>
                <a:gd name="T69" fmla="*/ 35 h 2273"/>
                <a:gd name="T70" fmla="*/ 438 w 2990"/>
                <a:gd name="T71" fmla="*/ 79 h 2273"/>
                <a:gd name="T72" fmla="*/ 411 w 2990"/>
                <a:gd name="T73" fmla="*/ 85 h 2273"/>
                <a:gd name="T74" fmla="*/ 384 w 2990"/>
                <a:gd name="T75" fmla="*/ 75 h 2273"/>
                <a:gd name="T76" fmla="*/ 363 w 2990"/>
                <a:gd name="T77" fmla="*/ 71 h 2273"/>
                <a:gd name="T78" fmla="*/ 334 w 2990"/>
                <a:gd name="T79" fmla="*/ 122 h 2273"/>
                <a:gd name="T80" fmla="*/ 344 w 2990"/>
                <a:gd name="T81" fmla="*/ 140 h 2273"/>
                <a:gd name="T82" fmla="*/ 322 w 2990"/>
                <a:gd name="T83" fmla="*/ 144 h 2273"/>
                <a:gd name="T84" fmla="*/ 295 w 2990"/>
                <a:gd name="T85" fmla="*/ 136 h 2273"/>
                <a:gd name="T86" fmla="*/ 257 w 2990"/>
                <a:gd name="T87" fmla="*/ 138 h 2273"/>
                <a:gd name="T88" fmla="*/ 266 w 2990"/>
                <a:gd name="T89" fmla="*/ 148 h 2273"/>
                <a:gd name="T90" fmla="*/ 262 w 2990"/>
                <a:gd name="T91" fmla="*/ 173 h 2273"/>
                <a:gd name="T92" fmla="*/ 263 w 2990"/>
                <a:gd name="T93" fmla="*/ 220 h 2273"/>
                <a:gd name="T94" fmla="*/ 241 w 2990"/>
                <a:gd name="T95" fmla="*/ 242 h 2273"/>
                <a:gd name="T96" fmla="*/ 230 w 2990"/>
                <a:gd name="T97" fmla="*/ 267 h 2273"/>
                <a:gd name="T98" fmla="*/ 177 w 2990"/>
                <a:gd name="T99" fmla="*/ 281 h 2273"/>
                <a:gd name="T100" fmla="*/ 147 w 2990"/>
                <a:gd name="T101" fmla="*/ 286 h 2273"/>
                <a:gd name="T102" fmla="*/ 114 w 2990"/>
                <a:gd name="T103" fmla="*/ 294 h 2273"/>
                <a:gd name="T104" fmla="*/ 80 w 2990"/>
                <a:gd name="T105" fmla="*/ 302 h 2273"/>
                <a:gd name="T106" fmla="*/ 80 w 2990"/>
                <a:gd name="T107" fmla="*/ 289 h 2273"/>
                <a:gd name="T108" fmla="*/ 55 w 2990"/>
                <a:gd name="T109" fmla="*/ 291 h 2273"/>
                <a:gd name="T110" fmla="*/ 29 w 2990"/>
                <a:gd name="T111" fmla="*/ 297 h 2273"/>
                <a:gd name="T112" fmla="*/ 10 w 2990"/>
                <a:gd name="T113" fmla="*/ 318 h 227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990"/>
                <a:gd name="T172" fmla="*/ 0 h 2273"/>
                <a:gd name="T173" fmla="*/ 2990 w 2990"/>
                <a:gd name="T174" fmla="*/ 2273 h 227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990" h="2273">
                  <a:moveTo>
                    <a:pt x="29" y="1289"/>
                  </a:moveTo>
                  <a:lnTo>
                    <a:pt x="4" y="1329"/>
                  </a:lnTo>
                  <a:lnTo>
                    <a:pt x="12" y="1378"/>
                  </a:lnTo>
                  <a:lnTo>
                    <a:pt x="12" y="1382"/>
                  </a:lnTo>
                  <a:lnTo>
                    <a:pt x="10" y="1395"/>
                  </a:lnTo>
                  <a:lnTo>
                    <a:pt x="10" y="1411"/>
                  </a:lnTo>
                  <a:lnTo>
                    <a:pt x="10" y="1429"/>
                  </a:lnTo>
                  <a:lnTo>
                    <a:pt x="14" y="1443"/>
                  </a:lnTo>
                  <a:lnTo>
                    <a:pt x="20" y="1451"/>
                  </a:lnTo>
                  <a:lnTo>
                    <a:pt x="31" y="1453"/>
                  </a:lnTo>
                  <a:lnTo>
                    <a:pt x="43" y="1451"/>
                  </a:lnTo>
                  <a:lnTo>
                    <a:pt x="55" y="1449"/>
                  </a:lnTo>
                  <a:lnTo>
                    <a:pt x="73" y="1451"/>
                  </a:lnTo>
                  <a:lnTo>
                    <a:pt x="94" y="1462"/>
                  </a:lnTo>
                  <a:lnTo>
                    <a:pt x="116" y="1480"/>
                  </a:lnTo>
                  <a:lnTo>
                    <a:pt x="132" y="1502"/>
                  </a:lnTo>
                  <a:lnTo>
                    <a:pt x="136" y="1514"/>
                  </a:lnTo>
                  <a:lnTo>
                    <a:pt x="132" y="1525"/>
                  </a:lnTo>
                  <a:lnTo>
                    <a:pt x="126" y="1537"/>
                  </a:lnTo>
                  <a:lnTo>
                    <a:pt x="120" y="1549"/>
                  </a:lnTo>
                  <a:lnTo>
                    <a:pt x="116" y="1561"/>
                  </a:lnTo>
                  <a:lnTo>
                    <a:pt x="116" y="1577"/>
                  </a:lnTo>
                  <a:lnTo>
                    <a:pt x="114" y="1596"/>
                  </a:lnTo>
                  <a:lnTo>
                    <a:pt x="110" y="1618"/>
                  </a:lnTo>
                  <a:lnTo>
                    <a:pt x="108" y="1640"/>
                  </a:lnTo>
                  <a:lnTo>
                    <a:pt x="108" y="1657"/>
                  </a:lnTo>
                  <a:lnTo>
                    <a:pt x="112" y="1669"/>
                  </a:lnTo>
                  <a:lnTo>
                    <a:pt x="114" y="1679"/>
                  </a:lnTo>
                  <a:lnTo>
                    <a:pt x="114" y="1691"/>
                  </a:lnTo>
                  <a:lnTo>
                    <a:pt x="106" y="1699"/>
                  </a:lnTo>
                  <a:lnTo>
                    <a:pt x="96" y="1703"/>
                  </a:lnTo>
                  <a:lnTo>
                    <a:pt x="89" y="1701"/>
                  </a:lnTo>
                  <a:lnTo>
                    <a:pt x="83" y="1695"/>
                  </a:lnTo>
                  <a:lnTo>
                    <a:pt x="77" y="1687"/>
                  </a:lnTo>
                  <a:lnTo>
                    <a:pt x="69" y="1679"/>
                  </a:lnTo>
                  <a:lnTo>
                    <a:pt x="63" y="1673"/>
                  </a:lnTo>
                  <a:lnTo>
                    <a:pt x="53" y="1675"/>
                  </a:lnTo>
                  <a:lnTo>
                    <a:pt x="41" y="1685"/>
                  </a:lnTo>
                  <a:lnTo>
                    <a:pt x="26" y="1699"/>
                  </a:lnTo>
                  <a:lnTo>
                    <a:pt x="12" y="1708"/>
                  </a:lnTo>
                  <a:lnTo>
                    <a:pt x="4" y="1712"/>
                  </a:lnTo>
                  <a:lnTo>
                    <a:pt x="0" y="1716"/>
                  </a:lnTo>
                  <a:lnTo>
                    <a:pt x="6" y="1720"/>
                  </a:lnTo>
                  <a:lnTo>
                    <a:pt x="20" y="1724"/>
                  </a:lnTo>
                  <a:lnTo>
                    <a:pt x="41" y="1728"/>
                  </a:lnTo>
                  <a:lnTo>
                    <a:pt x="65" y="1734"/>
                  </a:lnTo>
                  <a:lnTo>
                    <a:pt x="89" y="1740"/>
                  </a:lnTo>
                  <a:lnTo>
                    <a:pt x="110" y="1746"/>
                  </a:lnTo>
                  <a:lnTo>
                    <a:pt x="126" y="1754"/>
                  </a:lnTo>
                  <a:lnTo>
                    <a:pt x="136" y="1764"/>
                  </a:lnTo>
                  <a:lnTo>
                    <a:pt x="140" y="1771"/>
                  </a:lnTo>
                  <a:lnTo>
                    <a:pt x="150" y="1779"/>
                  </a:lnTo>
                  <a:lnTo>
                    <a:pt x="159" y="1785"/>
                  </a:lnTo>
                  <a:lnTo>
                    <a:pt x="169" y="1795"/>
                  </a:lnTo>
                  <a:lnTo>
                    <a:pt x="177" y="1807"/>
                  </a:lnTo>
                  <a:lnTo>
                    <a:pt x="185" y="1825"/>
                  </a:lnTo>
                  <a:lnTo>
                    <a:pt x="187" y="1848"/>
                  </a:lnTo>
                  <a:lnTo>
                    <a:pt x="185" y="1870"/>
                  </a:lnTo>
                  <a:lnTo>
                    <a:pt x="179" y="1888"/>
                  </a:lnTo>
                  <a:lnTo>
                    <a:pt x="175" y="1905"/>
                  </a:lnTo>
                  <a:lnTo>
                    <a:pt x="177" y="1921"/>
                  </a:lnTo>
                  <a:lnTo>
                    <a:pt x="185" y="1941"/>
                  </a:lnTo>
                  <a:lnTo>
                    <a:pt x="195" y="1960"/>
                  </a:lnTo>
                  <a:lnTo>
                    <a:pt x="207" y="1978"/>
                  </a:lnTo>
                  <a:lnTo>
                    <a:pt x="218" y="1986"/>
                  </a:lnTo>
                  <a:lnTo>
                    <a:pt x="232" y="1990"/>
                  </a:lnTo>
                  <a:lnTo>
                    <a:pt x="246" y="1994"/>
                  </a:lnTo>
                  <a:lnTo>
                    <a:pt x="260" y="2002"/>
                  </a:lnTo>
                  <a:lnTo>
                    <a:pt x="270" y="2014"/>
                  </a:lnTo>
                  <a:lnTo>
                    <a:pt x="281" y="2029"/>
                  </a:lnTo>
                  <a:lnTo>
                    <a:pt x="299" y="2045"/>
                  </a:lnTo>
                  <a:lnTo>
                    <a:pt x="327" y="2057"/>
                  </a:lnTo>
                  <a:lnTo>
                    <a:pt x="352" y="2067"/>
                  </a:lnTo>
                  <a:lnTo>
                    <a:pt x="378" y="2076"/>
                  </a:lnTo>
                  <a:lnTo>
                    <a:pt x="402" y="2082"/>
                  </a:lnTo>
                  <a:lnTo>
                    <a:pt x="421" y="2086"/>
                  </a:lnTo>
                  <a:lnTo>
                    <a:pt x="435" y="2084"/>
                  </a:lnTo>
                  <a:lnTo>
                    <a:pt x="457" y="2078"/>
                  </a:lnTo>
                  <a:lnTo>
                    <a:pt x="484" y="2073"/>
                  </a:lnTo>
                  <a:lnTo>
                    <a:pt x="514" y="2065"/>
                  </a:lnTo>
                  <a:lnTo>
                    <a:pt x="543" y="2059"/>
                  </a:lnTo>
                  <a:lnTo>
                    <a:pt x="569" y="2057"/>
                  </a:lnTo>
                  <a:lnTo>
                    <a:pt x="589" y="2057"/>
                  </a:lnTo>
                  <a:lnTo>
                    <a:pt x="608" y="2065"/>
                  </a:lnTo>
                  <a:lnTo>
                    <a:pt x="626" y="2078"/>
                  </a:lnTo>
                  <a:lnTo>
                    <a:pt x="642" y="2096"/>
                  </a:lnTo>
                  <a:lnTo>
                    <a:pt x="661" y="2116"/>
                  </a:lnTo>
                  <a:lnTo>
                    <a:pt x="687" y="2134"/>
                  </a:lnTo>
                  <a:lnTo>
                    <a:pt x="711" y="2149"/>
                  </a:lnTo>
                  <a:lnTo>
                    <a:pt x="726" y="2161"/>
                  </a:lnTo>
                  <a:lnTo>
                    <a:pt x="738" y="2171"/>
                  </a:lnTo>
                  <a:lnTo>
                    <a:pt x="742" y="2177"/>
                  </a:lnTo>
                  <a:lnTo>
                    <a:pt x="744" y="2179"/>
                  </a:lnTo>
                  <a:lnTo>
                    <a:pt x="856" y="2218"/>
                  </a:lnTo>
                  <a:lnTo>
                    <a:pt x="892" y="2242"/>
                  </a:lnTo>
                  <a:lnTo>
                    <a:pt x="949" y="2236"/>
                  </a:lnTo>
                  <a:lnTo>
                    <a:pt x="986" y="2191"/>
                  </a:lnTo>
                  <a:lnTo>
                    <a:pt x="1035" y="2199"/>
                  </a:lnTo>
                  <a:lnTo>
                    <a:pt x="1152" y="2222"/>
                  </a:lnTo>
                  <a:lnTo>
                    <a:pt x="1201" y="2261"/>
                  </a:lnTo>
                  <a:lnTo>
                    <a:pt x="1256" y="2273"/>
                  </a:lnTo>
                  <a:lnTo>
                    <a:pt x="1392" y="2236"/>
                  </a:lnTo>
                  <a:lnTo>
                    <a:pt x="1431" y="2260"/>
                  </a:lnTo>
                  <a:lnTo>
                    <a:pt x="1539" y="2189"/>
                  </a:lnTo>
                  <a:lnTo>
                    <a:pt x="1657" y="2187"/>
                  </a:lnTo>
                  <a:lnTo>
                    <a:pt x="1726" y="2155"/>
                  </a:lnTo>
                  <a:lnTo>
                    <a:pt x="1821" y="2167"/>
                  </a:lnTo>
                  <a:lnTo>
                    <a:pt x="1935" y="2242"/>
                  </a:lnTo>
                  <a:lnTo>
                    <a:pt x="2026" y="2230"/>
                  </a:lnTo>
                  <a:lnTo>
                    <a:pt x="2088" y="2265"/>
                  </a:lnTo>
                  <a:lnTo>
                    <a:pt x="2193" y="2230"/>
                  </a:lnTo>
                  <a:lnTo>
                    <a:pt x="2155" y="2197"/>
                  </a:lnTo>
                  <a:lnTo>
                    <a:pt x="2161" y="2147"/>
                  </a:lnTo>
                  <a:lnTo>
                    <a:pt x="2214" y="2128"/>
                  </a:lnTo>
                  <a:lnTo>
                    <a:pt x="2242" y="2063"/>
                  </a:lnTo>
                  <a:lnTo>
                    <a:pt x="2124" y="1970"/>
                  </a:lnTo>
                  <a:lnTo>
                    <a:pt x="2128" y="1890"/>
                  </a:lnTo>
                  <a:lnTo>
                    <a:pt x="2199" y="1850"/>
                  </a:lnTo>
                  <a:lnTo>
                    <a:pt x="2337" y="1834"/>
                  </a:lnTo>
                  <a:lnTo>
                    <a:pt x="2484" y="1797"/>
                  </a:lnTo>
                  <a:lnTo>
                    <a:pt x="2545" y="1764"/>
                  </a:lnTo>
                  <a:lnTo>
                    <a:pt x="2624" y="1777"/>
                  </a:lnTo>
                  <a:lnTo>
                    <a:pt x="2592" y="1514"/>
                  </a:lnTo>
                  <a:lnTo>
                    <a:pt x="2673" y="1466"/>
                  </a:lnTo>
                  <a:lnTo>
                    <a:pt x="2752" y="1388"/>
                  </a:lnTo>
                  <a:lnTo>
                    <a:pt x="2856" y="1356"/>
                  </a:lnTo>
                  <a:lnTo>
                    <a:pt x="2939" y="1329"/>
                  </a:lnTo>
                  <a:lnTo>
                    <a:pt x="2966" y="1299"/>
                  </a:lnTo>
                  <a:lnTo>
                    <a:pt x="2957" y="1258"/>
                  </a:lnTo>
                  <a:lnTo>
                    <a:pt x="2990" y="1207"/>
                  </a:lnTo>
                  <a:lnTo>
                    <a:pt x="2988" y="1205"/>
                  </a:lnTo>
                  <a:lnTo>
                    <a:pt x="2982" y="1195"/>
                  </a:lnTo>
                  <a:lnTo>
                    <a:pt x="2972" y="1183"/>
                  </a:lnTo>
                  <a:lnTo>
                    <a:pt x="2961" y="1167"/>
                  </a:lnTo>
                  <a:lnTo>
                    <a:pt x="2949" y="1149"/>
                  </a:lnTo>
                  <a:lnTo>
                    <a:pt x="2937" y="1134"/>
                  </a:lnTo>
                  <a:lnTo>
                    <a:pt x="2929" y="1116"/>
                  </a:lnTo>
                  <a:lnTo>
                    <a:pt x="2923" y="1102"/>
                  </a:lnTo>
                  <a:lnTo>
                    <a:pt x="2915" y="1079"/>
                  </a:lnTo>
                  <a:lnTo>
                    <a:pt x="2905" y="1053"/>
                  </a:lnTo>
                  <a:lnTo>
                    <a:pt x="2898" y="1025"/>
                  </a:lnTo>
                  <a:lnTo>
                    <a:pt x="2888" y="1000"/>
                  </a:lnTo>
                  <a:lnTo>
                    <a:pt x="2880" y="982"/>
                  </a:lnTo>
                  <a:lnTo>
                    <a:pt x="2872" y="957"/>
                  </a:lnTo>
                  <a:lnTo>
                    <a:pt x="2870" y="941"/>
                  </a:lnTo>
                  <a:lnTo>
                    <a:pt x="2870" y="935"/>
                  </a:lnTo>
                  <a:lnTo>
                    <a:pt x="2864" y="933"/>
                  </a:lnTo>
                  <a:lnTo>
                    <a:pt x="2850" y="933"/>
                  </a:lnTo>
                  <a:lnTo>
                    <a:pt x="2829" y="929"/>
                  </a:lnTo>
                  <a:lnTo>
                    <a:pt x="2805" y="923"/>
                  </a:lnTo>
                  <a:lnTo>
                    <a:pt x="2781" y="913"/>
                  </a:lnTo>
                  <a:lnTo>
                    <a:pt x="2760" y="898"/>
                  </a:lnTo>
                  <a:lnTo>
                    <a:pt x="2734" y="874"/>
                  </a:lnTo>
                  <a:lnTo>
                    <a:pt x="2709" y="854"/>
                  </a:lnTo>
                  <a:lnTo>
                    <a:pt x="2687" y="837"/>
                  </a:lnTo>
                  <a:lnTo>
                    <a:pt x="2665" y="819"/>
                  </a:lnTo>
                  <a:lnTo>
                    <a:pt x="2648" y="809"/>
                  </a:lnTo>
                  <a:lnTo>
                    <a:pt x="2622" y="803"/>
                  </a:lnTo>
                  <a:lnTo>
                    <a:pt x="2590" y="801"/>
                  </a:lnTo>
                  <a:lnTo>
                    <a:pt x="2557" y="797"/>
                  </a:lnTo>
                  <a:lnTo>
                    <a:pt x="2524" y="795"/>
                  </a:lnTo>
                  <a:lnTo>
                    <a:pt x="2494" y="789"/>
                  </a:lnTo>
                  <a:lnTo>
                    <a:pt x="2468" y="781"/>
                  </a:lnTo>
                  <a:lnTo>
                    <a:pt x="2443" y="770"/>
                  </a:lnTo>
                  <a:lnTo>
                    <a:pt x="2417" y="760"/>
                  </a:lnTo>
                  <a:lnTo>
                    <a:pt x="2396" y="752"/>
                  </a:lnTo>
                  <a:lnTo>
                    <a:pt x="2378" y="746"/>
                  </a:lnTo>
                  <a:lnTo>
                    <a:pt x="2366" y="742"/>
                  </a:lnTo>
                  <a:lnTo>
                    <a:pt x="2360" y="740"/>
                  </a:lnTo>
                  <a:lnTo>
                    <a:pt x="2356" y="738"/>
                  </a:lnTo>
                  <a:lnTo>
                    <a:pt x="2348" y="730"/>
                  </a:lnTo>
                  <a:lnTo>
                    <a:pt x="2337" y="720"/>
                  </a:lnTo>
                  <a:lnTo>
                    <a:pt x="2325" y="709"/>
                  </a:lnTo>
                  <a:lnTo>
                    <a:pt x="2315" y="695"/>
                  </a:lnTo>
                  <a:lnTo>
                    <a:pt x="2309" y="683"/>
                  </a:lnTo>
                  <a:lnTo>
                    <a:pt x="2311" y="669"/>
                  </a:lnTo>
                  <a:lnTo>
                    <a:pt x="2321" y="655"/>
                  </a:lnTo>
                  <a:lnTo>
                    <a:pt x="2333" y="646"/>
                  </a:lnTo>
                  <a:lnTo>
                    <a:pt x="2348" y="634"/>
                  </a:lnTo>
                  <a:lnTo>
                    <a:pt x="2360" y="622"/>
                  </a:lnTo>
                  <a:lnTo>
                    <a:pt x="2372" y="610"/>
                  </a:lnTo>
                  <a:lnTo>
                    <a:pt x="2376" y="592"/>
                  </a:lnTo>
                  <a:lnTo>
                    <a:pt x="2378" y="569"/>
                  </a:lnTo>
                  <a:lnTo>
                    <a:pt x="2378" y="547"/>
                  </a:lnTo>
                  <a:lnTo>
                    <a:pt x="2380" y="528"/>
                  </a:lnTo>
                  <a:lnTo>
                    <a:pt x="2390" y="506"/>
                  </a:lnTo>
                  <a:lnTo>
                    <a:pt x="2396" y="490"/>
                  </a:lnTo>
                  <a:lnTo>
                    <a:pt x="2396" y="474"/>
                  </a:lnTo>
                  <a:lnTo>
                    <a:pt x="2390" y="459"/>
                  </a:lnTo>
                  <a:lnTo>
                    <a:pt x="2382" y="445"/>
                  </a:lnTo>
                  <a:lnTo>
                    <a:pt x="2374" y="433"/>
                  </a:lnTo>
                  <a:lnTo>
                    <a:pt x="2358" y="407"/>
                  </a:lnTo>
                  <a:lnTo>
                    <a:pt x="2342" y="378"/>
                  </a:lnTo>
                  <a:lnTo>
                    <a:pt x="2335" y="344"/>
                  </a:lnTo>
                  <a:lnTo>
                    <a:pt x="2329" y="321"/>
                  </a:lnTo>
                  <a:lnTo>
                    <a:pt x="2319" y="303"/>
                  </a:lnTo>
                  <a:lnTo>
                    <a:pt x="2307" y="287"/>
                  </a:lnTo>
                  <a:lnTo>
                    <a:pt x="2295" y="276"/>
                  </a:lnTo>
                  <a:lnTo>
                    <a:pt x="2285" y="270"/>
                  </a:lnTo>
                  <a:lnTo>
                    <a:pt x="2276" y="266"/>
                  </a:lnTo>
                  <a:lnTo>
                    <a:pt x="2264" y="266"/>
                  </a:lnTo>
                  <a:lnTo>
                    <a:pt x="2256" y="262"/>
                  </a:lnTo>
                  <a:lnTo>
                    <a:pt x="2248" y="254"/>
                  </a:lnTo>
                  <a:lnTo>
                    <a:pt x="2238" y="248"/>
                  </a:lnTo>
                  <a:lnTo>
                    <a:pt x="2224" y="246"/>
                  </a:lnTo>
                  <a:lnTo>
                    <a:pt x="2209" y="248"/>
                  </a:lnTo>
                  <a:lnTo>
                    <a:pt x="2191" y="248"/>
                  </a:lnTo>
                  <a:lnTo>
                    <a:pt x="2177" y="246"/>
                  </a:lnTo>
                  <a:lnTo>
                    <a:pt x="2169" y="238"/>
                  </a:lnTo>
                  <a:lnTo>
                    <a:pt x="2159" y="221"/>
                  </a:lnTo>
                  <a:lnTo>
                    <a:pt x="2150" y="197"/>
                  </a:lnTo>
                  <a:lnTo>
                    <a:pt x="2136" y="173"/>
                  </a:lnTo>
                  <a:lnTo>
                    <a:pt x="2120" y="156"/>
                  </a:lnTo>
                  <a:lnTo>
                    <a:pt x="2106" y="144"/>
                  </a:lnTo>
                  <a:lnTo>
                    <a:pt x="2092" y="136"/>
                  </a:lnTo>
                  <a:lnTo>
                    <a:pt x="2083" y="128"/>
                  </a:lnTo>
                  <a:lnTo>
                    <a:pt x="2077" y="118"/>
                  </a:lnTo>
                  <a:lnTo>
                    <a:pt x="2075" y="104"/>
                  </a:lnTo>
                  <a:lnTo>
                    <a:pt x="2071" y="87"/>
                  </a:lnTo>
                  <a:lnTo>
                    <a:pt x="2061" y="73"/>
                  </a:lnTo>
                  <a:lnTo>
                    <a:pt x="2053" y="63"/>
                  </a:lnTo>
                  <a:lnTo>
                    <a:pt x="2051" y="53"/>
                  </a:lnTo>
                  <a:lnTo>
                    <a:pt x="2057" y="41"/>
                  </a:lnTo>
                  <a:lnTo>
                    <a:pt x="2065" y="32"/>
                  </a:lnTo>
                  <a:lnTo>
                    <a:pt x="2071" y="20"/>
                  </a:lnTo>
                  <a:lnTo>
                    <a:pt x="2073" y="14"/>
                  </a:lnTo>
                  <a:lnTo>
                    <a:pt x="2063" y="8"/>
                  </a:lnTo>
                  <a:lnTo>
                    <a:pt x="2045" y="4"/>
                  </a:lnTo>
                  <a:lnTo>
                    <a:pt x="2020" y="2"/>
                  </a:lnTo>
                  <a:lnTo>
                    <a:pt x="1994" y="0"/>
                  </a:lnTo>
                  <a:lnTo>
                    <a:pt x="1970" y="0"/>
                  </a:lnTo>
                  <a:lnTo>
                    <a:pt x="1955" y="6"/>
                  </a:lnTo>
                  <a:lnTo>
                    <a:pt x="1945" y="14"/>
                  </a:lnTo>
                  <a:lnTo>
                    <a:pt x="1941" y="30"/>
                  </a:lnTo>
                  <a:lnTo>
                    <a:pt x="1937" y="45"/>
                  </a:lnTo>
                  <a:lnTo>
                    <a:pt x="1933" y="61"/>
                  </a:lnTo>
                  <a:lnTo>
                    <a:pt x="1927" y="75"/>
                  </a:lnTo>
                  <a:lnTo>
                    <a:pt x="1915" y="85"/>
                  </a:lnTo>
                  <a:lnTo>
                    <a:pt x="1898" y="87"/>
                  </a:lnTo>
                  <a:lnTo>
                    <a:pt x="1878" y="91"/>
                  </a:lnTo>
                  <a:lnTo>
                    <a:pt x="1858" y="93"/>
                  </a:lnTo>
                  <a:lnTo>
                    <a:pt x="1840" y="95"/>
                  </a:lnTo>
                  <a:lnTo>
                    <a:pt x="1823" y="102"/>
                  </a:lnTo>
                  <a:lnTo>
                    <a:pt x="1809" y="116"/>
                  </a:lnTo>
                  <a:lnTo>
                    <a:pt x="1797" y="140"/>
                  </a:lnTo>
                  <a:lnTo>
                    <a:pt x="1785" y="169"/>
                  </a:lnTo>
                  <a:lnTo>
                    <a:pt x="1777" y="203"/>
                  </a:lnTo>
                  <a:lnTo>
                    <a:pt x="1774" y="236"/>
                  </a:lnTo>
                  <a:lnTo>
                    <a:pt x="1770" y="262"/>
                  </a:lnTo>
                  <a:lnTo>
                    <a:pt x="1768" y="283"/>
                  </a:lnTo>
                  <a:lnTo>
                    <a:pt x="1762" y="303"/>
                  </a:lnTo>
                  <a:lnTo>
                    <a:pt x="1754" y="319"/>
                  </a:lnTo>
                  <a:lnTo>
                    <a:pt x="1740" y="329"/>
                  </a:lnTo>
                  <a:lnTo>
                    <a:pt x="1722" y="337"/>
                  </a:lnTo>
                  <a:lnTo>
                    <a:pt x="1703" y="341"/>
                  </a:lnTo>
                  <a:lnTo>
                    <a:pt x="1685" y="346"/>
                  </a:lnTo>
                  <a:lnTo>
                    <a:pt x="1669" y="350"/>
                  </a:lnTo>
                  <a:lnTo>
                    <a:pt x="1655" y="348"/>
                  </a:lnTo>
                  <a:lnTo>
                    <a:pt x="1644" y="341"/>
                  </a:lnTo>
                  <a:lnTo>
                    <a:pt x="1634" y="333"/>
                  </a:lnTo>
                  <a:lnTo>
                    <a:pt x="1618" y="331"/>
                  </a:lnTo>
                  <a:lnTo>
                    <a:pt x="1600" y="331"/>
                  </a:lnTo>
                  <a:lnTo>
                    <a:pt x="1581" y="329"/>
                  </a:lnTo>
                  <a:lnTo>
                    <a:pt x="1563" y="325"/>
                  </a:lnTo>
                  <a:lnTo>
                    <a:pt x="1549" y="315"/>
                  </a:lnTo>
                  <a:lnTo>
                    <a:pt x="1537" y="303"/>
                  </a:lnTo>
                  <a:lnTo>
                    <a:pt x="1524" y="289"/>
                  </a:lnTo>
                  <a:lnTo>
                    <a:pt x="1508" y="276"/>
                  </a:lnTo>
                  <a:lnTo>
                    <a:pt x="1494" y="266"/>
                  </a:lnTo>
                  <a:lnTo>
                    <a:pt x="1480" y="260"/>
                  </a:lnTo>
                  <a:lnTo>
                    <a:pt x="1468" y="260"/>
                  </a:lnTo>
                  <a:lnTo>
                    <a:pt x="1461" y="268"/>
                  </a:lnTo>
                  <a:lnTo>
                    <a:pt x="1449" y="287"/>
                  </a:lnTo>
                  <a:lnTo>
                    <a:pt x="1435" y="311"/>
                  </a:lnTo>
                  <a:lnTo>
                    <a:pt x="1417" y="341"/>
                  </a:lnTo>
                  <a:lnTo>
                    <a:pt x="1400" y="372"/>
                  </a:lnTo>
                  <a:lnTo>
                    <a:pt x="1382" y="407"/>
                  </a:lnTo>
                  <a:lnTo>
                    <a:pt x="1366" y="439"/>
                  </a:lnTo>
                  <a:lnTo>
                    <a:pt x="1348" y="467"/>
                  </a:lnTo>
                  <a:lnTo>
                    <a:pt x="1335" y="488"/>
                  </a:lnTo>
                  <a:lnTo>
                    <a:pt x="1327" y="506"/>
                  </a:lnTo>
                  <a:lnTo>
                    <a:pt x="1327" y="522"/>
                  </a:lnTo>
                  <a:lnTo>
                    <a:pt x="1335" y="533"/>
                  </a:lnTo>
                  <a:lnTo>
                    <a:pt x="1344" y="541"/>
                  </a:lnTo>
                  <a:lnTo>
                    <a:pt x="1358" y="549"/>
                  </a:lnTo>
                  <a:lnTo>
                    <a:pt x="1370" y="555"/>
                  </a:lnTo>
                  <a:lnTo>
                    <a:pt x="1376" y="563"/>
                  </a:lnTo>
                  <a:lnTo>
                    <a:pt x="1374" y="569"/>
                  </a:lnTo>
                  <a:lnTo>
                    <a:pt x="1362" y="575"/>
                  </a:lnTo>
                  <a:lnTo>
                    <a:pt x="1348" y="577"/>
                  </a:lnTo>
                  <a:lnTo>
                    <a:pt x="1331" y="577"/>
                  </a:lnTo>
                  <a:lnTo>
                    <a:pt x="1313" y="577"/>
                  </a:lnTo>
                  <a:lnTo>
                    <a:pt x="1297" y="577"/>
                  </a:lnTo>
                  <a:lnTo>
                    <a:pt x="1285" y="577"/>
                  </a:lnTo>
                  <a:lnTo>
                    <a:pt x="1274" y="571"/>
                  </a:lnTo>
                  <a:lnTo>
                    <a:pt x="1264" y="561"/>
                  </a:lnTo>
                  <a:lnTo>
                    <a:pt x="1252" y="551"/>
                  </a:lnTo>
                  <a:lnTo>
                    <a:pt x="1238" y="543"/>
                  </a:lnTo>
                  <a:lnTo>
                    <a:pt x="1222" y="541"/>
                  </a:lnTo>
                  <a:lnTo>
                    <a:pt x="1201" y="543"/>
                  </a:lnTo>
                  <a:lnTo>
                    <a:pt x="1177" y="547"/>
                  </a:lnTo>
                  <a:lnTo>
                    <a:pt x="1153" y="551"/>
                  </a:lnTo>
                  <a:lnTo>
                    <a:pt x="1126" y="553"/>
                  </a:lnTo>
                  <a:lnTo>
                    <a:pt x="1100" y="553"/>
                  </a:lnTo>
                  <a:lnTo>
                    <a:pt x="1079" y="551"/>
                  </a:lnTo>
                  <a:lnTo>
                    <a:pt x="1059" y="551"/>
                  </a:lnTo>
                  <a:lnTo>
                    <a:pt x="1039" y="553"/>
                  </a:lnTo>
                  <a:lnTo>
                    <a:pt x="1026" y="555"/>
                  </a:lnTo>
                  <a:lnTo>
                    <a:pt x="1014" y="561"/>
                  </a:lnTo>
                  <a:lnTo>
                    <a:pt x="1010" y="567"/>
                  </a:lnTo>
                  <a:lnTo>
                    <a:pt x="1014" y="577"/>
                  </a:lnTo>
                  <a:lnTo>
                    <a:pt x="1024" y="585"/>
                  </a:lnTo>
                  <a:lnTo>
                    <a:pt x="1035" y="589"/>
                  </a:lnTo>
                  <a:lnTo>
                    <a:pt x="1049" y="592"/>
                  </a:lnTo>
                  <a:lnTo>
                    <a:pt x="1061" y="594"/>
                  </a:lnTo>
                  <a:lnTo>
                    <a:pt x="1073" y="598"/>
                  </a:lnTo>
                  <a:lnTo>
                    <a:pt x="1081" y="604"/>
                  </a:lnTo>
                  <a:lnTo>
                    <a:pt x="1085" y="616"/>
                  </a:lnTo>
                  <a:lnTo>
                    <a:pt x="1081" y="632"/>
                  </a:lnTo>
                  <a:lnTo>
                    <a:pt x="1069" y="655"/>
                  </a:lnTo>
                  <a:lnTo>
                    <a:pt x="1057" y="677"/>
                  </a:lnTo>
                  <a:lnTo>
                    <a:pt x="1047" y="695"/>
                  </a:lnTo>
                  <a:lnTo>
                    <a:pt x="1041" y="715"/>
                  </a:lnTo>
                  <a:lnTo>
                    <a:pt x="1039" y="736"/>
                  </a:lnTo>
                  <a:lnTo>
                    <a:pt x="1045" y="762"/>
                  </a:lnTo>
                  <a:lnTo>
                    <a:pt x="1057" y="799"/>
                  </a:lnTo>
                  <a:lnTo>
                    <a:pt x="1061" y="833"/>
                  </a:lnTo>
                  <a:lnTo>
                    <a:pt x="1059" y="860"/>
                  </a:lnTo>
                  <a:lnTo>
                    <a:pt x="1051" y="882"/>
                  </a:lnTo>
                  <a:lnTo>
                    <a:pt x="1039" y="894"/>
                  </a:lnTo>
                  <a:lnTo>
                    <a:pt x="1024" y="905"/>
                  </a:lnTo>
                  <a:lnTo>
                    <a:pt x="1004" y="915"/>
                  </a:lnTo>
                  <a:lnTo>
                    <a:pt x="986" y="927"/>
                  </a:lnTo>
                  <a:lnTo>
                    <a:pt x="972" y="939"/>
                  </a:lnTo>
                  <a:lnTo>
                    <a:pt x="966" y="953"/>
                  </a:lnTo>
                  <a:lnTo>
                    <a:pt x="966" y="968"/>
                  </a:lnTo>
                  <a:lnTo>
                    <a:pt x="966" y="988"/>
                  </a:lnTo>
                  <a:lnTo>
                    <a:pt x="966" y="1010"/>
                  </a:lnTo>
                  <a:lnTo>
                    <a:pt x="965" y="1031"/>
                  </a:lnTo>
                  <a:lnTo>
                    <a:pt x="961" y="1049"/>
                  </a:lnTo>
                  <a:lnTo>
                    <a:pt x="953" y="1063"/>
                  </a:lnTo>
                  <a:lnTo>
                    <a:pt x="941" y="1069"/>
                  </a:lnTo>
                  <a:lnTo>
                    <a:pt x="921" y="1071"/>
                  </a:lnTo>
                  <a:lnTo>
                    <a:pt x="892" y="1075"/>
                  </a:lnTo>
                  <a:lnTo>
                    <a:pt x="858" y="1079"/>
                  </a:lnTo>
                  <a:lnTo>
                    <a:pt x="821" y="1085"/>
                  </a:lnTo>
                  <a:lnTo>
                    <a:pt x="783" y="1092"/>
                  </a:lnTo>
                  <a:lnTo>
                    <a:pt x="752" y="1100"/>
                  </a:lnTo>
                  <a:lnTo>
                    <a:pt x="728" y="1110"/>
                  </a:lnTo>
                  <a:lnTo>
                    <a:pt x="705" y="1124"/>
                  </a:lnTo>
                  <a:lnTo>
                    <a:pt x="685" y="1138"/>
                  </a:lnTo>
                  <a:lnTo>
                    <a:pt x="671" y="1151"/>
                  </a:lnTo>
                  <a:lnTo>
                    <a:pt x="655" y="1159"/>
                  </a:lnTo>
                  <a:lnTo>
                    <a:pt x="642" y="1163"/>
                  </a:lnTo>
                  <a:lnTo>
                    <a:pt x="628" y="1159"/>
                  </a:lnTo>
                  <a:lnTo>
                    <a:pt x="606" y="1153"/>
                  </a:lnTo>
                  <a:lnTo>
                    <a:pt x="585" y="1146"/>
                  </a:lnTo>
                  <a:lnTo>
                    <a:pt x="559" y="1138"/>
                  </a:lnTo>
                  <a:lnTo>
                    <a:pt x="535" y="1132"/>
                  </a:lnTo>
                  <a:lnTo>
                    <a:pt x="516" y="1130"/>
                  </a:lnTo>
                  <a:lnTo>
                    <a:pt x="500" y="1132"/>
                  </a:lnTo>
                  <a:lnTo>
                    <a:pt x="486" y="1142"/>
                  </a:lnTo>
                  <a:lnTo>
                    <a:pt x="470" y="1157"/>
                  </a:lnTo>
                  <a:lnTo>
                    <a:pt x="457" y="1177"/>
                  </a:lnTo>
                  <a:lnTo>
                    <a:pt x="443" y="1197"/>
                  </a:lnTo>
                  <a:lnTo>
                    <a:pt x="427" y="1212"/>
                  </a:lnTo>
                  <a:lnTo>
                    <a:pt x="413" y="1220"/>
                  </a:lnTo>
                  <a:lnTo>
                    <a:pt x="390" y="1220"/>
                  </a:lnTo>
                  <a:lnTo>
                    <a:pt x="362" y="1216"/>
                  </a:lnTo>
                  <a:lnTo>
                    <a:pt x="339" y="1212"/>
                  </a:lnTo>
                  <a:lnTo>
                    <a:pt x="319" y="1210"/>
                  </a:lnTo>
                  <a:lnTo>
                    <a:pt x="313" y="1207"/>
                  </a:lnTo>
                  <a:lnTo>
                    <a:pt x="309" y="1199"/>
                  </a:lnTo>
                  <a:lnTo>
                    <a:pt x="309" y="1189"/>
                  </a:lnTo>
                  <a:lnTo>
                    <a:pt x="313" y="1177"/>
                  </a:lnTo>
                  <a:lnTo>
                    <a:pt x="315" y="1167"/>
                  </a:lnTo>
                  <a:lnTo>
                    <a:pt x="317" y="1159"/>
                  </a:lnTo>
                  <a:lnTo>
                    <a:pt x="319" y="1157"/>
                  </a:lnTo>
                  <a:lnTo>
                    <a:pt x="315" y="1157"/>
                  </a:lnTo>
                  <a:lnTo>
                    <a:pt x="303" y="1159"/>
                  </a:lnTo>
                  <a:lnTo>
                    <a:pt x="287" y="1161"/>
                  </a:lnTo>
                  <a:lnTo>
                    <a:pt x="268" y="1163"/>
                  </a:lnTo>
                  <a:lnTo>
                    <a:pt x="250" y="1165"/>
                  </a:lnTo>
                  <a:lnTo>
                    <a:pt x="234" y="1165"/>
                  </a:lnTo>
                  <a:lnTo>
                    <a:pt x="220" y="1165"/>
                  </a:lnTo>
                  <a:lnTo>
                    <a:pt x="211" y="1171"/>
                  </a:lnTo>
                  <a:lnTo>
                    <a:pt x="201" y="1177"/>
                  </a:lnTo>
                  <a:lnTo>
                    <a:pt x="189" y="1185"/>
                  </a:lnTo>
                  <a:lnTo>
                    <a:pt x="171" y="1191"/>
                  </a:lnTo>
                  <a:lnTo>
                    <a:pt x="154" y="1193"/>
                  </a:lnTo>
                  <a:lnTo>
                    <a:pt x="136" y="1193"/>
                  </a:lnTo>
                  <a:lnTo>
                    <a:pt x="116" y="1191"/>
                  </a:lnTo>
                  <a:lnTo>
                    <a:pt x="100" y="1191"/>
                  </a:lnTo>
                  <a:lnTo>
                    <a:pt x="87" y="1197"/>
                  </a:lnTo>
                  <a:lnTo>
                    <a:pt x="77" y="1210"/>
                  </a:lnTo>
                  <a:lnTo>
                    <a:pt x="69" y="1228"/>
                  </a:lnTo>
                  <a:lnTo>
                    <a:pt x="59" y="1246"/>
                  </a:lnTo>
                  <a:lnTo>
                    <a:pt x="49" y="1262"/>
                  </a:lnTo>
                  <a:lnTo>
                    <a:pt x="39" y="1275"/>
                  </a:lnTo>
                  <a:lnTo>
                    <a:pt x="33" y="1285"/>
                  </a:lnTo>
                  <a:lnTo>
                    <a:pt x="29" y="1289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Freeform 69"/>
            <p:cNvSpPr>
              <a:spLocks/>
            </p:cNvSpPr>
            <p:nvPr/>
          </p:nvSpPr>
          <p:spPr bwMode="gray">
            <a:xfrm>
              <a:off x="900" y="2373"/>
              <a:ext cx="1448" cy="781"/>
            </a:xfrm>
            <a:custGeom>
              <a:avLst/>
              <a:gdLst>
                <a:gd name="T0" fmla="*/ 682 w 2896"/>
                <a:gd name="T1" fmla="*/ 376 h 1563"/>
                <a:gd name="T2" fmla="*/ 665 w 2896"/>
                <a:gd name="T3" fmla="*/ 372 h 1563"/>
                <a:gd name="T4" fmla="*/ 658 w 2896"/>
                <a:gd name="T5" fmla="*/ 380 h 1563"/>
                <a:gd name="T6" fmla="*/ 653 w 2896"/>
                <a:gd name="T7" fmla="*/ 378 h 1563"/>
                <a:gd name="T8" fmla="*/ 623 w 2896"/>
                <a:gd name="T9" fmla="*/ 368 h 1563"/>
                <a:gd name="T10" fmla="*/ 626 w 2896"/>
                <a:gd name="T11" fmla="*/ 363 h 1563"/>
                <a:gd name="T12" fmla="*/ 630 w 2896"/>
                <a:gd name="T13" fmla="*/ 349 h 1563"/>
                <a:gd name="T14" fmla="*/ 616 w 2896"/>
                <a:gd name="T15" fmla="*/ 326 h 1563"/>
                <a:gd name="T16" fmla="*/ 604 w 2896"/>
                <a:gd name="T17" fmla="*/ 331 h 1563"/>
                <a:gd name="T18" fmla="*/ 589 w 2896"/>
                <a:gd name="T19" fmla="*/ 341 h 1563"/>
                <a:gd name="T20" fmla="*/ 568 w 2896"/>
                <a:gd name="T21" fmla="*/ 333 h 1563"/>
                <a:gd name="T22" fmla="*/ 557 w 2896"/>
                <a:gd name="T23" fmla="*/ 332 h 1563"/>
                <a:gd name="T24" fmla="*/ 536 w 2896"/>
                <a:gd name="T25" fmla="*/ 348 h 1563"/>
                <a:gd name="T26" fmla="*/ 511 w 2896"/>
                <a:gd name="T27" fmla="*/ 355 h 1563"/>
                <a:gd name="T28" fmla="*/ 491 w 2896"/>
                <a:gd name="T29" fmla="*/ 376 h 1563"/>
                <a:gd name="T30" fmla="*/ 459 w 2896"/>
                <a:gd name="T31" fmla="*/ 388 h 1563"/>
                <a:gd name="T32" fmla="*/ 442 w 2896"/>
                <a:gd name="T33" fmla="*/ 382 h 1563"/>
                <a:gd name="T34" fmla="*/ 431 w 2896"/>
                <a:gd name="T35" fmla="*/ 370 h 1563"/>
                <a:gd name="T36" fmla="*/ 400 w 2896"/>
                <a:gd name="T37" fmla="*/ 364 h 1563"/>
                <a:gd name="T38" fmla="*/ 389 w 2896"/>
                <a:gd name="T39" fmla="*/ 353 h 1563"/>
                <a:gd name="T40" fmla="*/ 364 w 2896"/>
                <a:gd name="T41" fmla="*/ 368 h 1563"/>
                <a:gd name="T42" fmla="*/ 348 w 2896"/>
                <a:gd name="T43" fmla="*/ 384 h 1563"/>
                <a:gd name="T44" fmla="*/ 335 w 2896"/>
                <a:gd name="T45" fmla="*/ 390 h 1563"/>
                <a:gd name="T46" fmla="*/ 339 w 2896"/>
                <a:gd name="T47" fmla="*/ 373 h 1563"/>
                <a:gd name="T48" fmla="*/ 331 w 2896"/>
                <a:gd name="T49" fmla="*/ 359 h 1563"/>
                <a:gd name="T50" fmla="*/ 302 w 2896"/>
                <a:gd name="T51" fmla="*/ 366 h 1563"/>
                <a:gd name="T52" fmla="*/ 264 w 2896"/>
                <a:gd name="T53" fmla="*/ 352 h 1563"/>
                <a:gd name="T54" fmla="*/ 246 w 2896"/>
                <a:gd name="T55" fmla="*/ 351 h 1563"/>
                <a:gd name="T56" fmla="*/ 221 w 2896"/>
                <a:gd name="T57" fmla="*/ 336 h 1563"/>
                <a:gd name="T58" fmla="*/ 200 w 2896"/>
                <a:gd name="T59" fmla="*/ 320 h 1563"/>
                <a:gd name="T60" fmla="*/ 178 w 2896"/>
                <a:gd name="T61" fmla="*/ 301 h 1563"/>
                <a:gd name="T62" fmla="*/ 171 w 2896"/>
                <a:gd name="T63" fmla="*/ 281 h 1563"/>
                <a:gd name="T64" fmla="*/ 158 w 2896"/>
                <a:gd name="T65" fmla="*/ 288 h 1563"/>
                <a:gd name="T66" fmla="*/ 142 w 2896"/>
                <a:gd name="T67" fmla="*/ 265 h 1563"/>
                <a:gd name="T68" fmla="*/ 109 w 2896"/>
                <a:gd name="T69" fmla="*/ 235 h 1563"/>
                <a:gd name="T70" fmla="*/ 89 w 2896"/>
                <a:gd name="T71" fmla="*/ 223 h 1563"/>
                <a:gd name="T72" fmla="*/ 74 w 2896"/>
                <a:gd name="T73" fmla="*/ 228 h 1563"/>
                <a:gd name="T74" fmla="*/ 46 w 2896"/>
                <a:gd name="T75" fmla="*/ 195 h 1563"/>
                <a:gd name="T76" fmla="*/ 19 w 2896"/>
                <a:gd name="T77" fmla="*/ 169 h 1563"/>
                <a:gd name="T78" fmla="*/ 10 w 2896"/>
                <a:gd name="T79" fmla="*/ 162 h 1563"/>
                <a:gd name="T80" fmla="*/ 0 w 2896"/>
                <a:gd name="T81" fmla="*/ 157 h 1563"/>
                <a:gd name="T82" fmla="*/ 3 w 2896"/>
                <a:gd name="T83" fmla="*/ 135 h 1563"/>
                <a:gd name="T84" fmla="*/ 1 w 2896"/>
                <a:gd name="T85" fmla="*/ 112 h 1563"/>
                <a:gd name="T86" fmla="*/ 11 w 2896"/>
                <a:gd name="T87" fmla="*/ 109 h 1563"/>
                <a:gd name="T88" fmla="*/ 22 w 2896"/>
                <a:gd name="T89" fmla="*/ 118 h 1563"/>
                <a:gd name="T90" fmla="*/ 38 w 2896"/>
                <a:gd name="T91" fmla="*/ 112 h 1563"/>
                <a:gd name="T92" fmla="*/ 43 w 2896"/>
                <a:gd name="T93" fmla="*/ 90 h 1563"/>
                <a:gd name="T94" fmla="*/ 25 w 2896"/>
                <a:gd name="T95" fmla="*/ 76 h 1563"/>
                <a:gd name="T96" fmla="*/ 29 w 2896"/>
                <a:gd name="T97" fmla="*/ 51 h 1563"/>
                <a:gd name="T98" fmla="*/ 39 w 2896"/>
                <a:gd name="T99" fmla="*/ 36 h 1563"/>
                <a:gd name="T100" fmla="*/ 71 w 2896"/>
                <a:gd name="T101" fmla="*/ 26 h 1563"/>
                <a:gd name="T102" fmla="*/ 148 w 2896"/>
                <a:gd name="T103" fmla="*/ 20 h 1563"/>
                <a:gd name="T104" fmla="*/ 258 w 2896"/>
                <a:gd name="T105" fmla="*/ 20 h 1563"/>
                <a:gd name="T106" fmla="*/ 365 w 2896"/>
                <a:gd name="T107" fmla="*/ 3 h 1563"/>
                <a:gd name="T108" fmla="*/ 417 w 2896"/>
                <a:gd name="T109" fmla="*/ 39 h 1563"/>
                <a:gd name="T110" fmla="*/ 399 w 2896"/>
                <a:gd name="T111" fmla="*/ 107 h 1563"/>
                <a:gd name="T112" fmla="*/ 467 w 2896"/>
                <a:gd name="T113" fmla="*/ 166 h 1563"/>
                <a:gd name="T114" fmla="*/ 552 w 2896"/>
                <a:gd name="T115" fmla="*/ 189 h 1563"/>
                <a:gd name="T116" fmla="*/ 640 w 2896"/>
                <a:gd name="T117" fmla="*/ 234 h 1563"/>
                <a:gd name="T118" fmla="*/ 685 w 2896"/>
                <a:gd name="T119" fmla="*/ 200 h 1563"/>
                <a:gd name="T120" fmla="*/ 711 w 2896"/>
                <a:gd name="T121" fmla="*/ 258 h 1563"/>
                <a:gd name="T122" fmla="*/ 713 w 2896"/>
                <a:gd name="T123" fmla="*/ 353 h 1563"/>
                <a:gd name="T124" fmla="*/ 689 w 2896"/>
                <a:gd name="T125" fmla="*/ 384 h 156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896"/>
                <a:gd name="T190" fmla="*/ 0 h 1563"/>
                <a:gd name="T191" fmla="*/ 2896 w 2896"/>
                <a:gd name="T192" fmla="*/ 1563 h 156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896" h="1563">
                  <a:moveTo>
                    <a:pt x="2754" y="1539"/>
                  </a:moveTo>
                  <a:lnTo>
                    <a:pt x="2752" y="1535"/>
                  </a:lnTo>
                  <a:lnTo>
                    <a:pt x="2746" y="1528"/>
                  </a:lnTo>
                  <a:lnTo>
                    <a:pt x="2738" y="1516"/>
                  </a:lnTo>
                  <a:lnTo>
                    <a:pt x="2728" y="1504"/>
                  </a:lnTo>
                  <a:lnTo>
                    <a:pt x="2715" y="1496"/>
                  </a:lnTo>
                  <a:lnTo>
                    <a:pt x="2699" y="1490"/>
                  </a:lnTo>
                  <a:lnTo>
                    <a:pt x="2685" y="1486"/>
                  </a:lnTo>
                  <a:lnTo>
                    <a:pt x="2671" y="1486"/>
                  </a:lnTo>
                  <a:lnTo>
                    <a:pt x="2658" y="1490"/>
                  </a:lnTo>
                  <a:lnTo>
                    <a:pt x="2650" y="1500"/>
                  </a:lnTo>
                  <a:lnTo>
                    <a:pt x="2644" y="1510"/>
                  </a:lnTo>
                  <a:lnTo>
                    <a:pt x="2640" y="1516"/>
                  </a:lnTo>
                  <a:lnTo>
                    <a:pt x="2636" y="1520"/>
                  </a:lnTo>
                  <a:lnTo>
                    <a:pt x="2632" y="1522"/>
                  </a:lnTo>
                  <a:lnTo>
                    <a:pt x="2630" y="1524"/>
                  </a:lnTo>
                  <a:lnTo>
                    <a:pt x="2628" y="1524"/>
                  </a:lnTo>
                  <a:lnTo>
                    <a:pt x="2624" y="1522"/>
                  </a:lnTo>
                  <a:lnTo>
                    <a:pt x="2612" y="1514"/>
                  </a:lnTo>
                  <a:lnTo>
                    <a:pt x="2591" y="1504"/>
                  </a:lnTo>
                  <a:lnTo>
                    <a:pt x="2559" y="1492"/>
                  </a:lnTo>
                  <a:lnTo>
                    <a:pt x="2534" y="1486"/>
                  </a:lnTo>
                  <a:lnTo>
                    <a:pt x="2510" y="1480"/>
                  </a:lnTo>
                  <a:lnTo>
                    <a:pt x="2492" y="1474"/>
                  </a:lnTo>
                  <a:lnTo>
                    <a:pt x="2480" y="1472"/>
                  </a:lnTo>
                  <a:lnTo>
                    <a:pt x="2477" y="1472"/>
                  </a:lnTo>
                  <a:lnTo>
                    <a:pt x="2480" y="1468"/>
                  </a:lnTo>
                  <a:lnTo>
                    <a:pt x="2488" y="1463"/>
                  </a:lnTo>
                  <a:lnTo>
                    <a:pt x="2502" y="1453"/>
                  </a:lnTo>
                  <a:lnTo>
                    <a:pt x="2514" y="1443"/>
                  </a:lnTo>
                  <a:lnTo>
                    <a:pt x="2524" y="1431"/>
                  </a:lnTo>
                  <a:lnTo>
                    <a:pt x="2528" y="1421"/>
                  </a:lnTo>
                  <a:lnTo>
                    <a:pt x="2526" y="1411"/>
                  </a:lnTo>
                  <a:lnTo>
                    <a:pt x="2518" y="1396"/>
                  </a:lnTo>
                  <a:lnTo>
                    <a:pt x="2506" y="1376"/>
                  </a:lnTo>
                  <a:lnTo>
                    <a:pt x="2494" y="1356"/>
                  </a:lnTo>
                  <a:lnTo>
                    <a:pt x="2482" y="1337"/>
                  </a:lnTo>
                  <a:lnTo>
                    <a:pt x="2471" y="1319"/>
                  </a:lnTo>
                  <a:lnTo>
                    <a:pt x="2463" y="1307"/>
                  </a:lnTo>
                  <a:lnTo>
                    <a:pt x="2461" y="1303"/>
                  </a:lnTo>
                  <a:lnTo>
                    <a:pt x="2457" y="1305"/>
                  </a:lnTo>
                  <a:lnTo>
                    <a:pt x="2445" y="1309"/>
                  </a:lnTo>
                  <a:lnTo>
                    <a:pt x="2429" y="1317"/>
                  </a:lnTo>
                  <a:lnTo>
                    <a:pt x="2414" y="1325"/>
                  </a:lnTo>
                  <a:lnTo>
                    <a:pt x="2398" y="1333"/>
                  </a:lnTo>
                  <a:lnTo>
                    <a:pt x="2384" y="1341"/>
                  </a:lnTo>
                  <a:lnTo>
                    <a:pt x="2376" y="1348"/>
                  </a:lnTo>
                  <a:lnTo>
                    <a:pt x="2366" y="1358"/>
                  </a:lnTo>
                  <a:lnTo>
                    <a:pt x="2354" y="1366"/>
                  </a:lnTo>
                  <a:lnTo>
                    <a:pt x="2339" y="1366"/>
                  </a:lnTo>
                  <a:lnTo>
                    <a:pt x="2321" y="1362"/>
                  </a:lnTo>
                  <a:lnTo>
                    <a:pt x="2305" y="1354"/>
                  </a:lnTo>
                  <a:lnTo>
                    <a:pt x="2290" y="1344"/>
                  </a:lnTo>
                  <a:lnTo>
                    <a:pt x="2272" y="1335"/>
                  </a:lnTo>
                  <a:lnTo>
                    <a:pt x="2256" y="1327"/>
                  </a:lnTo>
                  <a:lnTo>
                    <a:pt x="2246" y="1321"/>
                  </a:lnTo>
                  <a:lnTo>
                    <a:pt x="2242" y="1319"/>
                  </a:lnTo>
                  <a:lnTo>
                    <a:pt x="2238" y="1323"/>
                  </a:lnTo>
                  <a:lnTo>
                    <a:pt x="2228" y="1331"/>
                  </a:lnTo>
                  <a:lnTo>
                    <a:pt x="2215" y="1342"/>
                  </a:lnTo>
                  <a:lnTo>
                    <a:pt x="2197" y="1354"/>
                  </a:lnTo>
                  <a:lnTo>
                    <a:pt x="2177" y="1370"/>
                  </a:lnTo>
                  <a:lnTo>
                    <a:pt x="2160" y="1382"/>
                  </a:lnTo>
                  <a:lnTo>
                    <a:pt x="2142" y="1394"/>
                  </a:lnTo>
                  <a:lnTo>
                    <a:pt x="2126" y="1402"/>
                  </a:lnTo>
                  <a:lnTo>
                    <a:pt x="2108" y="1405"/>
                  </a:lnTo>
                  <a:lnTo>
                    <a:pt x="2087" y="1411"/>
                  </a:lnTo>
                  <a:lnTo>
                    <a:pt x="2063" y="1415"/>
                  </a:lnTo>
                  <a:lnTo>
                    <a:pt x="2043" y="1423"/>
                  </a:lnTo>
                  <a:lnTo>
                    <a:pt x="2028" y="1431"/>
                  </a:lnTo>
                  <a:lnTo>
                    <a:pt x="2016" y="1445"/>
                  </a:lnTo>
                  <a:lnTo>
                    <a:pt x="2004" y="1465"/>
                  </a:lnTo>
                  <a:lnTo>
                    <a:pt x="1986" y="1486"/>
                  </a:lnTo>
                  <a:lnTo>
                    <a:pt x="1963" y="1506"/>
                  </a:lnTo>
                  <a:lnTo>
                    <a:pt x="1937" y="1522"/>
                  </a:lnTo>
                  <a:lnTo>
                    <a:pt x="1910" y="1531"/>
                  </a:lnTo>
                  <a:lnTo>
                    <a:pt x="1884" y="1539"/>
                  </a:lnTo>
                  <a:lnTo>
                    <a:pt x="1860" y="1547"/>
                  </a:lnTo>
                  <a:lnTo>
                    <a:pt x="1837" y="1555"/>
                  </a:lnTo>
                  <a:lnTo>
                    <a:pt x="1815" y="1561"/>
                  </a:lnTo>
                  <a:lnTo>
                    <a:pt x="1795" y="1561"/>
                  </a:lnTo>
                  <a:lnTo>
                    <a:pt x="1784" y="1553"/>
                  </a:lnTo>
                  <a:lnTo>
                    <a:pt x="1776" y="1541"/>
                  </a:lnTo>
                  <a:lnTo>
                    <a:pt x="1770" y="1528"/>
                  </a:lnTo>
                  <a:lnTo>
                    <a:pt x="1768" y="1514"/>
                  </a:lnTo>
                  <a:lnTo>
                    <a:pt x="1764" y="1502"/>
                  </a:lnTo>
                  <a:lnTo>
                    <a:pt x="1756" y="1492"/>
                  </a:lnTo>
                  <a:lnTo>
                    <a:pt x="1744" y="1484"/>
                  </a:lnTo>
                  <a:lnTo>
                    <a:pt x="1723" y="1480"/>
                  </a:lnTo>
                  <a:lnTo>
                    <a:pt x="1697" y="1478"/>
                  </a:lnTo>
                  <a:lnTo>
                    <a:pt x="1669" y="1476"/>
                  </a:lnTo>
                  <a:lnTo>
                    <a:pt x="1642" y="1472"/>
                  </a:lnTo>
                  <a:lnTo>
                    <a:pt x="1614" y="1466"/>
                  </a:lnTo>
                  <a:lnTo>
                    <a:pt x="1601" y="1459"/>
                  </a:lnTo>
                  <a:lnTo>
                    <a:pt x="1591" y="1449"/>
                  </a:lnTo>
                  <a:lnTo>
                    <a:pt x="1583" y="1439"/>
                  </a:lnTo>
                  <a:lnTo>
                    <a:pt x="1575" y="1429"/>
                  </a:lnTo>
                  <a:lnTo>
                    <a:pt x="1567" y="1419"/>
                  </a:lnTo>
                  <a:lnTo>
                    <a:pt x="1557" y="1415"/>
                  </a:lnTo>
                  <a:lnTo>
                    <a:pt x="1545" y="1415"/>
                  </a:lnTo>
                  <a:lnTo>
                    <a:pt x="1528" y="1421"/>
                  </a:lnTo>
                  <a:lnTo>
                    <a:pt x="1502" y="1437"/>
                  </a:lnTo>
                  <a:lnTo>
                    <a:pt x="1479" y="1455"/>
                  </a:lnTo>
                  <a:lnTo>
                    <a:pt x="1455" y="1472"/>
                  </a:lnTo>
                  <a:lnTo>
                    <a:pt x="1435" y="1492"/>
                  </a:lnTo>
                  <a:lnTo>
                    <a:pt x="1421" y="1508"/>
                  </a:lnTo>
                  <a:lnTo>
                    <a:pt x="1410" y="1520"/>
                  </a:lnTo>
                  <a:lnTo>
                    <a:pt x="1402" y="1528"/>
                  </a:lnTo>
                  <a:lnTo>
                    <a:pt x="1390" y="1537"/>
                  </a:lnTo>
                  <a:lnTo>
                    <a:pt x="1378" y="1547"/>
                  </a:lnTo>
                  <a:lnTo>
                    <a:pt x="1364" y="1555"/>
                  </a:lnTo>
                  <a:lnTo>
                    <a:pt x="1353" y="1561"/>
                  </a:lnTo>
                  <a:lnTo>
                    <a:pt x="1345" y="1563"/>
                  </a:lnTo>
                  <a:lnTo>
                    <a:pt x="1339" y="1561"/>
                  </a:lnTo>
                  <a:lnTo>
                    <a:pt x="1339" y="1553"/>
                  </a:lnTo>
                  <a:lnTo>
                    <a:pt x="1343" y="1541"/>
                  </a:lnTo>
                  <a:lnTo>
                    <a:pt x="1347" y="1528"/>
                  </a:lnTo>
                  <a:lnTo>
                    <a:pt x="1353" y="1510"/>
                  </a:lnTo>
                  <a:lnTo>
                    <a:pt x="1356" y="1492"/>
                  </a:lnTo>
                  <a:lnTo>
                    <a:pt x="1358" y="1476"/>
                  </a:lnTo>
                  <a:lnTo>
                    <a:pt x="1358" y="1461"/>
                  </a:lnTo>
                  <a:lnTo>
                    <a:pt x="1353" y="1449"/>
                  </a:lnTo>
                  <a:lnTo>
                    <a:pt x="1343" y="1441"/>
                  </a:lnTo>
                  <a:lnTo>
                    <a:pt x="1321" y="1437"/>
                  </a:lnTo>
                  <a:lnTo>
                    <a:pt x="1301" y="1441"/>
                  </a:lnTo>
                  <a:lnTo>
                    <a:pt x="1282" y="1449"/>
                  </a:lnTo>
                  <a:lnTo>
                    <a:pt x="1260" y="1457"/>
                  </a:lnTo>
                  <a:lnTo>
                    <a:pt x="1234" y="1463"/>
                  </a:lnTo>
                  <a:lnTo>
                    <a:pt x="1205" y="1465"/>
                  </a:lnTo>
                  <a:lnTo>
                    <a:pt x="1173" y="1459"/>
                  </a:lnTo>
                  <a:lnTo>
                    <a:pt x="1140" y="1449"/>
                  </a:lnTo>
                  <a:lnTo>
                    <a:pt x="1106" y="1435"/>
                  </a:lnTo>
                  <a:lnTo>
                    <a:pt x="1077" y="1421"/>
                  </a:lnTo>
                  <a:lnTo>
                    <a:pt x="1053" y="1409"/>
                  </a:lnTo>
                  <a:lnTo>
                    <a:pt x="1038" y="1402"/>
                  </a:lnTo>
                  <a:lnTo>
                    <a:pt x="1026" y="1398"/>
                  </a:lnTo>
                  <a:lnTo>
                    <a:pt x="1012" y="1400"/>
                  </a:lnTo>
                  <a:lnTo>
                    <a:pt x="998" y="1404"/>
                  </a:lnTo>
                  <a:lnTo>
                    <a:pt x="984" y="1405"/>
                  </a:lnTo>
                  <a:lnTo>
                    <a:pt x="969" y="1404"/>
                  </a:lnTo>
                  <a:lnTo>
                    <a:pt x="951" y="1396"/>
                  </a:lnTo>
                  <a:lnTo>
                    <a:pt x="931" y="1380"/>
                  </a:lnTo>
                  <a:lnTo>
                    <a:pt x="908" y="1364"/>
                  </a:lnTo>
                  <a:lnTo>
                    <a:pt x="884" y="1346"/>
                  </a:lnTo>
                  <a:lnTo>
                    <a:pt x="860" y="1331"/>
                  </a:lnTo>
                  <a:lnTo>
                    <a:pt x="843" y="1317"/>
                  </a:lnTo>
                  <a:lnTo>
                    <a:pt x="831" y="1307"/>
                  </a:lnTo>
                  <a:lnTo>
                    <a:pt x="817" y="1297"/>
                  </a:lnTo>
                  <a:lnTo>
                    <a:pt x="799" y="1283"/>
                  </a:lnTo>
                  <a:lnTo>
                    <a:pt x="778" y="1268"/>
                  </a:lnTo>
                  <a:lnTo>
                    <a:pt x="754" y="1250"/>
                  </a:lnTo>
                  <a:lnTo>
                    <a:pt x="734" y="1234"/>
                  </a:lnTo>
                  <a:lnTo>
                    <a:pt x="717" y="1219"/>
                  </a:lnTo>
                  <a:lnTo>
                    <a:pt x="709" y="1207"/>
                  </a:lnTo>
                  <a:lnTo>
                    <a:pt x="705" y="1189"/>
                  </a:lnTo>
                  <a:lnTo>
                    <a:pt x="701" y="1169"/>
                  </a:lnTo>
                  <a:lnTo>
                    <a:pt x="697" y="1150"/>
                  </a:lnTo>
                  <a:lnTo>
                    <a:pt x="691" y="1134"/>
                  </a:lnTo>
                  <a:lnTo>
                    <a:pt x="683" y="1126"/>
                  </a:lnTo>
                  <a:lnTo>
                    <a:pt x="675" y="1126"/>
                  </a:lnTo>
                  <a:lnTo>
                    <a:pt x="666" y="1132"/>
                  </a:lnTo>
                  <a:lnTo>
                    <a:pt x="656" y="1140"/>
                  </a:lnTo>
                  <a:lnTo>
                    <a:pt x="644" y="1148"/>
                  </a:lnTo>
                  <a:lnTo>
                    <a:pt x="632" y="1154"/>
                  </a:lnTo>
                  <a:lnTo>
                    <a:pt x="620" y="1156"/>
                  </a:lnTo>
                  <a:lnTo>
                    <a:pt x="612" y="1152"/>
                  </a:lnTo>
                  <a:lnTo>
                    <a:pt x="606" y="1142"/>
                  </a:lnTo>
                  <a:lnTo>
                    <a:pt x="591" y="1100"/>
                  </a:lnTo>
                  <a:lnTo>
                    <a:pt x="565" y="1063"/>
                  </a:lnTo>
                  <a:lnTo>
                    <a:pt x="532" y="1026"/>
                  </a:lnTo>
                  <a:lnTo>
                    <a:pt x="510" y="1006"/>
                  </a:lnTo>
                  <a:lnTo>
                    <a:pt x="484" y="984"/>
                  </a:lnTo>
                  <a:lnTo>
                    <a:pt x="461" y="963"/>
                  </a:lnTo>
                  <a:lnTo>
                    <a:pt x="437" y="943"/>
                  </a:lnTo>
                  <a:lnTo>
                    <a:pt x="419" y="923"/>
                  </a:lnTo>
                  <a:lnTo>
                    <a:pt x="406" y="908"/>
                  </a:lnTo>
                  <a:lnTo>
                    <a:pt x="390" y="894"/>
                  </a:lnTo>
                  <a:lnTo>
                    <a:pt x="374" y="890"/>
                  </a:lnTo>
                  <a:lnTo>
                    <a:pt x="356" y="892"/>
                  </a:lnTo>
                  <a:lnTo>
                    <a:pt x="343" y="900"/>
                  </a:lnTo>
                  <a:lnTo>
                    <a:pt x="331" y="910"/>
                  </a:lnTo>
                  <a:lnTo>
                    <a:pt x="321" y="919"/>
                  </a:lnTo>
                  <a:lnTo>
                    <a:pt x="309" y="921"/>
                  </a:lnTo>
                  <a:lnTo>
                    <a:pt x="295" y="913"/>
                  </a:lnTo>
                  <a:lnTo>
                    <a:pt x="280" y="898"/>
                  </a:lnTo>
                  <a:lnTo>
                    <a:pt x="266" y="870"/>
                  </a:lnTo>
                  <a:lnTo>
                    <a:pt x="246" y="839"/>
                  </a:lnTo>
                  <a:lnTo>
                    <a:pt x="217" y="809"/>
                  </a:lnTo>
                  <a:lnTo>
                    <a:pt x="183" y="782"/>
                  </a:lnTo>
                  <a:lnTo>
                    <a:pt x="152" y="756"/>
                  </a:lnTo>
                  <a:lnTo>
                    <a:pt x="124" y="734"/>
                  </a:lnTo>
                  <a:lnTo>
                    <a:pt x="105" y="717"/>
                  </a:lnTo>
                  <a:lnTo>
                    <a:pt x="87" y="697"/>
                  </a:lnTo>
                  <a:lnTo>
                    <a:pt x="73" y="677"/>
                  </a:lnTo>
                  <a:lnTo>
                    <a:pt x="61" y="662"/>
                  </a:lnTo>
                  <a:lnTo>
                    <a:pt x="53" y="652"/>
                  </a:lnTo>
                  <a:lnTo>
                    <a:pt x="51" y="648"/>
                  </a:lnTo>
                  <a:lnTo>
                    <a:pt x="47" y="648"/>
                  </a:lnTo>
                  <a:lnTo>
                    <a:pt x="40" y="650"/>
                  </a:lnTo>
                  <a:lnTo>
                    <a:pt x="30" y="650"/>
                  </a:lnTo>
                  <a:lnTo>
                    <a:pt x="20" y="648"/>
                  </a:lnTo>
                  <a:lnTo>
                    <a:pt x="8" y="646"/>
                  </a:lnTo>
                  <a:lnTo>
                    <a:pt x="2" y="638"/>
                  </a:lnTo>
                  <a:lnTo>
                    <a:pt x="0" y="628"/>
                  </a:lnTo>
                  <a:lnTo>
                    <a:pt x="4" y="614"/>
                  </a:lnTo>
                  <a:lnTo>
                    <a:pt x="10" y="593"/>
                  </a:lnTo>
                  <a:lnTo>
                    <a:pt x="14" y="575"/>
                  </a:lnTo>
                  <a:lnTo>
                    <a:pt x="14" y="559"/>
                  </a:lnTo>
                  <a:lnTo>
                    <a:pt x="12" y="541"/>
                  </a:lnTo>
                  <a:lnTo>
                    <a:pt x="10" y="524"/>
                  </a:lnTo>
                  <a:lnTo>
                    <a:pt x="12" y="504"/>
                  </a:lnTo>
                  <a:lnTo>
                    <a:pt x="12" y="482"/>
                  </a:lnTo>
                  <a:lnTo>
                    <a:pt x="8" y="463"/>
                  </a:lnTo>
                  <a:lnTo>
                    <a:pt x="6" y="449"/>
                  </a:lnTo>
                  <a:lnTo>
                    <a:pt x="4" y="439"/>
                  </a:lnTo>
                  <a:lnTo>
                    <a:pt x="10" y="431"/>
                  </a:lnTo>
                  <a:lnTo>
                    <a:pt x="22" y="427"/>
                  </a:lnTo>
                  <a:lnTo>
                    <a:pt x="34" y="429"/>
                  </a:lnTo>
                  <a:lnTo>
                    <a:pt x="44" y="437"/>
                  </a:lnTo>
                  <a:lnTo>
                    <a:pt x="51" y="449"/>
                  </a:lnTo>
                  <a:lnTo>
                    <a:pt x="57" y="461"/>
                  </a:lnTo>
                  <a:lnTo>
                    <a:pt x="65" y="471"/>
                  </a:lnTo>
                  <a:lnTo>
                    <a:pt x="75" y="475"/>
                  </a:lnTo>
                  <a:lnTo>
                    <a:pt x="87" y="473"/>
                  </a:lnTo>
                  <a:lnTo>
                    <a:pt x="105" y="465"/>
                  </a:lnTo>
                  <a:lnTo>
                    <a:pt x="118" y="463"/>
                  </a:lnTo>
                  <a:lnTo>
                    <a:pt x="132" y="463"/>
                  </a:lnTo>
                  <a:lnTo>
                    <a:pt x="144" y="459"/>
                  </a:lnTo>
                  <a:lnTo>
                    <a:pt x="152" y="451"/>
                  </a:lnTo>
                  <a:lnTo>
                    <a:pt x="158" y="435"/>
                  </a:lnTo>
                  <a:lnTo>
                    <a:pt x="164" y="412"/>
                  </a:lnTo>
                  <a:lnTo>
                    <a:pt x="169" y="394"/>
                  </a:lnTo>
                  <a:lnTo>
                    <a:pt x="171" y="376"/>
                  </a:lnTo>
                  <a:lnTo>
                    <a:pt x="169" y="360"/>
                  </a:lnTo>
                  <a:lnTo>
                    <a:pt x="156" y="347"/>
                  </a:lnTo>
                  <a:lnTo>
                    <a:pt x="140" y="335"/>
                  </a:lnTo>
                  <a:lnTo>
                    <a:pt x="122" y="325"/>
                  </a:lnTo>
                  <a:lnTo>
                    <a:pt x="108" y="315"/>
                  </a:lnTo>
                  <a:lnTo>
                    <a:pt x="99" y="305"/>
                  </a:lnTo>
                  <a:lnTo>
                    <a:pt x="97" y="293"/>
                  </a:lnTo>
                  <a:lnTo>
                    <a:pt x="101" y="278"/>
                  </a:lnTo>
                  <a:lnTo>
                    <a:pt x="108" y="254"/>
                  </a:lnTo>
                  <a:lnTo>
                    <a:pt x="114" y="229"/>
                  </a:lnTo>
                  <a:lnTo>
                    <a:pt x="118" y="205"/>
                  </a:lnTo>
                  <a:lnTo>
                    <a:pt x="124" y="183"/>
                  </a:lnTo>
                  <a:lnTo>
                    <a:pt x="132" y="168"/>
                  </a:lnTo>
                  <a:lnTo>
                    <a:pt x="140" y="158"/>
                  </a:lnTo>
                  <a:lnTo>
                    <a:pt x="148" y="150"/>
                  </a:lnTo>
                  <a:lnTo>
                    <a:pt x="154" y="146"/>
                  </a:lnTo>
                  <a:lnTo>
                    <a:pt x="158" y="142"/>
                  </a:lnTo>
                  <a:lnTo>
                    <a:pt x="160" y="140"/>
                  </a:lnTo>
                  <a:lnTo>
                    <a:pt x="162" y="138"/>
                  </a:lnTo>
                  <a:lnTo>
                    <a:pt x="256" y="152"/>
                  </a:lnTo>
                  <a:lnTo>
                    <a:pt x="284" y="105"/>
                  </a:lnTo>
                  <a:lnTo>
                    <a:pt x="355" y="42"/>
                  </a:lnTo>
                  <a:lnTo>
                    <a:pt x="384" y="24"/>
                  </a:lnTo>
                  <a:lnTo>
                    <a:pt x="492" y="61"/>
                  </a:lnTo>
                  <a:lnTo>
                    <a:pt x="530" y="87"/>
                  </a:lnTo>
                  <a:lnTo>
                    <a:pt x="589" y="81"/>
                  </a:lnTo>
                  <a:lnTo>
                    <a:pt x="626" y="36"/>
                  </a:lnTo>
                  <a:lnTo>
                    <a:pt x="792" y="67"/>
                  </a:lnTo>
                  <a:lnTo>
                    <a:pt x="841" y="106"/>
                  </a:lnTo>
                  <a:lnTo>
                    <a:pt x="896" y="118"/>
                  </a:lnTo>
                  <a:lnTo>
                    <a:pt x="1032" y="81"/>
                  </a:lnTo>
                  <a:lnTo>
                    <a:pt x="1071" y="105"/>
                  </a:lnTo>
                  <a:lnTo>
                    <a:pt x="1179" y="34"/>
                  </a:lnTo>
                  <a:lnTo>
                    <a:pt x="1297" y="32"/>
                  </a:lnTo>
                  <a:lnTo>
                    <a:pt x="1366" y="0"/>
                  </a:lnTo>
                  <a:lnTo>
                    <a:pt x="1461" y="12"/>
                  </a:lnTo>
                  <a:lnTo>
                    <a:pt x="1575" y="87"/>
                  </a:lnTo>
                  <a:lnTo>
                    <a:pt x="1666" y="75"/>
                  </a:lnTo>
                  <a:lnTo>
                    <a:pt x="1669" y="110"/>
                  </a:lnTo>
                  <a:lnTo>
                    <a:pt x="1628" y="138"/>
                  </a:lnTo>
                  <a:lnTo>
                    <a:pt x="1667" y="158"/>
                  </a:lnTo>
                  <a:lnTo>
                    <a:pt x="1666" y="205"/>
                  </a:lnTo>
                  <a:lnTo>
                    <a:pt x="1632" y="295"/>
                  </a:lnTo>
                  <a:lnTo>
                    <a:pt x="1634" y="347"/>
                  </a:lnTo>
                  <a:lnTo>
                    <a:pt x="1589" y="349"/>
                  </a:lnTo>
                  <a:lnTo>
                    <a:pt x="1595" y="431"/>
                  </a:lnTo>
                  <a:lnTo>
                    <a:pt x="1650" y="520"/>
                  </a:lnTo>
                  <a:lnTo>
                    <a:pt x="1701" y="632"/>
                  </a:lnTo>
                  <a:lnTo>
                    <a:pt x="1774" y="628"/>
                  </a:lnTo>
                  <a:lnTo>
                    <a:pt x="1845" y="663"/>
                  </a:lnTo>
                  <a:lnTo>
                    <a:pt x="1870" y="665"/>
                  </a:lnTo>
                  <a:lnTo>
                    <a:pt x="1902" y="683"/>
                  </a:lnTo>
                  <a:lnTo>
                    <a:pt x="1978" y="730"/>
                  </a:lnTo>
                  <a:lnTo>
                    <a:pt x="2041" y="726"/>
                  </a:lnTo>
                  <a:lnTo>
                    <a:pt x="2110" y="758"/>
                  </a:lnTo>
                  <a:lnTo>
                    <a:pt x="2207" y="756"/>
                  </a:lnTo>
                  <a:lnTo>
                    <a:pt x="2321" y="799"/>
                  </a:lnTo>
                  <a:lnTo>
                    <a:pt x="2402" y="860"/>
                  </a:lnTo>
                  <a:lnTo>
                    <a:pt x="2410" y="913"/>
                  </a:lnTo>
                  <a:lnTo>
                    <a:pt x="2486" y="923"/>
                  </a:lnTo>
                  <a:lnTo>
                    <a:pt x="2557" y="939"/>
                  </a:lnTo>
                  <a:lnTo>
                    <a:pt x="2628" y="843"/>
                  </a:lnTo>
                  <a:lnTo>
                    <a:pt x="2644" y="793"/>
                  </a:lnTo>
                  <a:lnTo>
                    <a:pt x="2634" y="758"/>
                  </a:lnTo>
                  <a:lnTo>
                    <a:pt x="2681" y="764"/>
                  </a:lnTo>
                  <a:lnTo>
                    <a:pt x="2740" y="803"/>
                  </a:lnTo>
                  <a:lnTo>
                    <a:pt x="2786" y="829"/>
                  </a:lnTo>
                  <a:lnTo>
                    <a:pt x="2817" y="925"/>
                  </a:lnTo>
                  <a:lnTo>
                    <a:pt x="2880" y="992"/>
                  </a:lnTo>
                  <a:lnTo>
                    <a:pt x="2874" y="1020"/>
                  </a:lnTo>
                  <a:lnTo>
                    <a:pt x="2841" y="1033"/>
                  </a:lnTo>
                  <a:lnTo>
                    <a:pt x="2880" y="1106"/>
                  </a:lnTo>
                  <a:lnTo>
                    <a:pt x="2894" y="1240"/>
                  </a:lnTo>
                  <a:lnTo>
                    <a:pt x="2896" y="1358"/>
                  </a:lnTo>
                  <a:lnTo>
                    <a:pt x="2858" y="1378"/>
                  </a:lnTo>
                  <a:lnTo>
                    <a:pt x="2849" y="1413"/>
                  </a:lnTo>
                  <a:lnTo>
                    <a:pt x="2829" y="1472"/>
                  </a:lnTo>
                  <a:lnTo>
                    <a:pt x="2835" y="1528"/>
                  </a:lnTo>
                  <a:lnTo>
                    <a:pt x="2799" y="1541"/>
                  </a:lnTo>
                  <a:lnTo>
                    <a:pt x="2774" y="1520"/>
                  </a:lnTo>
                  <a:lnTo>
                    <a:pt x="2754" y="1539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Freeform 70"/>
            <p:cNvSpPr>
              <a:spLocks/>
            </p:cNvSpPr>
            <p:nvPr/>
          </p:nvSpPr>
          <p:spPr bwMode="gray">
            <a:xfrm>
              <a:off x="900" y="2373"/>
              <a:ext cx="1448" cy="781"/>
            </a:xfrm>
            <a:custGeom>
              <a:avLst/>
              <a:gdLst>
                <a:gd name="T0" fmla="*/ 682 w 2896"/>
                <a:gd name="T1" fmla="*/ 376 h 1563"/>
                <a:gd name="T2" fmla="*/ 665 w 2896"/>
                <a:gd name="T3" fmla="*/ 372 h 1563"/>
                <a:gd name="T4" fmla="*/ 658 w 2896"/>
                <a:gd name="T5" fmla="*/ 380 h 1563"/>
                <a:gd name="T6" fmla="*/ 653 w 2896"/>
                <a:gd name="T7" fmla="*/ 378 h 1563"/>
                <a:gd name="T8" fmla="*/ 623 w 2896"/>
                <a:gd name="T9" fmla="*/ 368 h 1563"/>
                <a:gd name="T10" fmla="*/ 626 w 2896"/>
                <a:gd name="T11" fmla="*/ 363 h 1563"/>
                <a:gd name="T12" fmla="*/ 630 w 2896"/>
                <a:gd name="T13" fmla="*/ 349 h 1563"/>
                <a:gd name="T14" fmla="*/ 616 w 2896"/>
                <a:gd name="T15" fmla="*/ 326 h 1563"/>
                <a:gd name="T16" fmla="*/ 604 w 2896"/>
                <a:gd name="T17" fmla="*/ 331 h 1563"/>
                <a:gd name="T18" fmla="*/ 589 w 2896"/>
                <a:gd name="T19" fmla="*/ 341 h 1563"/>
                <a:gd name="T20" fmla="*/ 568 w 2896"/>
                <a:gd name="T21" fmla="*/ 333 h 1563"/>
                <a:gd name="T22" fmla="*/ 557 w 2896"/>
                <a:gd name="T23" fmla="*/ 332 h 1563"/>
                <a:gd name="T24" fmla="*/ 536 w 2896"/>
                <a:gd name="T25" fmla="*/ 348 h 1563"/>
                <a:gd name="T26" fmla="*/ 511 w 2896"/>
                <a:gd name="T27" fmla="*/ 355 h 1563"/>
                <a:gd name="T28" fmla="*/ 491 w 2896"/>
                <a:gd name="T29" fmla="*/ 376 h 1563"/>
                <a:gd name="T30" fmla="*/ 459 w 2896"/>
                <a:gd name="T31" fmla="*/ 388 h 1563"/>
                <a:gd name="T32" fmla="*/ 442 w 2896"/>
                <a:gd name="T33" fmla="*/ 382 h 1563"/>
                <a:gd name="T34" fmla="*/ 431 w 2896"/>
                <a:gd name="T35" fmla="*/ 370 h 1563"/>
                <a:gd name="T36" fmla="*/ 400 w 2896"/>
                <a:gd name="T37" fmla="*/ 364 h 1563"/>
                <a:gd name="T38" fmla="*/ 389 w 2896"/>
                <a:gd name="T39" fmla="*/ 353 h 1563"/>
                <a:gd name="T40" fmla="*/ 364 w 2896"/>
                <a:gd name="T41" fmla="*/ 368 h 1563"/>
                <a:gd name="T42" fmla="*/ 348 w 2896"/>
                <a:gd name="T43" fmla="*/ 384 h 1563"/>
                <a:gd name="T44" fmla="*/ 335 w 2896"/>
                <a:gd name="T45" fmla="*/ 390 h 1563"/>
                <a:gd name="T46" fmla="*/ 339 w 2896"/>
                <a:gd name="T47" fmla="*/ 373 h 1563"/>
                <a:gd name="T48" fmla="*/ 331 w 2896"/>
                <a:gd name="T49" fmla="*/ 359 h 1563"/>
                <a:gd name="T50" fmla="*/ 302 w 2896"/>
                <a:gd name="T51" fmla="*/ 366 h 1563"/>
                <a:gd name="T52" fmla="*/ 264 w 2896"/>
                <a:gd name="T53" fmla="*/ 352 h 1563"/>
                <a:gd name="T54" fmla="*/ 246 w 2896"/>
                <a:gd name="T55" fmla="*/ 351 h 1563"/>
                <a:gd name="T56" fmla="*/ 221 w 2896"/>
                <a:gd name="T57" fmla="*/ 336 h 1563"/>
                <a:gd name="T58" fmla="*/ 200 w 2896"/>
                <a:gd name="T59" fmla="*/ 320 h 1563"/>
                <a:gd name="T60" fmla="*/ 178 w 2896"/>
                <a:gd name="T61" fmla="*/ 301 h 1563"/>
                <a:gd name="T62" fmla="*/ 171 w 2896"/>
                <a:gd name="T63" fmla="*/ 281 h 1563"/>
                <a:gd name="T64" fmla="*/ 158 w 2896"/>
                <a:gd name="T65" fmla="*/ 288 h 1563"/>
                <a:gd name="T66" fmla="*/ 142 w 2896"/>
                <a:gd name="T67" fmla="*/ 265 h 1563"/>
                <a:gd name="T68" fmla="*/ 109 w 2896"/>
                <a:gd name="T69" fmla="*/ 235 h 1563"/>
                <a:gd name="T70" fmla="*/ 89 w 2896"/>
                <a:gd name="T71" fmla="*/ 223 h 1563"/>
                <a:gd name="T72" fmla="*/ 74 w 2896"/>
                <a:gd name="T73" fmla="*/ 228 h 1563"/>
                <a:gd name="T74" fmla="*/ 46 w 2896"/>
                <a:gd name="T75" fmla="*/ 195 h 1563"/>
                <a:gd name="T76" fmla="*/ 19 w 2896"/>
                <a:gd name="T77" fmla="*/ 169 h 1563"/>
                <a:gd name="T78" fmla="*/ 10 w 2896"/>
                <a:gd name="T79" fmla="*/ 162 h 1563"/>
                <a:gd name="T80" fmla="*/ 0 w 2896"/>
                <a:gd name="T81" fmla="*/ 157 h 1563"/>
                <a:gd name="T82" fmla="*/ 3 w 2896"/>
                <a:gd name="T83" fmla="*/ 135 h 1563"/>
                <a:gd name="T84" fmla="*/ 1 w 2896"/>
                <a:gd name="T85" fmla="*/ 112 h 1563"/>
                <a:gd name="T86" fmla="*/ 11 w 2896"/>
                <a:gd name="T87" fmla="*/ 109 h 1563"/>
                <a:gd name="T88" fmla="*/ 22 w 2896"/>
                <a:gd name="T89" fmla="*/ 118 h 1563"/>
                <a:gd name="T90" fmla="*/ 38 w 2896"/>
                <a:gd name="T91" fmla="*/ 112 h 1563"/>
                <a:gd name="T92" fmla="*/ 43 w 2896"/>
                <a:gd name="T93" fmla="*/ 90 h 1563"/>
                <a:gd name="T94" fmla="*/ 25 w 2896"/>
                <a:gd name="T95" fmla="*/ 76 h 1563"/>
                <a:gd name="T96" fmla="*/ 29 w 2896"/>
                <a:gd name="T97" fmla="*/ 51 h 1563"/>
                <a:gd name="T98" fmla="*/ 39 w 2896"/>
                <a:gd name="T99" fmla="*/ 36 h 1563"/>
                <a:gd name="T100" fmla="*/ 71 w 2896"/>
                <a:gd name="T101" fmla="*/ 26 h 1563"/>
                <a:gd name="T102" fmla="*/ 148 w 2896"/>
                <a:gd name="T103" fmla="*/ 20 h 1563"/>
                <a:gd name="T104" fmla="*/ 258 w 2896"/>
                <a:gd name="T105" fmla="*/ 20 h 1563"/>
                <a:gd name="T106" fmla="*/ 365 w 2896"/>
                <a:gd name="T107" fmla="*/ 3 h 1563"/>
                <a:gd name="T108" fmla="*/ 417 w 2896"/>
                <a:gd name="T109" fmla="*/ 39 h 1563"/>
                <a:gd name="T110" fmla="*/ 399 w 2896"/>
                <a:gd name="T111" fmla="*/ 107 h 1563"/>
                <a:gd name="T112" fmla="*/ 467 w 2896"/>
                <a:gd name="T113" fmla="*/ 166 h 1563"/>
                <a:gd name="T114" fmla="*/ 552 w 2896"/>
                <a:gd name="T115" fmla="*/ 189 h 1563"/>
                <a:gd name="T116" fmla="*/ 640 w 2896"/>
                <a:gd name="T117" fmla="*/ 234 h 1563"/>
                <a:gd name="T118" fmla="*/ 685 w 2896"/>
                <a:gd name="T119" fmla="*/ 200 h 1563"/>
                <a:gd name="T120" fmla="*/ 711 w 2896"/>
                <a:gd name="T121" fmla="*/ 258 h 1563"/>
                <a:gd name="T122" fmla="*/ 713 w 2896"/>
                <a:gd name="T123" fmla="*/ 353 h 1563"/>
                <a:gd name="T124" fmla="*/ 689 w 2896"/>
                <a:gd name="T125" fmla="*/ 384 h 156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896"/>
                <a:gd name="T190" fmla="*/ 0 h 1563"/>
                <a:gd name="T191" fmla="*/ 2896 w 2896"/>
                <a:gd name="T192" fmla="*/ 1563 h 156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896" h="1563">
                  <a:moveTo>
                    <a:pt x="2754" y="1539"/>
                  </a:moveTo>
                  <a:lnTo>
                    <a:pt x="2752" y="1535"/>
                  </a:lnTo>
                  <a:lnTo>
                    <a:pt x="2746" y="1528"/>
                  </a:lnTo>
                  <a:lnTo>
                    <a:pt x="2738" y="1516"/>
                  </a:lnTo>
                  <a:lnTo>
                    <a:pt x="2728" y="1504"/>
                  </a:lnTo>
                  <a:lnTo>
                    <a:pt x="2715" y="1496"/>
                  </a:lnTo>
                  <a:lnTo>
                    <a:pt x="2699" y="1490"/>
                  </a:lnTo>
                  <a:lnTo>
                    <a:pt x="2685" y="1486"/>
                  </a:lnTo>
                  <a:lnTo>
                    <a:pt x="2671" y="1486"/>
                  </a:lnTo>
                  <a:lnTo>
                    <a:pt x="2658" y="1490"/>
                  </a:lnTo>
                  <a:lnTo>
                    <a:pt x="2650" y="1500"/>
                  </a:lnTo>
                  <a:lnTo>
                    <a:pt x="2644" y="1510"/>
                  </a:lnTo>
                  <a:lnTo>
                    <a:pt x="2640" y="1516"/>
                  </a:lnTo>
                  <a:lnTo>
                    <a:pt x="2636" y="1520"/>
                  </a:lnTo>
                  <a:lnTo>
                    <a:pt x="2632" y="1522"/>
                  </a:lnTo>
                  <a:lnTo>
                    <a:pt x="2630" y="1524"/>
                  </a:lnTo>
                  <a:lnTo>
                    <a:pt x="2628" y="1524"/>
                  </a:lnTo>
                  <a:lnTo>
                    <a:pt x="2624" y="1522"/>
                  </a:lnTo>
                  <a:lnTo>
                    <a:pt x="2612" y="1514"/>
                  </a:lnTo>
                  <a:lnTo>
                    <a:pt x="2591" y="1504"/>
                  </a:lnTo>
                  <a:lnTo>
                    <a:pt x="2559" y="1492"/>
                  </a:lnTo>
                  <a:lnTo>
                    <a:pt x="2534" y="1486"/>
                  </a:lnTo>
                  <a:lnTo>
                    <a:pt x="2510" y="1480"/>
                  </a:lnTo>
                  <a:lnTo>
                    <a:pt x="2492" y="1474"/>
                  </a:lnTo>
                  <a:lnTo>
                    <a:pt x="2480" y="1472"/>
                  </a:lnTo>
                  <a:lnTo>
                    <a:pt x="2477" y="1472"/>
                  </a:lnTo>
                  <a:lnTo>
                    <a:pt x="2480" y="1468"/>
                  </a:lnTo>
                  <a:lnTo>
                    <a:pt x="2488" y="1463"/>
                  </a:lnTo>
                  <a:lnTo>
                    <a:pt x="2502" y="1453"/>
                  </a:lnTo>
                  <a:lnTo>
                    <a:pt x="2514" y="1443"/>
                  </a:lnTo>
                  <a:lnTo>
                    <a:pt x="2524" y="1431"/>
                  </a:lnTo>
                  <a:lnTo>
                    <a:pt x="2528" y="1421"/>
                  </a:lnTo>
                  <a:lnTo>
                    <a:pt x="2526" y="1411"/>
                  </a:lnTo>
                  <a:lnTo>
                    <a:pt x="2518" y="1396"/>
                  </a:lnTo>
                  <a:lnTo>
                    <a:pt x="2506" y="1376"/>
                  </a:lnTo>
                  <a:lnTo>
                    <a:pt x="2494" y="1356"/>
                  </a:lnTo>
                  <a:lnTo>
                    <a:pt x="2482" y="1337"/>
                  </a:lnTo>
                  <a:lnTo>
                    <a:pt x="2471" y="1319"/>
                  </a:lnTo>
                  <a:lnTo>
                    <a:pt x="2463" y="1307"/>
                  </a:lnTo>
                  <a:lnTo>
                    <a:pt x="2461" y="1303"/>
                  </a:lnTo>
                  <a:lnTo>
                    <a:pt x="2457" y="1305"/>
                  </a:lnTo>
                  <a:lnTo>
                    <a:pt x="2445" y="1309"/>
                  </a:lnTo>
                  <a:lnTo>
                    <a:pt x="2429" y="1317"/>
                  </a:lnTo>
                  <a:lnTo>
                    <a:pt x="2414" y="1325"/>
                  </a:lnTo>
                  <a:lnTo>
                    <a:pt x="2398" y="1333"/>
                  </a:lnTo>
                  <a:lnTo>
                    <a:pt x="2384" y="1341"/>
                  </a:lnTo>
                  <a:lnTo>
                    <a:pt x="2376" y="1348"/>
                  </a:lnTo>
                  <a:lnTo>
                    <a:pt x="2366" y="1358"/>
                  </a:lnTo>
                  <a:lnTo>
                    <a:pt x="2354" y="1366"/>
                  </a:lnTo>
                  <a:lnTo>
                    <a:pt x="2339" y="1366"/>
                  </a:lnTo>
                  <a:lnTo>
                    <a:pt x="2321" y="1362"/>
                  </a:lnTo>
                  <a:lnTo>
                    <a:pt x="2305" y="1354"/>
                  </a:lnTo>
                  <a:lnTo>
                    <a:pt x="2290" y="1344"/>
                  </a:lnTo>
                  <a:lnTo>
                    <a:pt x="2272" y="1335"/>
                  </a:lnTo>
                  <a:lnTo>
                    <a:pt x="2256" y="1327"/>
                  </a:lnTo>
                  <a:lnTo>
                    <a:pt x="2246" y="1321"/>
                  </a:lnTo>
                  <a:lnTo>
                    <a:pt x="2242" y="1319"/>
                  </a:lnTo>
                  <a:lnTo>
                    <a:pt x="2238" y="1323"/>
                  </a:lnTo>
                  <a:lnTo>
                    <a:pt x="2228" y="1331"/>
                  </a:lnTo>
                  <a:lnTo>
                    <a:pt x="2215" y="1342"/>
                  </a:lnTo>
                  <a:lnTo>
                    <a:pt x="2197" y="1354"/>
                  </a:lnTo>
                  <a:lnTo>
                    <a:pt x="2177" y="1370"/>
                  </a:lnTo>
                  <a:lnTo>
                    <a:pt x="2160" y="1382"/>
                  </a:lnTo>
                  <a:lnTo>
                    <a:pt x="2142" y="1394"/>
                  </a:lnTo>
                  <a:lnTo>
                    <a:pt x="2126" y="1402"/>
                  </a:lnTo>
                  <a:lnTo>
                    <a:pt x="2108" y="1405"/>
                  </a:lnTo>
                  <a:lnTo>
                    <a:pt x="2087" y="1411"/>
                  </a:lnTo>
                  <a:lnTo>
                    <a:pt x="2063" y="1415"/>
                  </a:lnTo>
                  <a:lnTo>
                    <a:pt x="2043" y="1423"/>
                  </a:lnTo>
                  <a:lnTo>
                    <a:pt x="2028" y="1431"/>
                  </a:lnTo>
                  <a:lnTo>
                    <a:pt x="2016" y="1445"/>
                  </a:lnTo>
                  <a:lnTo>
                    <a:pt x="2004" y="1465"/>
                  </a:lnTo>
                  <a:lnTo>
                    <a:pt x="1986" y="1486"/>
                  </a:lnTo>
                  <a:lnTo>
                    <a:pt x="1963" y="1506"/>
                  </a:lnTo>
                  <a:lnTo>
                    <a:pt x="1937" y="1522"/>
                  </a:lnTo>
                  <a:lnTo>
                    <a:pt x="1910" y="1531"/>
                  </a:lnTo>
                  <a:lnTo>
                    <a:pt x="1884" y="1539"/>
                  </a:lnTo>
                  <a:lnTo>
                    <a:pt x="1860" y="1547"/>
                  </a:lnTo>
                  <a:lnTo>
                    <a:pt x="1837" y="1555"/>
                  </a:lnTo>
                  <a:lnTo>
                    <a:pt x="1815" y="1561"/>
                  </a:lnTo>
                  <a:lnTo>
                    <a:pt x="1795" y="1561"/>
                  </a:lnTo>
                  <a:lnTo>
                    <a:pt x="1784" y="1553"/>
                  </a:lnTo>
                  <a:lnTo>
                    <a:pt x="1776" y="1541"/>
                  </a:lnTo>
                  <a:lnTo>
                    <a:pt x="1770" y="1528"/>
                  </a:lnTo>
                  <a:lnTo>
                    <a:pt x="1768" y="1514"/>
                  </a:lnTo>
                  <a:lnTo>
                    <a:pt x="1764" y="1502"/>
                  </a:lnTo>
                  <a:lnTo>
                    <a:pt x="1756" y="1492"/>
                  </a:lnTo>
                  <a:lnTo>
                    <a:pt x="1744" y="1484"/>
                  </a:lnTo>
                  <a:lnTo>
                    <a:pt x="1723" y="1480"/>
                  </a:lnTo>
                  <a:lnTo>
                    <a:pt x="1697" y="1478"/>
                  </a:lnTo>
                  <a:lnTo>
                    <a:pt x="1669" y="1476"/>
                  </a:lnTo>
                  <a:lnTo>
                    <a:pt x="1642" y="1472"/>
                  </a:lnTo>
                  <a:lnTo>
                    <a:pt x="1614" y="1466"/>
                  </a:lnTo>
                  <a:lnTo>
                    <a:pt x="1601" y="1459"/>
                  </a:lnTo>
                  <a:lnTo>
                    <a:pt x="1591" y="1449"/>
                  </a:lnTo>
                  <a:lnTo>
                    <a:pt x="1583" y="1439"/>
                  </a:lnTo>
                  <a:lnTo>
                    <a:pt x="1575" y="1429"/>
                  </a:lnTo>
                  <a:lnTo>
                    <a:pt x="1567" y="1419"/>
                  </a:lnTo>
                  <a:lnTo>
                    <a:pt x="1557" y="1415"/>
                  </a:lnTo>
                  <a:lnTo>
                    <a:pt x="1545" y="1415"/>
                  </a:lnTo>
                  <a:lnTo>
                    <a:pt x="1528" y="1421"/>
                  </a:lnTo>
                  <a:lnTo>
                    <a:pt x="1502" y="1437"/>
                  </a:lnTo>
                  <a:lnTo>
                    <a:pt x="1479" y="1455"/>
                  </a:lnTo>
                  <a:lnTo>
                    <a:pt x="1455" y="1472"/>
                  </a:lnTo>
                  <a:lnTo>
                    <a:pt x="1435" y="1492"/>
                  </a:lnTo>
                  <a:lnTo>
                    <a:pt x="1421" y="1508"/>
                  </a:lnTo>
                  <a:lnTo>
                    <a:pt x="1410" y="1520"/>
                  </a:lnTo>
                  <a:lnTo>
                    <a:pt x="1402" y="1528"/>
                  </a:lnTo>
                  <a:lnTo>
                    <a:pt x="1390" y="1537"/>
                  </a:lnTo>
                  <a:lnTo>
                    <a:pt x="1378" y="1547"/>
                  </a:lnTo>
                  <a:lnTo>
                    <a:pt x="1364" y="1555"/>
                  </a:lnTo>
                  <a:lnTo>
                    <a:pt x="1353" y="1561"/>
                  </a:lnTo>
                  <a:lnTo>
                    <a:pt x="1345" y="1563"/>
                  </a:lnTo>
                  <a:lnTo>
                    <a:pt x="1339" y="1561"/>
                  </a:lnTo>
                  <a:lnTo>
                    <a:pt x="1339" y="1553"/>
                  </a:lnTo>
                  <a:lnTo>
                    <a:pt x="1343" y="1541"/>
                  </a:lnTo>
                  <a:lnTo>
                    <a:pt x="1347" y="1528"/>
                  </a:lnTo>
                  <a:lnTo>
                    <a:pt x="1353" y="1510"/>
                  </a:lnTo>
                  <a:lnTo>
                    <a:pt x="1356" y="1492"/>
                  </a:lnTo>
                  <a:lnTo>
                    <a:pt x="1358" y="1476"/>
                  </a:lnTo>
                  <a:lnTo>
                    <a:pt x="1358" y="1461"/>
                  </a:lnTo>
                  <a:lnTo>
                    <a:pt x="1353" y="1449"/>
                  </a:lnTo>
                  <a:lnTo>
                    <a:pt x="1343" y="1441"/>
                  </a:lnTo>
                  <a:lnTo>
                    <a:pt x="1321" y="1437"/>
                  </a:lnTo>
                  <a:lnTo>
                    <a:pt x="1301" y="1441"/>
                  </a:lnTo>
                  <a:lnTo>
                    <a:pt x="1282" y="1449"/>
                  </a:lnTo>
                  <a:lnTo>
                    <a:pt x="1260" y="1457"/>
                  </a:lnTo>
                  <a:lnTo>
                    <a:pt x="1234" y="1463"/>
                  </a:lnTo>
                  <a:lnTo>
                    <a:pt x="1205" y="1465"/>
                  </a:lnTo>
                  <a:lnTo>
                    <a:pt x="1173" y="1459"/>
                  </a:lnTo>
                  <a:lnTo>
                    <a:pt x="1140" y="1449"/>
                  </a:lnTo>
                  <a:lnTo>
                    <a:pt x="1106" y="1435"/>
                  </a:lnTo>
                  <a:lnTo>
                    <a:pt x="1077" y="1421"/>
                  </a:lnTo>
                  <a:lnTo>
                    <a:pt x="1053" y="1409"/>
                  </a:lnTo>
                  <a:lnTo>
                    <a:pt x="1038" y="1402"/>
                  </a:lnTo>
                  <a:lnTo>
                    <a:pt x="1026" y="1398"/>
                  </a:lnTo>
                  <a:lnTo>
                    <a:pt x="1012" y="1400"/>
                  </a:lnTo>
                  <a:lnTo>
                    <a:pt x="998" y="1404"/>
                  </a:lnTo>
                  <a:lnTo>
                    <a:pt x="984" y="1405"/>
                  </a:lnTo>
                  <a:lnTo>
                    <a:pt x="969" y="1404"/>
                  </a:lnTo>
                  <a:lnTo>
                    <a:pt x="951" y="1396"/>
                  </a:lnTo>
                  <a:lnTo>
                    <a:pt x="931" y="1380"/>
                  </a:lnTo>
                  <a:lnTo>
                    <a:pt x="908" y="1364"/>
                  </a:lnTo>
                  <a:lnTo>
                    <a:pt x="884" y="1346"/>
                  </a:lnTo>
                  <a:lnTo>
                    <a:pt x="860" y="1331"/>
                  </a:lnTo>
                  <a:lnTo>
                    <a:pt x="843" y="1317"/>
                  </a:lnTo>
                  <a:lnTo>
                    <a:pt x="831" y="1307"/>
                  </a:lnTo>
                  <a:lnTo>
                    <a:pt x="817" y="1297"/>
                  </a:lnTo>
                  <a:lnTo>
                    <a:pt x="799" y="1283"/>
                  </a:lnTo>
                  <a:lnTo>
                    <a:pt x="778" y="1268"/>
                  </a:lnTo>
                  <a:lnTo>
                    <a:pt x="754" y="1250"/>
                  </a:lnTo>
                  <a:lnTo>
                    <a:pt x="734" y="1234"/>
                  </a:lnTo>
                  <a:lnTo>
                    <a:pt x="717" y="1219"/>
                  </a:lnTo>
                  <a:lnTo>
                    <a:pt x="709" y="1207"/>
                  </a:lnTo>
                  <a:lnTo>
                    <a:pt x="705" y="1189"/>
                  </a:lnTo>
                  <a:lnTo>
                    <a:pt x="701" y="1169"/>
                  </a:lnTo>
                  <a:lnTo>
                    <a:pt x="697" y="1150"/>
                  </a:lnTo>
                  <a:lnTo>
                    <a:pt x="691" y="1134"/>
                  </a:lnTo>
                  <a:lnTo>
                    <a:pt x="683" y="1126"/>
                  </a:lnTo>
                  <a:lnTo>
                    <a:pt x="675" y="1126"/>
                  </a:lnTo>
                  <a:lnTo>
                    <a:pt x="666" y="1132"/>
                  </a:lnTo>
                  <a:lnTo>
                    <a:pt x="656" y="1140"/>
                  </a:lnTo>
                  <a:lnTo>
                    <a:pt x="644" y="1148"/>
                  </a:lnTo>
                  <a:lnTo>
                    <a:pt x="632" y="1154"/>
                  </a:lnTo>
                  <a:lnTo>
                    <a:pt x="620" y="1156"/>
                  </a:lnTo>
                  <a:lnTo>
                    <a:pt x="612" y="1152"/>
                  </a:lnTo>
                  <a:lnTo>
                    <a:pt x="606" y="1142"/>
                  </a:lnTo>
                  <a:lnTo>
                    <a:pt x="591" y="1100"/>
                  </a:lnTo>
                  <a:lnTo>
                    <a:pt x="565" y="1063"/>
                  </a:lnTo>
                  <a:lnTo>
                    <a:pt x="532" y="1026"/>
                  </a:lnTo>
                  <a:lnTo>
                    <a:pt x="510" y="1006"/>
                  </a:lnTo>
                  <a:lnTo>
                    <a:pt x="484" y="984"/>
                  </a:lnTo>
                  <a:lnTo>
                    <a:pt x="461" y="963"/>
                  </a:lnTo>
                  <a:lnTo>
                    <a:pt x="437" y="943"/>
                  </a:lnTo>
                  <a:lnTo>
                    <a:pt x="419" y="923"/>
                  </a:lnTo>
                  <a:lnTo>
                    <a:pt x="406" y="908"/>
                  </a:lnTo>
                  <a:lnTo>
                    <a:pt x="390" y="894"/>
                  </a:lnTo>
                  <a:lnTo>
                    <a:pt x="374" y="890"/>
                  </a:lnTo>
                  <a:lnTo>
                    <a:pt x="356" y="892"/>
                  </a:lnTo>
                  <a:lnTo>
                    <a:pt x="343" y="900"/>
                  </a:lnTo>
                  <a:lnTo>
                    <a:pt x="331" y="910"/>
                  </a:lnTo>
                  <a:lnTo>
                    <a:pt x="321" y="919"/>
                  </a:lnTo>
                  <a:lnTo>
                    <a:pt x="309" y="921"/>
                  </a:lnTo>
                  <a:lnTo>
                    <a:pt x="295" y="913"/>
                  </a:lnTo>
                  <a:lnTo>
                    <a:pt x="280" y="898"/>
                  </a:lnTo>
                  <a:lnTo>
                    <a:pt x="266" y="870"/>
                  </a:lnTo>
                  <a:lnTo>
                    <a:pt x="246" y="839"/>
                  </a:lnTo>
                  <a:lnTo>
                    <a:pt x="217" y="809"/>
                  </a:lnTo>
                  <a:lnTo>
                    <a:pt x="183" y="782"/>
                  </a:lnTo>
                  <a:lnTo>
                    <a:pt x="152" y="756"/>
                  </a:lnTo>
                  <a:lnTo>
                    <a:pt x="124" y="734"/>
                  </a:lnTo>
                  <a:lnTo>
                    <a:pt x="105" y="717"/>
                  </a:lnTo>
                  <a:lnTo>
                    <a:pt x="87" y="697"/>
                  </a:lnTo>
                  <a:lnTo>
                    <a:pt x="73" y="677"/>
                  </a:lnTo>
                  <a:lnTo>
                    <a:pt x="61" y="662"/>
                  </a:lnTo>
                  <a:lnTo>
                    <a:pt x="53" y="652"/>
                  </a:lnTo>
                  <a:lnTo>
                    <a:pt x="51" y="648"/>
                  </a:lnTo>
                  <a:lnTo>
                    <a:pt x="47" y="648"/>
                  </a:lnTo>
                  <a:lnTo>
                    <a:pt x="40" y="650"/>
                  </a:lnTo>
                  <a:lnTo>
                    <a:pt x="30" y="650"/>
                  </a:lnTo>
                  <a:lnTo>
                    <a:pt x="20" y="648"/>
                  </a:lnTo>
                  <a:lnTo>
                    <a:pt x="8" y="646"/>
                  </a:lnTo>
                  <a:lnTo>
                    <a:pt x="2" y="638"/>
                  </a:lnTo>
                  <a:lnTo>
                    <a:pt x="0" y="628"/>
                  </a:lnTo>
                  <a:lnTo>
                    <a:pt x="4" y="614"/>
                  </a:lnTo>
                  <a:lnTo>
                    <a:pt x="10" y="593"/>
                  </a:lnTo>
                  <a:lnTo>
                    <a:pt x="14" y="575"/>
                  </a:lnTo>
                  <a:lnTo>
                    <a:pt x="14" y="559"/>
                  </a:lnTo>
                  <a:lnTo>
                    <a:pt x="12" y="541"/>
                  </a:lnTo>
                  <a:lnTo>
                    <a:pt x="10" y="524"/>
                  </a:lnTo>
                  <a:lnTo>
                    <a:pt x="12" y="504"/>
                  </a:lnTo>
                  <a:lnTo>
                    <a:pt x="12" y="482"/>
                  </a:lnTo>
                  <a:lnTo>
                    <a:pt x="8" y="463"/>
                  </a:lnTo>
                  <a:lnTo>
                    <a:pt x="6" y="449"/>
                  </a:lnTo>
                  <a:lnTo>
                    <a:pt x="4" y="439"/>
                  </a:lnTo>
                  <a:lnTo>
                    <a:pt x="10" y="431"/>
                  </a:lnTo>
                  <a:lnTo>
                    <a:pt x="22" y="427"/>
                  </a:lnTo>
                  <a:lnTo>
                    <a:pt x="34" y="429"/>
                  </a:lnTo>
                  <a:lnTo>
                    <a:pt x="44" y="437"/>
                  </a:lnTo>
                  <a:lnTo>
                    <a:pt x="51" y="449"/>
                  </a:lnTo>
                  <a:lnTo>
                    <a:pt x="57" y="461"/>
                  </a:lnTo>
                  <a:lnTo>
                    <a:pt x="65" y="471"/>
                  </a:lnTo>
                  <a:lnTo>
                    <a:pt x="75" y="475"/>
                  </a:lnTo>
                  <a:lnTo>
                    <a:pt x="87" y="473"/>
                  </a:lnTo>
                  <a:lnTo>
                    <a:pt x="105" y="465"/>
                  </a:lnTo>
                  <a:lnTo>
                    <a:pt x="118" y="463"/>
                  </a:lnTo>
                  <a:lnTo>
                    <a:pt x="132" y="463"/>
                  </a:lnTo>
                  <a:lnTo>
                    <a:pt x="144" y="459"/>
                  </a:lnTo>
                  <a:lnTo>
                    <a:pt x="152" y="451"/>
                  </a:lnTo>
                  <a:lnTo>
                    <a:pt x="158" y="435"/>
                  </a:lnTo>
                  <a:lnTo>
                    <a:pt x="164" y="412"/>
                  </a:lnTo>
                  <a:lnTo>
                    <a:pt x="169" y="394"/>
                  </a:lnTo>
                  <a:lnTo>
                    <a:pt x="171" y="376"/>
                  </a:lnTo>
                  <a:lnTo>
                    <a:pt x="169" y="360"/>
                  </a:lnTo>
                  <a:lnTo>
                    <a:pt x="156" y="347"/>
                  </a:lnTo>
                  <a:lnTo>
                    <a:pt x="140" y="335"/>
                  </a:lnTo>
                  <a:lnTo>
                    <a:pt x="122" y="325"/>
                  </a:lnTo>
                  <a:lnTo>
                    <a:pt x="108" y="315"/>
                  </a:lnTo>
                  <a:lnTo>
                    <a:pt x="99" y="305"/>
                  </a:lnTo>
                  <a:lnTo>
                    <a:pt x="97" y="293"/>
                  </a:lnTo>
                  <a:lnTo>
                    <a:pt x="101" y="278"/>
                  </a:lnTo>
                  <a:lnTo>
                    <a:pt x="108" y="254"/>
                  </a:lnTo>
                  <a:lnTo>
                    <a:pt x="114" y="229"/>
                  </a:lnTo>
                  <a:lnTo>
                    <a:pt x="118" y="205"/>
                  </a:lnTo>
                  <a:lnTo>
                    <a:pt x="124" y="183"/>
                  </a:lnTo>
                  <a:lnTo>
                    <a:pt x="132" y="168"/>
                  </a:lnTo>
                  <a:lnTo>
                    <a:pt x="140" y="158"/>
                  </a:lnTo>
                  <a:lnTo>
                    <a:pt x="148" y="150"/>
                  </a:lnTo>
                  <a:lnTo>
                    <a:pt x="154" y="146"/>
                  </a:lnTo>
                  <a:lnTo>
                    <a:pt x="158" y="142"/>
                  </a:lnTo>
                  <a:lnTo>
                    <a:pt x="160" y="140"/>
                  </a:lnTo>
                  <a:lnTo>
                    <a:pt x="162" y="138"/>
                  </a:lnTo>
                  <a:lnTo>
                    <a:pt x="256" y="152"/>
                  </a:lnTo>
                  <a:lnTo>
                    <a:pt x="284" y="105"/>
                  </a:lnTo>
                  <a:lnTo>
                    <a:pt x="355" y="42"/>
                  </a:lnTo>
                  <a:lnTo>
                    <a:pt x="384" y="24"/>
                  </a:lnTo>
                  <a:lnTo>
                    <a:pt x="492" y="61"/>
                  </a:lnTo>
                  <a:lnTo>
                    <a:pt x="530" y="87"/>
                  </a:lnTo>
                  <a:lnTo>
                    <a:pt x="589" y="81"/>
                  </a:lnTo>
                  <a:lnTo>
                    <a:pt x="626" y="36"/>
                  </a:lnTo>
                  <a:lnTo>
                    <a:pt x="792" y="67"/>
                  </a:lnTo>
                  <a:lnTo>
                    <a:pt x="841" y="106"/>
                  </a:lnTo>
                  <a:lnTo>
                    <a:pt x="896" y="118"/>
                  </a:lnTo>
                  <a:lnTo>
                    <a:pt x="1032" y="81"/>
                  </a:lnTo>
                  <a:lnTo>
                    <a:pt x="1071" y="105"/>
                  </a:lnTo>
                  <a:lnTo>
                    <a:pt x="1179" y="34"/>
                  </a:lnTo>
                  <a:lnTo>
                    <a:pt x="1297" y="32"/>
                  </a:lnTo>
                  <a:lnTo>
                    <a:pt x="1366" y="0"/>
                  </a:lnTo>
                  <a:lnTo>
                    <a:pt x="1461" y="12"/>
                  </a:lnTo>
                  <a:lnTo>
                    <a:pt x="1575" y="87"/>
                  </a:lnTo>
                  <a:lnTo>
                    <a:pt x="1666" y="75"/>
                  </a:lnTo>
                  <a:lnTo>
                    <a:pt x="1669" y="110"/>
                  </a:lnTo>
                  <a:lnTo>
                    <a:pt x="1628" y="138"/>
                  </a:lnTo>
                  <a:lnTo>
                    <a:pt x="1667" y="158"/>
                  </a:lnTo>
                  <a:lnTo>
                    <a:pt x="1666" y="205"/>
                  </a:lnTo>
                  <a:lnTo>
                    <a:pt x="1632" y="295"/>
                  </a:lnTo>
                  <a:lnTo>
                    <a:pt x="1634" y="347"/>
                  </a:lnTo>
                  <a:lnTo>
                    <a:pt x="1589" y="349"/>
                  </a:lnTo>
                  <a:lnTo>
                    <a:pt x="1595" y="431"/>
                  </a:lnTo>
                  <a:lnTo>
                    <a:pt x="1650" y="520"/>
                  </a:lnTo>
                  <a:lnTo>
                    <a:pt x="1701" y="632"/>
                  </a:lnTo>
                  <a:lnTo>
                    <a:pt x="1774" y="628"/>
                  </a:lnTo>
                  <a:lnTo>
                    <a:pt x="1845" y="663"/>
                  </a:lnTo>
                  <a:lnTo>
                    <a:pt x="1870" y="665"/>
                  </a:lnTo>
                  <a:lnTo>
                    <a:pt x="1902" y="683"/>
                  </a:lnTo>
                  <a:lnTo>
                    <a:pt x="1978" y="730"/>
                  </a:lnTo>
                  <a:lnTo>
                    <a:pt x="2041" y="726"/>
                  </a:lnTo>
                  <a:lnTo>
                    <a:pt x="2110" y="758"/>
                  </a:lnTo>
                  <a:lnTo>
                    <a:pt x="2207" y="756"/>
                  </a:lnTo>
                  <a:lnTo>
                    <a:pt x="2321" y="799"/>
                  </a:lnTo>
                  <a:lnTo>
                    <a:pt x="2402" y="860"/>
                  </a:lnTo>
                  <a:lnTo>
                    <a:pt x="2410" y="913"/>
                  </a:lnTo>
                  <a:lnTo>
                    <a:pt x="2486" y="923"/>
                  </a:lnTo>
                  <a:lnTo>
                    <a:pt x="2557" y="939"/>
                  </a:lnTo>
                  <a:lnTo>
                    <a:pt x="2628" y="843"/>
                  </a:lnTo>
                  <a:lnTo>
                    <a:pt x="2644" y="793"/>
                  </a:lnTo>
                  <a:lnTo>
                    <a:pt x="2634" y="758"/>
                  </a:lnTo>
                  <a:lnTo>
                    <a:pt x="2681" y="764"/>
                  </a:lnTo>
                  <a:lnTo>
                    <a:pt x="2740" y="803"/>
                  </a:lnTo>
                  <a:lnTo>
                    <a:pt x="2786" y="829"/>
                  </a:lnTo>
                  <a:lnTo>
                    <a:pt x="2817" y="925"/>
                  </a:lnTo>
                  <a:lnTo>
                    <a:pt x="2880" y="992"/>
                  </a:lnTo>
                  <a:lnTo>
                    <a:pt x="2874" y="1020"/>
                  </a:lnTo>
                  <a:lnTo>
                    <a:pt x="2841" y="1033"/>
                  </a:lnTo>
                  <a:lnTo>
                    <a:pt x="2880" y="1106"/>
                  </a:lnTo>
                  <a:lnTo>
                    <a:pt x="2894" y="1240"/>
                  </a:lnTo>
                  <a:lnTo>
                    <a:pt x="2896" y="1358"/>
                  </a:lnTo>
                  <a:lnTo>
                    <a:pt x="2858" y="1378"/>
                  </a:lnTo>
                  <a:lnTo>
                    <a:pt x="2849" y="1413"/>
                  </a:lnTo>
                  <a:lnTo>
                    <a:pt x="2829" y="1472"/>
                  </a:lnTo>
                  <a:lnTo>
                    <a:pt x="2835" y="1528"/>
                  </a:lnTo>
                  <a:lnTo>
                    <a:pt x="2799" y="1541"/>
                  </a:lnTo>
                  <a:lnTo>
                    <a:pt x="2774" y="1520"/>
                  </a:lnTo>
                  <a:lnTo>
                    <a:pt x="2754" y="1539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Freeform 71"/>
            <p:cNvSpPr>
              <a:spLocks/>
            </p:cNvSpPr>
            <p:nvPr/>
          </p:nvSpPr>
          <p:spPr bwMode="gray">
            <a:xfrm>
              <a:off x="2215" y="3052"/>
              <a:ext cx="676" cy="694"/>
            </a:xfrm>
            <a:custGeom>
              <a:avLst/>
              <a:gdLst>
                <a:gd name="T0" fmla="*/ 297 w 1352"/>
                <a:gd name="T1" fmla="*/ 258 h 1388"/>
                <a:gd name="T2" fmla="*/ 288 w 1352"/>
                <a:gd name="T3" fmla="*/ 267 h 1388"/>
                <a:gd name="T4" fmla="*/ 280 w 1352"/>
                <a:gd name="T5" fmla="*/ 277 h 1388"/>
                <a:gd name="T6" fmla="*/ 265 w 1352"/>
                <a:gd name="T7" fmla="*/ 279 h 1388"/>
                <a:gd name="T8" fmla="*/ 258 w 1352"/>
                <a:gd name="T9" fmla="*/ 281 h 1388"/>
                <a:gd name="T10" fmla="*/ 248 w 1352"/>
                <a:gd name="T11" fmla="*/ 285 h 1388"/>
                <a:gd name="T12" fmla="*/ 240 w 1352"/>
                <a:gd name="T13" fmla="*/ 279 h 1388"/>
                <a:gd name="T14" fmla="*/ 237 w 1352"/>
                <a:gd name="T15" fmla="*/ 285 h 1388"/>
                <a:gd name="T16" fmla="*/ 231 w 1352"/>
                <a:gd name="T17" fmla="*/ 284 h 1388"/>
                <a:gd name="T18" fmla="*/ 228 w 1352"/>
                <a:gd name="T19" fmla="*/ 281 h 1388"/>
                <a:gd name="T20" fmla="*/ 218 w 1352"/>
                <a:gd name="T21" fmla="*/ 290 h 1388"/>
                <a:gd name="T22" fmla="*/ 202 w 1352"/>
                <a:gd name="T23" fmla="*/ 282 h 1388"/>
                <a:gd name="T24" fmla="*/ 188 w 1352"/>
                <a:gd name="T25" fmla="*/ 290 h 1388"/>
                <a:gd name="T26" fmla="*/ 174 w 1352"/>
                <a:gd name="T27" fmla="*/ 293 h 1388"/>
                <a:gd name="T28" fmla="*/ 162 w 1352"/>
                <a:gd name="T29" fmla="*/ 303 h 1388"/>
                <a:gd name="T30" fmla="*/ 169 w 1352"/>
                <a:gd name="T31" fmla="*/ 330 h 1388"/>
                <a:gd name="T32" fmla="*/ 165 w 1352"/>
                <a:gd name="T33" fmla="*/ 346 h 1388"/>
                <a:gd name="T34" fmla="*/ 146 w 1352"/>
                <a:gd name="T35" fmla="*/ 341 h 1388"/>
                <a:gd name="T36" fmla="*/ 142 w 1352"/>
                <a:gd name="T37" fmla="*/ 322 h 1388"/>
                <a:gd name="T38" fmla="*/ 130 w 1352"/>
                <a:gd name="T39" fmla="*/ 330 h 1388"/>
                <a:gd name="T40" fmla="*/ 113 w 1352"/>
                <a:gd name="T41" fmla="*/ 336 h 1388"/>
                <a:gd name="T42" fmla="*/ 98 w 1352"/>
                <a:gd name="T43" fmla="*/ 327 h 1388"/>
                <a:gd name="T44" fmla="*/ 94 w 1352"/>
                <a:gd name="T45" fmla="*/ 310 h 1388"/>
                <a:gd name="T46" fmla="*/ 76 w 1352"/>
                <a:gd name="T47" fmla="*/ 308 h 1388"/>
                <a:gd name="T48" fmla="*/ 67 w 1352"/>
                <a:gd name="T49" fmla="*/ 301 h 1388"/>
                <a:gd name="T50" fmla="*/ 72 w 1352"/>
                <a:gd name="T51" fmla="*/ 280 h 1388"/>
                <a:gd name="T52" fmla="*/ 79 w 1352"/>
                <a:gd name="T53" fmla="*/ 267 h 1388"/>
                <a:gd name="T54" fmla="*/ 63 w 1352"/>
                <a:gd name="T55" fmla="*/ 263 h 1388"/>
                <a:gd name="T56" fmla="*/ 53 w 1352"/>
                <a:gd name="T57" fmla="*/ 245 h 1388"/>
                <a:gd name="T58" fmla="*/ 47 w 1352"/>
                <a:gd name="T59" fmla="*/ 227 h 1388"/>
                <a:gd name="T60" fmla="*/ 51 w 1352"/>
                <a:gd name="T61" fmla="*/ 218 h 1388"/>
                <a:gd name="T62" fmla="*/ 48 w 1352"/>
                <a:gd name="T63" fmla="*/ 217 h 1388"/>
                <a:gd name="T64" fmla="*/ 24 w 1352"/>
                <a:gd name="T65" fmla="*/ 220 h 1388"/>
                <a:gd name="T66" fmla="*/ 9 w 1352"/>
                <a:gd name="T67" fmla="*/ 229 h 1388"/>
                <a:gd name="T68" fmla="*/ 3 w 1352"/>
                <a:gd name="T69" fmla="*/ 224 h 1388"/>
                <a:gd name="T70" fmla="*/ 8 w 1352"/>
                <a:gd name="T71" fmla="*/ 215 h 1388"/>
                <a:gd name="T72" fmla="*/ 3 w 1352"/>
                <a:gd name="T73" fmla="*/ 206 h 1388"/>
                <a:gd name="T74" fmla="*/ 5 w 1352"/>
                <a:gd name="T75" fmla="*/ 189 h 1388"/>
                <a:gd name="T76" fmla="*/ 15 w 1352"/>
                <a:gd name="T77" fmla="*/ 172 h 1388"/>
                <a:gd name="T78" fmla="*/ 28 w 1352"/>
                <a:gd name="T79" fmla="*/ 162 h 1388"/>
                <a:gd name="T80" fmla="*/ 38 w 1352"/>
                <a:gd name="T81" fmla="*/ 150 h 1388"/>
                <a:gd name="T82" fmla="*/ 49 w 1352"/>
                <a:gd name="T83" fmla="*/ 131 h 1388"/>
                <a:gd name="T84" fmla="*/ 53 w 1352"/>
                <a:gd name="T85" fmla="*/ 89 h 1388"/>
                <a:gd name="T86" fmla="*/ 47 w 1352"/>
                <a:gd name="T87" fmla="*/ 72 h 1388"/>
                <a:gd name="T88" fmla="*/ 31 w 1352"/>
                <a:gd name="T89" fmla="*/ 60 h 1388"/>
                <a:gd name="T90" fmla="*/ 51 w 1352"/>
                <a:gd name="T91" fmla="*/ 42 h 1388"/>
                <a:gd name="T92" fmla="*/ 78 w 1352"/>
                <a:gd name="T93" fmla="*/ 44 h 1388"/>
                <a:gd name="T94" fmla="*/ 112 w 1352"/>
                <a:gd name="T95" fmla="*/ 60 h 1388"/>
                <a:gd name="T96" fmla="*/ 170 w 1352"/>
                <a:gd name="T97" fmla="*/ 138 h 1388"/>
                <a:gd name="T98" fmla="*/ 214 w 1352"/>
                <a:gd name="T99" fmla="*/ 109 h 1388"/>
                <a:gd name="T100" fmla="*/ 229 w 1352"/>
                <a:gd name="T101" fmla="*/ 50 h 1388"/>
                <a:gd name="T102" fmla="*/ 248 w 1352"/>
                <a:gd name="T103" fmla="*/ 26 h 1388"/>
                <a:gd name="T104" fmla="*/ 289 w 1352"/>
                <a:gd name="T105" fmla="*/ 47 h 1388"/>
                <a:gd name="T106" fmla="*/ 266 w 1352"/>
                <a:gd name="T107" fmla="*/ 82 h 1388"/>
                <a:gd name="T108" fmla="*/ 240 w 1352"/>
                <a:gd name="T109" fmla="*/ 101 h 1388"/>
                <a:gd name="T110" fmla="*/ 276 w 1352"/>
                <a:gd name="T111" fmla="*/ 122 h 1388"/>
                <a:gd name="T112" fmla="*/ 280 w 1352"/>
                <a:gd name="T113" fmla="*/ 183 h 1388"/>
                <a:gd name="T114" fmla="*/ 300 w 1352"/>
                <a:gd name="T115" fmla="*/ 216 h 1388"/>
                <a:gd name="T116" fmla="*/ 338 w 1352"/>
                <a:gd name="T117" fmla="*/ 225 h 138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352"/>
                <a:gd name="T178" fmla="*/ 0 h 1388"/>
                <a:gd name="T179" fmla="*/ 1352 w 1352"/>
                <a:gd name="T180" fmla="*/ 1388 h 138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352" h="1388">
                  <a:moveTo>
                    <a:pt x="1262" y="1026"/>
                  </a:moveTo>
                  <a:lnTo>
                    <a:pt x="1230" y="998"/>
                  </a:lnTo>
                  <a:lnTo>
                    <a:pt x="1203" y="1026"/>
                  </a:lnTo>
                  <a:lnTo>
                    <a:pt x="1197" y="1028"/>
                  </a:lnTo>
                  <a:lnTo>
                    <a:pt x="1185" y="1032"/>
                  </a:lnTo>
                  <a:lnTo>
                    <a:pt x="1171" y="1039"/>
                  </a:lnTo>
                  <a:lnTo>
                    <a:pt x="1159" y="1045"/>
                  </a:lnTo>
                  <a:lnTo>
                    <a:pt x="1154" y="1049"/>
                  </a:lnTo>
                  <a:lnTo>
                    <a:pt x="1152" y="1055"/>
                  </a:lnTo>
                  <a:lnTo>
                    <a:pt x="1150" y="1067"/>
                  </a:lnTo>
                  <a:lnTo>
                    <a:pt x="1148" y="1081"/>
                  </a:lnTo>
                  <a:lnTo>
                    <a:pt x="1144" y="1093"/>
                  </a:lnTo>
                  <a:lnTo>
                    <a:pt x="1138" y="1098"/>
                  </a:lnTo>
                  <a:lnTo>
                    <a:pt x="1130" y="1102"/>
                  </a:lnTo>
                  <a:lnTo>
                    <a:pt x="1118" y="1106"/>
                  </a:lnTo>
                  <a:lnTo>
                    <a:pt x="1104" y="1114"/>
                  </a:lnTo>
                  <a:lnTo>
                    <a:pt x="1091" y="1118"/>
                  </a:lnTo>
                  <a:lnTo>
                    <a:pt x="1079" y="1122"/>
                  </a:lnTo>
                  <a:lnTo>
                    <a:pt x="1069" y="1120"/>
                  </a:lnTo>
                  <a:lnTo>
                    <a:pt x="1059" y="1114"/>
                  </a:lnTo>
                  <a:lnTo>
                    <a:pt x="1047" y="1112"/>
                  </a:lnTo>
                  <a:lnTo>
                    <a:pt x="1035" y="1112"/>
                  </a:lnTo>
                  <a:lnTo>
                    <a:pt x="1032" y="1112"/>
                  </a:lnTo>
                  <a:lnTo>
                    <a:pt x="1032" y="1116"/>
                  </a:lnTo>
                  <a:lnTo>
                    <a:pt x="1030" y="1124"/>
                  </a:lnTo>
                  <a:lnTo>
                    <a:pt x="1026" y="1136"/>
                  </a:lnTo>
                  <a:lnTo>
                    <a:pt x="1020" y="1144"/>
                  </a:lnTo>
                  <a:lnTo>
                    <a:pt x="1012" y="1148"/>
                  </a:lnTo>
                  <a:lnTo>
                    <a:pt x="1004" y="1146"/>
                  </a:lnTo>
                  <a:lnTo>
                    <a:pt x="992" y="1140"/>
                  </a:lnTo>
                  <a:lnTo>
                    <a:pt x="980" y="1130"/>
                  </a:lnTo>
                  <a:lnTo>
                    <a:pt x="969" y="1122"/>
                  </a:lnTo>
                  <a:lnTo>
                    <a:pt x="963" y="1116"/>
                  </a:lnTo>
                  <a:lnTo>
                    <a:pt x="959" y="1114"/>
                  </a:lnTo>
                  <a:lnTo>
                    <a:pt x="959" y="1116"/>
                  </a:lnTo>
                  <a:lnTo>
                    <a:pt x="959" y="1118"/>
                  </a:lnTo>
                  <a:lnTo>
                    <a:pt x="957" y="1124"/>
                  </a:lnTo>
                  <a:lnTo>
                    <a:pt x="955" y="1130"/>
                  </a:lnTo>
                  <a:lnTo>
                    <a:pt x="951" y="1134"/>
                  </a:lnTo>
                  <a:lnTo>
                    <a:pt x="949" y="1140"/>
                  </a:lnTo>
                  <a:lnTo>
                    <a:pt x="945" y="1142"/>
                  </a:lnTo>
                  <a:lnTo>
                    <a:pt x="939" y="1144"/>
                  </a:lnTo>
                  <a:lnTo>
                    <a:pt x="935" y="1142"/>
                  </a:lnTo>
                  <a:lnTo>
                    <a:pt x="931" y="1140"/>
                  </a:lnTo>
                  <a:lnTo>
                    <a:pt x="925" y="1136"/>
                  </a:lnTo>
                  <a:lnTo>
                    <a:pt x="921" y="1132"/>
                  </a:lnTo>
                  <a:lnTo>
                    <a:pt x="919" y="1128"/>
                  </a:lnTo>
                  <a:lnTo>
                    <a:pt x="917" y="1126"/>
                  </a:lnTo>
                  <a:lnTo>
                    <a:pt x="915" y="1122"/>
                  </a:lnTo>
                  <a:lnTo>
                    <a:pt x="913" y="1122"/>
                  </a:lnTo>
                  <a:lnTo>
                    <a:pt x="911" y="1126"/>
                  </a:lnTo>
                  <a:lnTo>
                    <a:pt x="906" y="1132"/>
                  </a:lnTo>
                  <a:lnTo>
                    <a:pt x="896" y="1144"/>
                  </a:lnTo>
                  <a:lnTo>
                    <a:pt x="886" y="1154"/>
                  </a:lnTo>
                  <a:lnTo>
                    <a:pt x="874" y="1159"/>
                  </a:lnTo>
                  <a:lnTo>
                    <a:pt x="864" y="1163"/>
                  </a:lnTo>
                  <a:lnTo>
                    <a:pt x="852" y="1159"/>
                  </a:lnTo>
                  <a:lnTo>
                    <a:pt x="839" y="1150"/>
                  </a:lnTo>
                  <a:lnTo>
                    <a:pt x="825" y="1138"/>
                  </a:lnTo>
                  <a:lnTo>
                    <a:pt x="809" y="1128"/>
                  </a:lnTo>
                  <a:lnTo>
                    <a:pt x="797" y="1122"/>
                  </a:lnTo>
                  <a:lnTo>
                    <a:pt x="787" y="1120"/>
                  </a:lnTo>
                  <a:lnTo>
                    <a:pt x="778" y="1130"/>
                  </a:lnTo>
                  <a:lnTo>
                    <a:pt x="766" y="1144"/>
                  </a:lnTo>
                  <a:lnTo>
                    <a:pt x="754" y="1159"/>
                  </a:lnTo>
                  <a:lnTo>
                    <a:pt x="742" y="1171"/>
                  </a:lnTo>
                  <a:lnTo>
                    <a:pt x="734" y="1179"/>
                  </a:lnTo>
                  <a:lnTo>
                    <a:pt x="724" y="1177"/>
                  </a:lnTo>
                  <a:lnTo>
                    <a:pt x="711" y="1175"/>
                  </a:lnTo>
                  <a:lnTo>
                    <a:pt x="695" y="1169"/>
                  </a:lnTo>
                  <a:lnTo>
                    <a:pt x="679" y="1165"/>
                  </a:lnTo>
                  <a:lnTo>
                    <a:pt x="667" y="1165"/>
                  </a:lnTo>
                  <a:lnTo>
                    <a:pt x="659" y="1167"/>
                  </a:lnTo>
                  <a:lnTo>
                    <a:pt x="650" y="1183"/>
                  </a:lnTo>
                  <a:lnTo>
                    <a:pt x="646" y="1209"/>
                  </a:lnTo>
                  <a:lnTo>
                    <a:pt x="648" y="1234"/>
                  </a:lnTo>
                  <a:lnTo>
                    <a:pt x="656" y="1254"/>
                  </a:lnTo>
                  <a:lnTo>
                    <a:pt x="665" y="1278"/>
                  </a:lnTo>
                  <a:lnTo>
                    <a:pt x="673" y="1299"/>
                  </a:lnTo>
                  <a:lnTo>
                    <a:pt x="675" y="1317"/>
                  </a:lnTo>
                  <a:lnTo>
                    <a:pt x="673" y="1331"/>
                  </a:lnTo>
                  <a:lnTo>
                    <a:pt x="673" y="1346"/>
                  </a:lnTo>
                  <a:lnTo>
                    <a:pt x="673" y="1362"/>
                  </a:lnTo>
                  <a:lnTo>
                    <a:pt x="667" y="1374"/>
                  </a:lnTo>
                  <a:lnTo>
                    <a:pt x="658" y="1382"/>
                  </a:lnTo>
                  <a:lnTo>
                    <a:pt x="638" y="1386"/>
                  </a:lnTo>
                  <a:lnTo>
                    <a:pt x="620" y="1388"/>
                  </a:lnTo>
                  <a:lnTo>
                    <a:pt x="604" y="1386"/>
                  </a:lnTo>
                  <a:lnTo>
                    <a:pt x="591" y="1380"/>
                  </a:lnTo>
                  <a:lnTo>
                    <a:pt x="581" y="1362"/>
                  </a:lnTo>
                  <a:lnTo>
                    <a:pt x="573" y="1343"/>
                  </a:lnTo>
                  <a:lnTo>
                    <a:pt x="571" y="1321"/>
                  </a:lnTo>
                  <a:lnTo>
                    <a:pt x="569" y="1309"/>
                  </a:lnTo>
                  <a:lnTo>
                    <a:pt x="567" y="1297"/>
                  </a:lnTo>
                  <a:lnTo>
                    <a:pt x="565" y="1287"/>
                  </a:lnTo>
                  <a:lnTo>
                    <a:pt x="559" y="1282"/>
                  </a:lnTo>
                  <a:lnTo>
                    <a:pt x="553" y="1283"/>
                  </a:lnTo>
                  <a:lnTo>
                    <a:pt x="545" y="1291"/>
                  </a:lnTo>
                  <a:lnTo>
                    <a:pt x="534" y="1303"/>
                  </a:lnTo>
                  <a:lnTo>
                    <a:pt x="518" y="1317"/>
                  </a:lnTo>
                  <a:lnTo>
                    <a:pt x="504" y="1331"/>
                  </a:lnTo>
                  <a:lnTo>
                    <a:pt x="488" y="1341"/>
                  </a:lnTo>
                  <a:lnTo>
                    <a:pt x="476" y="1343"/>
                  </a:lnTo>
                  <a:lnTo>
                    <a:pt x="465" y="1343"/>
                  </a:lnTo>
                  <a:lnTo>
                    <a:pt x="451" y="1343"/>
                  </a:lnTo>
                  <a:lnTo>
                    <a:pt x="437" y="1345"/>
                  </a:lnTo>
                  <a:lnTo>
                    <a:pt x="425" y="1343"/>
                  </a:lnTo>
                  <a:lnTo>
                    <a:pt x="415" y="1337"/>
                  </a:lnTo>
                  <a:lnTo>
                    <a:pt x="404" y="1323"/>
                  </a:lnTo>
                  <a:lnTo>
                    <a:pt x="394" y="1307"/>
                  </a:lnTo>
                  <a:lnTo>
                    <a:pt x="388" y="1287"/>
                  </a:lnTo>
                  <a:lnTo>
                    <a:pt x="386" y="1272"/>
                  </a:lnTo>
                  <a:lnTo>
                    <a:pt x="382" y="1256"/>
                  </a:lnTo>
                  <a:lnTo>
                    <a:pt x="378" y="1244"/>
                  </a:lnTo>
                  <a:lnTo>
                    <a:pt x="378" y="1240"/>
                  </a:lnTo>
                  <a:lnTo>
                    <a:pt x="372" y="1240"/>
                  </a:lnTo>
                  <a:lnTo>
                    <a:pt x="358" y="1240"/>
                  </a:lnTo>
                  <a:lnTo>
                    <a:pt x="341" y="1238"/>
                  </a:lnTo>
                  <a:lnTo>
                    <a:pt x="321" y="1236"/>
                  </a:lnTo>
                  <a:lnTo>
                    <a:pt x="303" y="1232"/>
                  </a:lnTo>
                  <a:lnTo>
                    <a:pt x="291" y="1224"/>
                  </a:lnTo>
                  <a:lnTo>
                    <a:pt x="282" y="1219"/>
                  </a:lnTo>
                  <a:lnTo>
                    <a:pt x="276" y="1213"/>
                  </a:lnTo>
                  <a:lnTo>
                    <a:pt x="270" y="1209"/>
                  </a:lnTo>
                  <a:lnTo>
                    <a:pt x="268" y="1201"/>
                  </a:lnTo>
                  <a:lnTo>
                    <a:pt x="268" y="1189"/>
                  </a:lnTo>
                  <a:lnTo>
                    <a:pt x="274" y="1171"/>
                  </a:lnTo>
                  <a:lnTo>
                    <a:pt x="280" y="1150"/>
                  </a:lnTo>
                  <a:lnTo>
                    <a:pt x="284" y="1134"/>
                  </a:lnTo>
                  <a:lnTo>
                    <a:pt x="285" y="1120"/>
                  </a:lnTo>
                  <a:lnTo>
                    <a:pt x="287" y="1110"/>
                  </a:lnTo>
                  <a:lnTo>
                    <a:pt x="291" y="1100"/>
                  </a:lnTo>
                  <a:lnTo>
                    <a:pt x="299" y="1087"/>
                  </a:lnTo>
                  <a:lnTo>
                    <a:pt x="309" y="1075"/>
                  </a:lnTo>
                  <a:lnTo>
                    <a:pt x="315" y="1065"/>
                  </a:lnTo>
                  <a:lnTo>
                    <a:pt x="311" y="1057"/>
                  </a:lnTo>
                  <a:lnTo>
                    <a:pt x="303" y="1053"/>
                  </a:lnTo>
                  <a:lnTo>
                    <a:pt x="289" y="1053"/>
                  </a:lnTo>
                  <a:lnTo>
                    <a:pt x="272" y="1053"/>
                  </a:lnTo>
                  <a:lnTo>
                    <a:pt x="254" y="1051"/>
                  </a:lnTo>
                  <a:lnTo>
                    <a:pt x="240" y="1047"/>
                  </a:lnTo>
                  <a:lnTo>
                    <a:pt x="230" y="1039"/>
                  </a:lnTo>
                  <a:lnTo>
                    <a:pt x="221" y="1020"/>
                  </a:lnTo>
                  <a:lnTo>
                    <a:pt x="217" y="1000"/>
                  </a:lnTo>
                  <a:lnTo>
                    <a:pt x="211" y="980"/>
                  </a:lnTo>
                  <a:lnTo>
                    <a:pt x="207" y="959"/>
                  </a:lnTo>
                  <a:lnTo>
                    <a:pt x="205" y="943"/>
                  </a:lnTo>
                  <a:lnTo>
                    <a:pt x="199" y="931"/>
                  </a:lnTo>
                  <a:lnTo>
                    <a:pt x="191" y="919"/>
                  </a:lnTo>
                  <a:lnTo>
                    <a:pt x="187" y="908"/>
                  </a:lnTo>
                  <a:lnTo>
                    <a:pt x="189" y="894"/>
                  </a:lnTo>
                  <a:lnTo>
                    <a:pt x="191" y="888"/>
                  </a:lnTo>
                  <a:lnTo>
                    <a:pt x="197" y="884"/>
                  </a:lnTo>
                  <a:lnTo>
                    <a:pt x="201" y="878"/>
                  </a:lnTo>
                  <a:lnTo>
                    <a:pt x="205" y="874"/>
                  </a:lnTo>
                  <a:lnTo>
                    <a:pt x="209" y="870"/>
                  </a:lnTo>
                  <a:lnTo>
                    <a:pt x="211" y="868"/>
                  </a:lnTo>
                  <a:lnTo>
                    <a:pt x="213" y="868"/>
                  </a:lnTo>
                  <a:lnTo>
                    <a:pt x="207" y="868"/>
                  </a:lnTo>
                  <a:lnTo>
                    <a:pt x="193" y="868"/>
                  </a:lnTo>
                  <a:lnTo>
                    <a:pt x="173" y="870"/>
                  </a:lnTo>
                  <a:lnTo>
                    <a:pt x="152" y="870"/>
                  </a:lnTo>
                  <a:lnTo>
                    <a:pt x="130" y="872"/>
                  </a:lnTo>
                  <a:lnTo>
                    <a:pt x="112" y="876"/>
                  </a:lnTo>
                  <a:lnTo>
                    <a:pt x="97" y="882"/>
                  </a:lnTo>
                  <a:lnTo>
                    <a:pt x="81" y="892"/>
                  </a:lnTo>
                  <a:lnTo>
                    <a:pt x="67" y="902"/>
                  </a:lnTo>
                  <a:lnTo>
                    <a:pt x="53" y="912"/>
                  </a:lnTo>
                  <a:lnTo>
                    <a:pt x="43" y="915"/>
                  </a:lnTo>
                  <a:lnTo>
                    <a:pt x="34" y="915"/>
                  </a:lnTo>
                  <a:lnTo>
                    <a:pt x="28" y="912"/>
                  </a:lnTo>
                  <a:lnTo>
                    <a:pt x="22" y="908"/>
                  </a:lnTo>
                  <a:lnTo>
                    <a:pt x="18" y="906"/>
                  </a:lnTo>
                  <a:lnTo>
                    <a:pt x="14" y="902"/>
                  </a:lnTo>
                  <a:lnTo>
                    <a:pt x="10" y="896"/>
                  </a:lnTo>
                  <a:lnTo>
                    <a:pt x="10" y="892"/>
                  </a:lnTo>
                  <a:lnTo>
                    <a:pt x="10" y="884"/>
                  </a:lnTo>
                  <a:lnTo>
                    <a:pt x="16" y="876"/>
                  </a:lnTo>
                  <a:lnTo>
                    <a:pt x="24" y="868"/>
                  </a:lnTo>
                  <a:lnTo>
                    <a:pt x="32" y="862"/>
                  </a:lnTo>
                  <a:lnTo>
                    <a:pt x="37" y="854"/>
                  </a:lnTo>
                  <a:lnTo>
                    <a:pt x="37" y="843"/>
                  </a:lnTo>
                  <a:lnTo>
                    <a:pt x="34" y="835"/>
                  </a:lnTo>
                  <a:lnTo>
                    <a:pt x="24" y="829"/>
                  </a:lnTo>
                  <a:lnTo>
                    <a:pt x="14" y="823"/>
                  </a:lnTo>
                  <a:lnTo>
                    <a:pt x="6" y="817"/>
                  </a:lnTo>
                  <a:lnTo>
                    <a:pt x="0" y="811"/>
                  </a:lnTo>
                  <a:lnTo>
                    <a:pt x="2" y="799"/>
                  </a:lnTo>
                  <a:lnTo>
                    <a:pt x="12" y="776"/>
                  </a:lnTo>
                  <a:lnTo>
                    <a:pt x="22" y="758"/>
                  </a:lnTo>
                  <a:lnTo>
                    <a:pt x="34" y="744"/>
                  </a:lnTo>
                  <a:lnTo>
                    <a:pt x="41" y="734"/>
                  </a:lnTo>
                  <a:lnTo>
                    <a:pt x="47" y="719"/>
                  </a:lnTo>
                  <a:lnTo>
                    <a:pt x="55" y="701"/>
                  </a:lnTo>
                  <a:lnTo>
                    <a:pt x="61" y="685"/>
                  </a:lnTo>
                  <a:lnTo>
                    <a:pt x="67" y="675"/>
                  </a:lnTo>
                  <a:lnTo>
                    <a:pt x="75" y="669"/>
                  </a:lnTo>
                  <a:lnTo>
                    <a:pt x="89" y="665"/>
                  </a:lnTo>
                  <a:lnTo>
                    <a:pt x="102" y="660"/>
                  </a:lnTo>
                  <a:lnTo>
                    <a:pt x="114" y="646"/>
                  </a:lnTo>
                  <a:lnTo>
                    <a:pt x="122" y="632"/>
                  </a:lnTo>
                  <a:lnTo>
                    <a:pt x="126" y="620"/>
                  </a:lnTo>
                  <a:lnTo>
                    <a:pt x="130" y="614"/>
                  </a:lnTo>
                  <a:lnTo>
                    <a:pt x="142" y="604"/>
                  </a:lnTo>
                  <a:lnTo>
                    <a:pt x="152" y="599"/>
                  </a:lnTo>
                  <a:lnTo>
                    <a:pt x="161" y="595"/>
                  </a:lnTo>
                  <a:lnTo>
                    <a:pt x="167" y="591"/>
                  </a:lnTo>
                  <a:lnTo>
                    <a:pt x="175" y="581"/>
                  </a:lnTo>
                  <a:lnTo>
                    <a:pt x="187" y="553"/>
                  </a:lnTo>
                  <a:lnTo>
                    <a:pt x="197" y="522"/>
                  </a:lnTo>
                  <a:lnTo>
                    <a:pt x="205" y="488"/>
                  </a:lnTo>
                  <a:lnTo>
                    <a:pt x="213" y="445"/>
                  </a:lnTo>
                  <a:lnTo>
                    <a:pt x="215" y="404"/>
                  </a:lnTo>
                  <a:lnTo>
                    <a:pt x="213" y="384"/>
                  </a:lnTo>
                  <a:lnTo>
                    <a:pt x="213" y="358"/>
                  </a:lnTo>
                  <a:lnTo>
                    <a:pt x="213" y="333"/>
                  </a:lnTo>
                  <a:lnTo>
                    <a:pt x="211" y="309"/>
                  </a:lnTo>
                  <a:lnTo>
                    <a:pt x="209" y="295"/>
                  </a:lnTo>
                  <a:lnTo>
                    <a:pt x="201" y="288"/>
                  </a:lnTo>
                  <a:lnTo>
                    <a:pt x="189" y="286"/>
                  </a:lnTo>
                  <a:lnTo>
                    <a:pt x="173" y="284"/>
                  </a:lnTo>
                  <a:lnTo>
                    <a:pt x="159" y="280"/>
                  </a:lnTo>
                  <a:lnTo>
                    <a:pt x="146" y="274"/>
                  </a:lnTo>
                  <a:lnTo>
                    <a:pt x="134" y="260"/>
                  </a:lnTo>
                  <a:lnTo>
                    <a:pt x="126" y="242"/>
                  </a:lnTo>
                  <a:lnTo>
                    <a:pt x="122" y="225"/>
                  </a:lnTo>
                  <a:lnTo>
                    <a:pt x="124" y="181"/>
                  </a:lnTo>
                  <a:lnTo>
                    <a:pt x="144" y="162"/>
                  </a:lnTo>
                  <a:lnTo>
                    <a:pt x="169" y="183"/>
                  </a:lnTo>
                  <a:lnTo>
                    <a:pt x="203" y="168"/>
                  </a:lnTo>
                  <a:lnTo>
                    <a:pt x="199" y="114"/>
                  </a:lnTo>
                  <a:lnTo>
                    <a:pt x="228" y="20"/>
                  </a:lnTo>
                  <a:lnTo>
                    <a:pt x="266" y="0"/>
                  </a:lnTo>
                  <a:lnTo>
                    <a:pt x="278" y="116"/>
                  </a:lnTo>
                  <a:lnTo>
                    <a:pt x="311" y="177"/>
                  </a:lnTo>
                  <a:lnTo>
                    <a:pt x="354" y="170"/>
                  </a:lnTo>
                  <a:lnTo>
                    <a:pt x="400" y="118"/>
                  </a:lnTo>
                  <a:lnTo>
                    <a:pt x="429" y="156"/>
                  </a:lnTo>
                  <a:lnTo>
                    <a:pt x="411" y="191"/>
                  </a:lnTo>
                  <a:lnTo>
                    <a:pt x="447" y="242"/>
                  </a:lnTo>
                  <a:lnTo>
                    <a:pt x="496" y="244"/>
                  </a:lnTo>
                  <a:lnTo>
                    <a:pt x="551" y="329"/>
                  </a:lnTo>
                  <a:lnTo>
                    <a:pt x="614" y="439"/>
                  </a:lnTo>
                  <a:lnTo>
                    <a:pt x="646" y="516"/>
                  </a:lnTo>
                  <a:lnTo>
                    <a:pt x="681" y="551"/>
                  </a:lnTo>
                  <a:lnTo>
                    <a:pt x="721" y="543"/>
                  </a:lnTo>
                  <a:lnTo>
                    <a:pt x="793" y="494"/>
                  </a:lnTo>
                  <a:lnTo>
                    <a:pt x="803" y="518"/>
                  </a:lnTo>
                  <a:lnTo>
                    <a:pt x="852" y="492"/>
                  </a:lnTo>
                  <a:lnTo>
                    <a:pt x="856" y="435"/>
                  </a:lnTo>
                  <a:lnTo>
                    <a:pt x="831" y="402"/>
                  </a:lnTo>
                  <a:lnTo>
                    <a:pt x="831" y="335"/>
                  </a:lnTo>
                  <a:lnTo>
                    <a:pt x="868" y="315"/>
                  </a:lnTo>
                  <a:lnTo>
                    <a:pt x="925" y="244"/>
                  </a:lnTo>
                  <a:lnTo>
                    <a:pt x="917" y="199"/>
                  </a:lnTo>
                  <a:lnTo>
                    <a:pt x="941" y="171"/>
                  </a:lnTo>
                  <a:lnTo>
                    <a:pt x="976" y="171"/>
                  </a:lnTo>
                  <a:lnTo>
                    <a:pt x="980" y="148"/>
                  </a:lnTo>
                  <a:lnTo>
                    <a:pt x="967" y="120"/>
                  </a:lnTo>
                  <a:lnTo>
                    <a:pt x="994" y="103"/>
                  </a:lnTo>
                  <a:lnTo>
                    <a:pt x="1043" y="108"/>
                  </a:lnTo>
                  <a:lnTo>
                    <a:pt x="1043" y="162"/>
                  </a:lnTo>
                  <a:lnTo>
                    <a:pt x="1065" y="232"/>
                  </a:lnTo>
                  <a:lnTo>
                    <a:pt x="1128" y="227"/>
                  </a:lnTo>
                  <a:lnTo>
                    <a:pt x="1154" y="189"/>
                  </a:lnTo>
                  <a:lnTo>
                    <a:pt x="1187" y="211"/>
                  </a:lnTo>
                  <a:lnTo>
                    <a:pt x="1193" y="252"/>
                  </a:lnTo>
                  <a:lnTo>
                    <a:pt x="1177" y="315"/>
                  </a:lnTo>
                  <a:lnTo>
                    <a:pt x="1126" y="329"/>
                  </a:lnTo>
                  <a:lnTo>
                    <a:pt x="1061" y="327"/>
                  </a:lnTo>
                  <a:lnTo>
                    <a:pt x="1047" y="311"/>
                  </a:lnTo>
                  <a:lnTo>
                    <a:pt x="1024" y="337"/>
                  </a:lnTo>
                  <a:lnTo>
                    <a:pt x="994" y="315"/>
                  </a:lnTo>
                  <a:lnTo>
                    <a:pt x="939" y="376"/>
                  </a:lnTo>
                  <a:lnTo>
                    <a:pt x="961" y="404"/>
                  </a:lnTo>
                  <a:lnTo>
                    <a:pt x="965" y="459"/>
                  </a:lnTo>
                  <a:lnTo>
                    <a:pt x="1006" y="471"/>
                  </a:lnTo>
                  <a:lnTo>
                    <a:pt x="1051" y="449"/>
                  </a:lnTo>
                  <a:lnTo>
                    <a:pt x="1069" y="445"/>
                  </a:lnTo>
                  <a:lnTo>
                    <a:pt x="1104" y="490"/>
                  </a:lnTo>
                  <a:lnTo>
                    <a:pt x="1075" y="561"/>
                  </a:lnTo>
                  <a:lnTo>
                    <a:pt x="1053" y="614"/>
                  </a:lnTo>
                  <a:lnTo>
                    <a:pt x="1075" y="658"/>
                  </a:lnTo>
                  <a:lnTo>
                    <a:pt x="1116" y="677"/>
                  </a:lnTo>
                  <a:lnTo>
                    <a:pt x="1118" y="732"/>
                  </a:lnTo>
                  <a:lnTo>
                    <a:pt x="1081" y="782"/>
                  </a:lnTo>
                  <a:lnTo>
                    <a:pt x="1112" y="837"/>
                  </a:lnTo>
                  <a:lnTo>
                    <a:pt x="1138" y="819"/>
                  </a:lnTo>
                  <a:lnTo>
                    <a:pt x="1187" y="823"/>
                  </a:lnTo>
                  <a:lnTo>
                    <a:pt x="1197" y="864"/>
                  </a:lnTo>
                  <a:lnTo>
                    <a:pt x="1228" y="884"/>
                  </a:lnTo>
                  <a:lnTo>
                    <a:pt x="1262" y="864"/>
                  </a:lnTo>
                  <a:lnTo>
                    <a:pt x="1293" y="888"/>
                  </a:lnTo>
                  <a:lnTo>
                    <a:pt x="1329" y="872"/>
                  </a:lnTo>
                  <a:lnTo>
                    <a:pt x="1352" y="900"/>
                  </a:lnTo>
                  <a:lnTo>
                    <a:pt x="1343" y="973"/>
                  </a:lnTo>
                  <a:lnTo>
                    <a:pt x="1291" y="986"/>
                  </a:lnTo>
                  <a:lnTo>
                    <a:pt x="1262" y="1026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Freeform 72"/>
            <p:cNvSpPr>
              <a:spLocks/>
            </p:cNvSpPr>
            <p:nvPr/>
          </p:nvSpPr>
          <p:spPr bwMode="gray">
            <a:xfrm>
              <a:off x="2215" y="3052"/>
              <a:ext cx="676" cy="694"/>
            </a:xfrm>
            <a:custGeom>
              <a:avLst/>
              <a:gdLst>
                <a:gd name="T0" fmla="*/ 297 w 1352"/>
                <a:gd name="T1" fmla="*/ 258 h 1388"/>
                <a:gd name="T2" fmla="*/ 288 w 1352"/>
                <a:gd name="T3" fmla="*/ 267 h 1388"/>
                <a:gd name="T4" fmla="*/ 280 w 1352"/>
                <a:gd name="T5" fmla="*/ 277 h 1388"/>
                <a:gd name="T6" fmla="*/ 265 w 1352"/>
                <a:gd name="T7" fmla="*/ 279 h 1388"/>
                <a:gd name="T8" fmla="*/ 258 w 1352"/>
                <a:gd name="T9" fmla="*/ 281 h 1388"/>
                <a:gd name="T10" fmla="*/ 248 w 1352"/>
                <a:gd name="T11" fmla="*/ 285 h 1388"/>
                <a:gd name="T12" fmla="*/ 240 w 1352"/>
                <a:gd name="T13" fmla="*/ 279 h 1388"/>
                <a:gd name="T14" fmla="*/ 237 w 1352"/>
                <a:gd name="T15" fmla="*/ 285 h 1388"/>
                <a:gd name="T16" fmla="*/ 231 w 1352"/>
                <a:gd name="T17" fmla="*/ 284 h 1388"/>
                <a:gd name="T18" fmla="*/ 228 w 1352"/>
                <a:gd name="T19" fmla="*/ 281 h 1388"/>
                <a:gd name="T20" fmla="*/ 218 w 1352"/>
                <a:gd name="T21" fmla="*/ 290 h 1388"/>
                <a:gd name="T22" fmla="*/ 202 w 1352"/>
                <a:gd name="T23" fmla="*/ 282 h 1388"/>
                <a:gd name="T24" fmla="*/ 188 w 1352"/>
                <a:gd name="T25" fmla="*/ 290 h 1388"/>
                <a:gd name="T26" fmla="*/ 174 w 1352"/>
                <a:gd name="T27" fmla="*/ 293 h 1388"/>
                <a:gd name="T28" fmla="*/ 162 w 1352"/>
                <a:gd name="T29" fmla="*/ 303 h 1388"/>
                <a:gd name="T30" fmla="*/ 169 w 1352"/>
                <a:gd name="T31" fmla="*/ 330 h 1388"/>
                <a:gd name="T32" fmla="*/ 165 w 1352"/>
                <a:gd name="T33" fmla="*/ 346 h 1388"/>
                <a:gd name="T34" fmla="*/ 146 w 1352"/>
                <a:gd name="T35" fmla="*/ 341 h 1388"/>
                <a:gd name="T36" fmla="*/ 142 w 1352"/>
                <a:gd name="T37" fmla="*/ 322 h 1388"/>
                <a:gd name="T38" fmla="*/ 130 w 1352"/>
                <a:gd name="T39" fmla="*/ 330 h 1388"/>
                <a:gd name="T40" fmla="*/ 113 w 1352"/>
                <a:gd name="T41" fmla="*/ 336 h 1388"/>
                <a:gd name="T42" fmla="*/ 98 w 1352"/>
                <a:gd name="T43" fmla="*/ 327 h 1388"/>
                <a:gd name="T44" fmla="*/ 94 w 1352"/>
                <a:gd name="T45" fmla="*/ 310 h 1388"/>
                <a:gd name="T46" fmla="*/ 76 w 1352"/>
                <a:gd name="T47" fmla="*/ 308 h 1388"/>
                <a:gd name="T48" fmla="*/ 67 w 1352"/>
                <a:gd name="T49" fmla="*/ 301 h 1388"/>
                <a:gd name="T50" fmla="*/ 72 w 1352"/>
                <a:gd name="T51" fmla="*/ 280 h 1388"/>
                <a:gd name="T52" fmla="*/ 79 w 1352"/>
                <a:gd name="T53" fmla="*/ 267 h 1388"/>
                <a:gd name="T54" fmla="*/ 63 w 1352"/>
                <a:gd name="T55" fmla="*/ 263 h 1388"/>
                <a:gd name="T56" fmla="*/ 53 w 1352"/>
                <a:gd name="T57" fmla="*/ 245 h 1388"/>
                <a:gd name="T58" fmla="*/ 47 w 1352"/>
                <a:gd name="T59" fmla="*/ 227 h 1388"/>
                <a:gd name="T60" fmla="*/ 51 w 1352"/>
                <a:gd name="T61" fmla="*/ 218 h 1388"/>
                <a:gd name="T62" fmla="*/ 48 w 1352"/>
                <a:gd name="T63" fmla="*/ 217 h 1388"/>
                <a:gd name="T64" fmla="*/ 24 w 1352"/>
                <a:gd name="T65" fmla="*/ 220 h 1388"/>
                <a:gd name="T66" fmla="*/ 9 w 1352"/>
                <a:gd name="T67" fmla="*/ 229 h 1388"/>
                <a:gd name="T68" fmla="*/ 3 w 1352"/>
                <a:gd name="T69" fmla="*/ 224 h 1388"/>
                <a:gd name="T70" fmla="*/ 8 w 1352"/>
                <a:gd name="T71" fmla="*/ 215 h 1388"/>
                <a:gd name="T72" fmla="*/ 3 w 1352"/>
                <a:gd name="T73" fmla="*/ 206 h 1388"/>
                <a:gd name="T74" fmla="*/ 5 w 1352"/>
                <a:gd name="T75" fmla="*/ 189 h 1388"/>
                <a:gd name="T76" fmla="*/ 15 w 1352"/>
                <a:gd name="T77" fmla="*/ 172 h 1388"/>
                <a:gd name="T78" fmla="*/ 28 w 1352"/>
                <a:gd name="T79" fmla="*/ 162 h 1388"/>
                <a:gd name="T80" fmla="*/ 38 w 1352"/>
                <a:gd name="T81" fmla="*/ 150 h 1388"/>
                <a:gd name="T82" fmla="*/ 49 w 1352"/>
                <a:gd name="T83" fmla="*/ 131 h 1388"/>
                <a:gd name="T84" fmla="*/ 53 w 1352"/>
                <a:gd name="T85" fmla="*/ 89 h 1388"/>
                <a:gd name="T86" fmla="*/ 47 w 1352"/>
                <a:gd name="T87" fmla="*/ 72 h 1388"/>
                <a:gd name="T88" fmla="*/ 31 w 1352"/>
                <a:gd name="T89" fmla="*/ 60 h 1388"/>
                <a:gd name="T90" fmla="*/ 51 w 1352"/>
                <a:gd name="T91" fmla="*/ 42 h 1388"/>
                <a:gd name="T92" fmla="*/ 78 w 1352"/>
                <a:gd name="T93" fmla="*/ 44 h 1388"/>
                <a:gd name="T94" fmla="*/ 112 w 1352"/>
                <a:gd name="T95" fmla="*/ 60 h 1388"/>
                <a:gd name="T96" fmla="*/ 170 w 1352"/>
                <a:gd name="T97" fmla="*/ 138 h 1388"/>
                <a:gd name="T98" fmla="*/ 214 w 1352"/>
                <a:gd name="T99" fmla="*/ 109 h 1388"/>
                <a:gd name="T100" fmla="*/ 229 w 1352"/>
                <a:gd name="T101" fmla="*/ 50 h 1388"/>
                <a:gd name="T102" fmla="*/ 248 w 1352"/>
                <a:gd name="T103" fmla="*/ 26 h 1388"/>
                <a:gd name="T104" fmla="*/ 289 w 1352"/>
                <a:gd name="T105" fmla="*/ 47 h 1388"/>
                <a:gd name="T106" fmla="*/ 266 w 1352"/>
                <a:gd name="T107" fmla="*/ 82 h 1388"/>
                <a:gd name="T108" fmla="*/ 240 w 1352"/>
                <a:gd name="T109" fmla="*/ 101 h 1388"/>
                <a:gd name="T110" fmla="*/ 276 w 1352"/>
                <a:gd name="T111" fmla="*/ 122 h 1388"/>
                <a:gd name="T112" fmla="*/ 280 w 1352"/>
                <a:gd name="T113" fmla="*/ 183 h 1388"/>
                <a:gd name="T114" fmla="*/ 300 w 1352"/>
                <a:gd name="T115" fmla="*/ 216 h 1388"/>
                <a:gd name="T116" fmla="*/ 338 w 1352"/>
                <a:gd name="T117" fmla="*/ 225 h 138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352"/>
                <a:gd name="T178" fmla="*/ 0 h 1388"/>
                <a:gd name="T179" fmla="*/ 1352 w 1352"/>
                <a:gd name="T180" fmla="*/ 1388 h 138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352" h="1388">
                  <a:moveTo>
                    <a:pt x="1262" y="1026"/>
                  </a:moveTo>
                  <a:lnTo>
                    <a:pt x="1230" y="998"/>
                  </a:lnTo>
                  <a:lnTo>
                    <a:pt x="1203" y="1026"/>
                  </a:lnTo>
                  <a:lnTo>
                    <a:pt x="1197" y="1028"/>
                  </a:lnTo>
                  <a:lnTo>
                    <a:pt x="1185" y="1032"/>
                  </a:lnTo>
                  <a:lnTo>
                    <a:pt x="1171" y="1039"/>
                  </a:lnTo>
                  <a:lnTo>
                    <a:pt x="1159" y="1045"/>
                  </a:lnTo>
                  <a:lnTo>
                    <a:pt x="1154" y="1049"/>
                  </a:lnTo>
                  <a:lnTo>
                    <a:pt x="1152" y="1055"/>
                  </a:lnTo>
                  <a:lnTo>
                    <a:pt x="1150" y="1067"/>
                  </a:lnTo>
                  <a:lnTo>
                    <a:pt x="1148" y="1081"/>
                  </a:lnTo>
                  <a:lnTo>
                    <a:pt x="1144" y="1093"/>
                  </a:lnTo>
                  <a:lnTo>
                    <a:pt x="1138" y="1098"/>
                  </a:lnTo>
                  <a:lnTo>
                    <a:pt x="1130" y="1102"/>
                  </a:lnTo>
                  <a:lnTo>
                    <a:pt x="1118" y="1106"/>
                  </a:lnTo>
                  <a:lnTo>
                    <a:pt x="1104" y="1114"/>
                  </a:lnTo>
                  <a:lnTo>
                    <a:pt x="1091" y="1118"/>
                  </a:lnTo>
                  <a:lnTo>
                    <a:pt x="1079" y="1122"/>
                  </a:lnTo>
                  <a:lnTo>
                    <a:pt x="1069" y="1120"/>
                  </a:lnTo>
                  <a:lnTo>
                    <a:pt x="1059" y="1114"/>
                  </a:lnTo>
                  <a:lnTo>
                    <a:pt x="1047" y="1112"/>
                  </a:lnTo>
                  <a:lnTo>
                    <a:pt x="1035" y="1112"/>
                  </a:lnTo>
                  <a:lnTo>
                    <a:pt x="1032" y="1112"/>
                  </a:lnTo>
                  <a:lnTo>
                    <a:pt x="1032" y="1116"/>
                  </a:lnTo>
                  <a:lnTo>
                    <a:pt x="1030" y="1124"/>
                  </a:lnTo>
                  <a:lnTo>
                    <a:pt x="1026" y="1136"/>
                  </a:lnTo>
                  <a:lnTo>
                    <a:pt x="1020" y="1144"/>
                  </a:lnTo>
                  <a:lnTo>
                    <a:pt x="1012" y="1148"/>
                  </a:lnTo>
                  <a:lnTo>
                    <a:pt x="1004" y="1146"/>
                  </a:lnTo>
                  <a:lnTo>
                    <a:pt x="992" y="1140"/>
                  </a:lnTo>
                  <a:lnTo>
                    <a:pt x="980" y="1130"/>
                  </a:lnTo>
                  <a:lnTo>
                    <a:pt x="969" y="1122"/>
                  </a:lnTo>
                  <a:lnTo>
                    <a:pt x="963" y="1116"/>
                  </a:lnTo>
                  <a:lnTo>
                    <a:pt x="959" y="1114"/>
                  </a:lnTo>
                  <a:lnTo>
                    <a:pt x="959" y="1116"/>
                  </a:lnTo>
                  <a:lnTo>
                    <a:pt x="959" y="1118"/>
                  </a:lnTo>
                  <a:lnTo>
                    <a:pt x="957" y="1124"/>
                  </a:lnTo>
                  <a:lnTo>
                    <a:pt x="955" y="1130"/>
                  </a:lnTo>
                  <a:lnTo>
                    <a:pt x="951" y="1134"/>
                  </a:lnTo>
                  <a:lnTo>
                    <a:pt x="949" y="1140"/>
                  </a:lnTo>
                  <a:lnTo>
                    <a:pt x="945" y="1142"/>
                  </a:lnTo>
                  <a:lnTo>
                    <a:pt x="939" y="1144"/>
                  </a:lnTo>
                  <a:lnTo>
                    <a:pt x="935" y="1142"/>
                  </a:lnTo>
                  <a:lnTo>
                    <a:pt x="931" y="1140"/>
                  </a:lnTo>
                  <a:lnTo>
                    <a:pt x="925" y="1136"/>
                  </a:lnTo>
                  <a:lnTo>
                    <a:pt x="921" y="1132"/>
                  </a:lnTo>
                  <a:lnTo>
                    <a:pt x="919" y="1128"/>
                  </a:lnTo>
                  <a:lnTo>
                    <a:pt x="917" y="1126"/>
                  </a:lnTo>
                  <a:lnTo>
                    <a:pt x="915" y="1122"/>
                  </a:lnTo>
                  <a:lnTo>
                    <a:pt x="913" y="1122"/>
                  </a:lnTo>
                  <a:lnTo>
                    <a:pt x="911" y="1126"/>
                  </a:lnTo>
                  <a:lnTo>
                    <a:pt x="906" y="1132"/>
                  </a:lnTo>
                  <a:lnTo>
                    <a:pt x="896" y="1144"/>
                  </a:lnTo>
                  <a:lnTo>
                    <a:pt x="886" y="1154"/>
                  </a:lnTo>
                  <a:lnTo>
                    <a:pt x="874" y="1159"/>
                  </a:lnTo>
                  <a:lnTo>
                    <a:pt x="864" y="1163"/>
                  </a:lnTo>
                  <a:lnTo>
                    <a:pt x="852" y="1159"/>
                  </a:lnTo>
                  <a:lnTo>
                    <a:pt x="839" y="1150"/>
                  </a:lnTo>
                  <a:lnTo>
                    <a:pt x="825" y="1138"/>
                  </a:lnTo>
                  <a:lnTo>
                    <a:pt x="809" y="1128"/>
                  </a:lnTo>
                  <a:lnTo>
                    <a:pt x="797" y="1122"/>
                  </a:lnTo>
                  <a:lnTo>
                    <a:pt x="787" y="1120"/>
                  </a:lnTo>
                  <a:lnTo>
                    <a:pt x="778" y="1130"/>
                  </a:lnTo>
                  <a:lnTo>
                    <a:pt x="766" y="1144"/>
                  </a:lnTo>
                  <a:lnTo>
                    <a:pt x="754" y="1159"/>
                  </a:lnTo>
                  <a:lnTo>
                    <a:pt x="742" y="1171"/>
                  </a:lnTo>
                  <a:lnTo>
                    <a:pt x="734" y="1179"/>
                  </a:lnTo>
                  <a:lnTo>
                    <a:pt x="724" y="1177"/>
                  </a:lnTo>
                  <a:lnTo>
                    <a:pt x="711" y="1175"/>
                  </a:lnTo>
                  <a:lnTo>
                    <a:pt x="695" y="1169"/>
                  </a:lnTo>
                  <a:lnTo>
                    <a:pt x="679" y="1165"/>
                  </a:lnTo>
                  <a:lnTo>
                    <a:pt x="667" y="1165"/>
                  </a:lnTo>
                  <a:lnTo>
                    <a:pt x="659" y="1167"/>
                  </a:lnTo>
                  <a:lnTo>
                    <a:pt x="650" y="1183"/>
                  </a:lnTo>
                  <a:lnTo>
                    <a:pt x="646" y="1209"/>
                  </a:lnTo>
                  <a:lnTo>
                    <a:pt x="648" y="1234"/>
                  </a:lnTo>
                  <a:lnTo>
                    <a:pt x="656" y="1254"/>
                  </a:lnTo>
                  <a:lnTo>
                    <a:pt x="665" y="1278"/>
                  </a:lnTo>
                  <a:lnTo>
                    <a:pt x="673" y="1299"/>
                  </a:lnTo>
                  <a:lnTo>
                    <a:pt x="675" y="1317"/>
                  </a:lnTo>
                  <a:lnTo>
                    <a:pt x="673" y="1331"/>
                  </a:lnTo>
                  <a:lnTo>
                    <a:pt x="673" y="1346"/>
                  </a:lnTo>
                  <a:lnTo>
                    <a:pt x="673" y="1362"/>
                  </a:lnTo>
                  <a:lnTo>
                    <a:pt x="667" y="1374"/>
                  </a:lnTo>
                  <a:lnTo>
                    <a:pt x="658" y="1382"/>
                  </a:lnTo>
                  <a:lnTo>
                    <a:pt x="638" y="1386"/>
                  </a:lnTo>
                  <a:lnTo>
                    <a:pt x="620" y="1388"/>
                  </a:lnTo>
                  <a:lnTo>
                    <a:pt x="604" y="1386"/>
                  </a:lnTo>
                  <a:lnTo>
                    <a:pt x="591" y="1380"/>
                  </a:lnTo>
                  <a:lnTo>
                    <a:pt x="581" y="1362"/>
                  </a:lnTo>
                  <a:lnTo>
                    <a:pt x="573" y="1343"/>
                  </a:lnTo>
                  <a:lnTo>
                    <a:pt x="571" y="1321"/>
                  </a:lnTo>
                  <a:lnTo>
                    <a:pt x="569" y="1309"/>
                  </a:lnTo>
                  <a:lnTo>
                    <a:pt x="567" y="1297"/>
                  </a:lnTo>
                  <a:lnTo>
                    <a:pt x="565" y="1287"/>
                  </a:lnTo>
                  <a:lnTo>
                    <a:pt x="559" y="1282"/>
                  </a:lnTo>
                  <a:lnTo>
                    <a:pt x="553" y="1283"/>
                  </a:lnTo>
                  <a:lnTo>
                    <a:pt x="545" y="1291"/>
                  </a:lnTo>
                  <a:lnTo>
                    <a:pt x="534" y="1303"/>
                  </a:lnTo>
                  <a:lnTo>
                    <a:pt x="518" y="1317"/>
                  </a:lnTo>
                  <a:lnTo>
                    <a:pt x="504" y="1331"/>
                  </a:lnTo>
                  <a:lnTo>
                    <a:pt x="488" y="1341"/>
                  </a:lnTo>
                  <a:lnTo>
                    <a:pt x="476" y="1343"/>
                  </a:lnTo>
                  <a:lnTo>
                    <a:pt x="465" y="1343"/>
                  </a:lnTo>
                  <a:lnTo>
                    <a:pt x="451" y="1343"/>
                  </a:lnTo>
                  <a:lnTo>
                    <a:pt x="437" y="1345"/>
                  </a:lnTo>
                  <a:lnTo>
                    <a:pt x="425" y="1343"/>
                  </a:lnTo>
                  <a:lnTo>
                    <a:pt x="415" y="1337"/>
                  </a:lnTo>
                  <a:lnTo>
                    <a:pt x="404" y="1323"/>
                  </a:lnTo>
                  <a:lnTo>
                    <a:pt x="394" y="1307"/>
                  </a:lnTo>
                  <a:lnTo>
                    <a:pt x="388" y="1287"/>
                  </a:lnTo>
                  <a:lnTo>
                    <a:pt x="386" y="1272"/>
                  </a:lnTo>
                  <a:lnTo>
                    <a:pt x="382" y="1256"/>
                  </a:lnTo>
                  <a:lnTo>
                    <a:pt x="378" y="1244"/>
                  </a:lnTo>
                  <a:lnTo>
                    <a:pt x="378" y="1240"/>
                  </a:lnTo>
                  <a:lnTo>
                    <a:pt x="372" y="1240"/>
                  </a:lnTo>
                  <a:lnTo>
                    <a:pt x="358" y="1240"/>
                  </a:lnTo>
                  <a:lnTo>
                    <a:pt x="341" y="1238"/>
                  </a:lnTo>
                  <a:lnTo>
                    <a:pt x="321" y="1236"/>
                  </a:lnTo>
                  <a:lnTo>
                    <a:pt x="303" y="1232"/>
                  </a:lnTo>
                  <a:lnTo>
                    <a:pt x="291" y="1224"/>
                  </a:lnTo>
                  <a:lnTo>
                    <a:pt x="282" y="1219"/>
                  </a:lnTo>
                  <a:lnTo>
                    <a:pt x="276" y="1213"/>
                  </a:lnTo>
                  <a:lnTo>
                    <a:pt x="270" y="1209"/>
                  </a:lnTo>
                  <a:lnTo>
                    <a:pt x="268" y="1201"/>
                  </a:lnTo>
                  <a:lnTo>
                    <a:pt x="268" y="1189"/>
                  </a:lnTo>
                  <a:lnTo>
                    <a:pt x="274" y="1171"/>
                  </a:lnTo>
                  <a:lnTo>
                    <a:pt x="280" y="1150"/>
                  </a:lnTo>
                  <a:lnTo>
                    <a:pt x="284" y="1134"/>
                  </a:lnTo>
                  <a:lnTo>
                    <a:pt x="285" y="1120"/>
                  </a:lnTo>
                  <a:lnTo>
                    <a:pt x="287" y="1110"/>
                  </a:lnTo>
                  <a:lnTo>
                    <a:pt x="291" y="1100"/>
                  </a:lnTo>
                  <a:lnTo>
                    <a:pt x="299" y="1087"/>
                  </a:lnTo>
                  <a:lnTo>
                    <a:pt x="309" y="1075"/>
                  </a:lnTo>
                  <a:lnTo>
                    <a:pt x="315" y="1065"/>
                  </a:lnTo>
                  <a:lnTo>
                    <a:pt x="311" y="1057"/>
                  </a:lnTo>
                  <a:lnTo>
                    <a:pt x="303" y="1053"/>
                  </a:lnTo>
                  <a:lnTo>
                    <a:pt x="289" y="1053"/>
                  </a:lnTo>
                  <a:lnTo>
                    <a:pt x="272" y="1053"/>
                  </a:lnTo>
                  <a:lnTo>
                    <a:pt x="254" y="1051"/>
                  </a:lnTo>
                  <a:lnTo>
                    <a:pt x="240" y="1047"/>
                  </a:lnTo>
                  <a:lnTo>
                    <a:pt x="230" y="1039"/>
                  </a:lnTo>
                  <a:lnTo>
                    <a:pt x="221" y="1020"/>
                  </a:lnTo>
                  <a:lnTo>
                    <a:pt x="217" y="1000"/>
                  </a:lnTo>
                  <a:lnTo>
                    <a:pt x="211" y="980"/>
                  </a:lnTo>
                  <a:lnTo>
                    <a:pt x="207" y="959"/>
                  </a:lnTo>
                  <a:lnTo>
                    <a:pt x="205" y="943"/>
                  </a:lnTo>
                  <a:lnTo>
                    <a:pt x="199" y="931"/>
                  </a:lnTo>
                  <a:lnTo>
                    <a:pt x="191" y="919"/>
                  </a:lnTo>
                  <a:lnTo>
                    <a:pt x="187" y="908"/>
                  </a:lnTo>
                  <a:lnTo>
                    <a:pt x="189" y="894"/>
                  </a:lnTo>
                  <a:lnTo>
                    <a:pt x="191" y="888"/>
                  </a:lnTo>
                  <a:lnTo>
                    <a:pt x="197" y="884"/>
                  </a:lnTo>
                  <a:lnTo>
                    <a:pt x="201" y="878"/>
                  </a:lnTo>
                  <a:lnTo>
                    <a:pt x="205" y="874"/>
                  </a:lnTo>
                  <a:lnTo>
                    <a:pt x="209" y="870"/>
                  </a:lnTo>
                  <a:lnTo>
                    <a:pt x="211" y="868"/>
                  </a:lnTo>
                  <a:lnTo>
                    <a:pt x="213" y="868"/>
                  </a:lnTo>
                  <a:lnTo>
                    <a:pt x="207" y="868"/>
                  </a:lnTo>
                  <a:lnTo>
                    <a:pt x="193" y="868"/>
                  </a:lnTo>
                  <a:lnTo>
                    <a:pt x="173" y="870"/>
                  </a:lnTo>
                  <a:lnTo>
                    <a:pt x="152" y="870"/>
                  </a:lnTo>
                  <a:lnTo>
                    <a:pt x="130" y="872"/>
                  </a:lnTo>
                  <a:lnTo>
                    <a:pt x="112" y="876"/>
                  </a:lnTo>
                  <a:lnTo>
                    <a:pt x="97" y="882"/>
                  </a:lnTo>
                  <a:lnTo>
                    <a:pt x="81" y="892"/>
                  </a:lnTo>
                  <a:lnTo>
                    <a:pt x="67" y="902"/>
                  </a:lnTo>
                  <a:lnTo>
                    <a:pt x="53" y="912"/>
                  </a:lnTo>
                  <a:lnTo>
                    <a:pt x="43" y="915"/>
                  </a:lnTo>
                  <a:lnTo>
                    <a:pt x="34" y="915"/>
                  </a:lnTo>
                  <a:lnTo>
                    <a:pt x="28" y="912"/>
                  </a:lnTo>
                  <a:lnTo>
                    <a:pt x="22" y="908"/>
                  </a:lnTo>
                  <a:lnTo>
                    <a:pt x="18" y="906"/>
                  </a:lnTo>
                  <a:lnTo>
                    <a:pt x="14" y="902"/>
                  </a:lnTo>
                  <a:lnTo>
                    <a:pt x="10" y="896"/>
                  </a:lnTo>
                  <a:lnTo>
                    <a:pt x="10" y="892"/>
                  </a:lnTo>
                  <a:lnTo>
                    <a:pt x="10" y="884"/>
                  </a:lnTo>
                  <a:lnTo>
                    <a:pt x="16" y="876"/>
                  </a:lnTo>
                  <a:lnTo>
                    <a:pt x="24" y="868"/>
                  </a:lnTo>
                  <a:lnTo>
                    <a:pt x="32" y="862"/>
                  </a:lnTo>
                  <a:lnTo>
                    <a:pt x="37" y="854"/>
                  </a:lnTo>
                  <a:lnTo>
                    <a:pt x="37" y="843"/>
                  </a:lnTo>
                  <a:lnTo>
                    <a:pt x="34" y="835"/>
                  </a:lnTo>
                  <a:lnTo>
                    <a:pt x="24" y="829"/>
                  </a:lnTo>
                  <a:lnTo>
                    <a:pt x="14" y="823"/>
                  </a:lnTo>
                  <a:lnTo>
                    <a:pt x="6" y="817"/>
                  </a:lnTo>
                  <a:lnTo>
                    <a:pt x="0" y="811"/>
                  </a:lnTo>
                  <a:lnTo>
                    <a:pt x="2" y="799"/>
                  </a:lnTo>
                  <a:lnTo>
                    <a:pt x="12" y="776"/>
                  </a:lnTo>
                  <a:lnTo>
                    <a:pt x="22" y="758"/>
                  </a:lnTo>
                  <a:lnTo>
                    <a:pt x="34" y="744"/>
                  </a:lnTo>
                  <a:lnTo>
                    <a:pt x="41" y="734"/>
                  </a:lnTo>
                  <a:lnTo>
                    <a:pt x="47" y="719"/>
                  </a:lnTo>
                  <a:lnTo>
                    <a:pt x="55" y="701"/>
                  </a:lnTo>
                  <a:lnTo>
                    <a:pt x="61" y="685"/>
                  </a:lnTo>
                  <a:lnTo>
                    <a:pt x="67" y="675"/>
                  </a:lnTo>
                  <a:lnTo>
                    <a:pt x="75" y="669"/>
                  </a:lnTo>
                  <a:lnTo>
                    <a:pt x="89" y="665"/>
                  </a:lnTo>
                  <a:lnTo>
                    <a:pt x="102" y="660"/>
                  </a:lnTo>
                  <a:lnTo>
                    <a:pt x="114" y="646"/>
                  </a:lnTo>
                  <a:lnTo>
                    <a:pt x="122" y="632"/>
                  </a:lnTo>
                  <a:lnTo>
                    <a:pt x="126" y="620"/>
                  </a:lnTo>
                  <a:lnTo>
                    <a:pt x="130" y="614"/>
                  </a:lnTo>
                  <a:lnTo>
                    <a:pt x="142" y="604"/>
                  </a:lnTo>
                  <a:lnTo>
                    <a:pt x="152" y="599"/>
                  </a:lnTo>
                  <a:lnTo>
                    <a:pt x="161" y="595"/>
                  </a:lnTo>
                  <a:lnTo>
                    <a:pt x="167" y="591"/>
                  </a:lnTo>
                  <a:lnTo>
                    <a:pt x="175" y="581"/>
                  </a:lnTo>
                  <a:lnTo>
                    <a:pt x="187" y="553"/>
                  </a:lnTo>
                  <a:lnTo>
                    <a:pt x="197" y="522"/>
                  </a:lnTo>
                  <a:lnTo>
                    <a:pt x="205" y="488"/>
                  </a:lnTo>
                  <a:lnTo>
                    <a:pt x="213" y="445"/>
                  </a:lnTo>
                  <a:lnTo>
                    <a:pt x="215" y="404"/>
                  </a:lnTo>
                  <a:lnTo>
                    <a:pt x="213" y="384"/>
                  </a:lnTo>
                  <a:lnTo>
                    <a:pt x="213" y="358"/>
                  </a:lnTo>
                  <a:lnTo>
                    <a:pt x="213" y="333"/>
                  </a:lnTo>
                  <a:lnTo>
                    <a:pt x="211" y="309"/>
                  </a:lnTo>
                  <a:lnTo>
                    <a:pt x="209" y="295"/>
                  </a:lnTo>
                  <a:lnTo>
                    <a:pt x="201" y="288"/>
                  </a:lnTo>
                  <a:lnTo>
                    <a:pt x="189" y="286"/>
                  </a:lnTo>
                  <a:lnTo>
                    <a:pt x="173" y="284"/>
                  </a:lnTo>
                  <a:lnTo>
                    <a:pt x="159" y="280"/>
                  </a:lnTo>
                  <a:lnTo>
                    <a:pt x="146" y="274"/>
                  </a:lnTo>
                  <a:lnTo>
                    <a:pt x="134" y="260"/>
                  </a:lnTo>
                  <a:lnTo>
                    <a:pt x="126" y="242"/>
                  </a:lnTo>
                  <a:lnTo>
                    <a:pt x="122" y="225"/>
                  </a:lnTo>
                  <a:lnTo>
                    <a:pt x="124" y="181"/>
                  </a:lnTo>
                  <a:lnTo>
                    <a:pt x="144" y="162"/>
                  </a:lnTo>
                  <a:lnTo>
                    <a:pt x="169" y="183"/>
                  </a:lnTo>
                  <a:lnTo>
                    <a:pt x="203" y="168"/>
                  </a:lnTo>
                  <a:lnTo>
                    <a:pt x="199" y="114"/>
                  </a:lnTo>
                  <a:lnTo>
                    <a:pt x="228" y="20"/>
                  </a:lnTo>
                  <a:lnTo>
                    <a:pt x="266" y="0"/>
                  </a:lnTo>
                  <a:lnTo>
                    <a:pt x="278" y="116"/>
                  </a:lnTo>
                  <a:lnTo>
                    <a:pt x="311" y="177"/>
                  </a:lnTo>
                  <a:lnTo>
                    <a:pt x="354" y="170"/>
                  </a:lnTo>
                  <a:lnTo>
                    <a:pt x="400" y="118"/>
                  </a:lnTo>
                  <a:lnTo>
                    <a:pt x="429" y="156"/>
                  </a:lnTo>
                  <a:lnTo>
                    <a:pt x="411" y="191"/>
                  </a:lnTo>
                  <a:lnTo>
                    <a:pt x="447" y="242"/>
                  </a:lnTo>
                  <a:lnTo>
                    <a:pt x="496" y="244"/>
                  </a:lnTo>
                  <a:lnTo>
                    <a:pt x="551" y="329"/>
                  </a:lnTo>
                  <a:lnTo>
                    <a:pt x="614" y="439"/>
                  </a:lnTo>
                  <a:lnTo>
                    <a:pt x="646" y="516"/>
                  </a:lnTo>
                  <a:lnTo>
                    <a:pt x="681" y="551"/>
                  </a:lnTo>
                  <a:lnTo>
                    <a:pt x="721" y="543"/>
                  </a:lnTo>
                  <a:lnTo>
                    <a:pt x="793" y="494"/>
                  </a:lnTo>
                  <a:lnTo>
                    <a:pt x="803" y="518"/>
                  </a:lnTo>
                  <a:lnTo>
                    <a:pt x="852" y="492"/>
                  </a:lnTo>
                  <a:lnTo>
                    <a:pt x="856" y="435"/>
                  </a:lnTo>
                  <a:lnTo>
                    <a:pt x="831" y="402"/>
                  </a:lnTo>
                  <a:lnTo>
                    <a:pt x="831" y="335"/>
                  </a:lnTo>
                  <a:lnTo>
                    <a:pt x="868" y="315"/>
                  </a:lnTo>
                  <a:lnTo>
                    <a:pt x="925" y="244"/>
                  </a:lnTo>
                  <a:lnTo>
                    <a:pt x="917" y="199"/>
                  </a:lnTo>
                  <a:lnTo>
                    <a:pt x="941" y="171"/>
                  </a:lnTo>
                  <a:lnTo>
                    <a:pt x="976" y="171"/>
                  </a:lnTo>
                  <a:lnTo>
                    <a:pt x="980" y="148"/>
                  </a:lnTo>
                  <a:lnTo>
                    <a:pt x="967" y="120"/>
                  </a:lnTo>
                  <a:lnTo>
                    <a:pt x="994" y="103"/>
                  </a:lnTo>
                  <a:lnTo>
                    <a:pt x="1043" y="108"/>
                  </a:lnTo>
                  <a:lnTo>
                    <a:pt x="1043" y="162"/>
                  </a:lnTo>
                  <a:lnTo>
                    <a:pt x="1065" y="232"/>
                  </a:lnTo>
                  <a:lnTo>
                    <a:pt x="1128" y="227"/>
                  </a:lnTo>
                  <a:lnTo>
                    <a:pt x="1154" y="189"/>
                  </a:lnTo>
                  <a:lnTo>
                    <a:pt x="1187" y="211"/>
                  </a:lnTo>
                  <a:lnTo>
                    <a:pt x="1193" y="252"/>
                  </a:lnTo>
                  <a:lnTo>
                    <a:pt x="1177" y="315"/>
                  </a:lnTo>
                  <a:lnTo>
                    <a:pt x="1126" y="329"/>
                  </a:lnTo>
                  <a:lnTo>
                    <a:pt x="1061" y="327"/>
                  </a:lnTo>
                  <a:lnTo>
                    <a:pt x="1047" y="311"/>
                  </a:lnTo>
                  <a:lnTo>
                    <a:pt x="1024" y="337"/>
                  </a:lnTo>
                  <a:lnTo>
                    <a:pt x="994" y="315"/>
                  </a:lnTo>
                  <a:lnTo>
                    <a:pt x="939" y="376"/>
                  </a:lnTo>
                  <a:lnTo>
                    <a:pt x="961" y="404"/>
                  </a:lnTo>
                  <a:lnTo>
                    <a:pt x="965" y="459"/>
                  </a:lnTo>
                  <a:lnTo>
                    <a:pt x="1006" y="471"/>
                  </a:lnTo>
                  <a:lnTo>
                    <a:pt x="1051" y="449"/>
                  </a:lnTo>
                  <a:lnTo>
                    <a:pt x="1069" y="445"/>
                  </a:lnTo>
                  <a:lnTo>
                    <a:pt x="1104" y="490"/>
                  </a:lnTo>
                  <a:lnTo>
                    <a:pt x="1075" y="561"/>
                  </a:lnTo>
                  <a:lnTo>
                    <a:pt x="1053" y="614"/>
                  </a:lnTo>
                  <a:lnTo>
                    <a:pt x="1075" y="658"/>
                  </a:lnTo>
                  <a:lnTo>
                    <a:pt x="1116" y="677"/>
                  </a:lnTo>
                  <a:lnTo>
                    <a:pt x="1118" y="732"/>
                  </a:lnTo>
                  <a:lnTo>
                    <a:pt x="1081" y="782"/>
                  </a:lnTo>
                  <a:lnTo>
                    <a:pt x="1112" y="837"/>
                  </a:lnTo>
                  <a:lnTo>
                    <a:pt x="1138" y="819"/>
                  </a:lnTo>
                  <a:lnTo>
                    <a:pt x="1187" y="823"/>
                  </a:lnTo>
                  <a:lnTo>
                    <a:pt x="1197" y="864"/>
                  </a:lnTo>
                  <a:lnTo>
                    <a:pt x="1228" y="884"/>
                  </a:lnTo>
                  <a:lnTo>
                    <a:pt x="1262" y="864"/>
                  </a:lnTo>
                  <a:lnTo>
                    <a:pt x="1293" y="888"/>
                  </a:lnTo>
                  <a:lnTo>
                    <a:pt x="1329" y="872"/>
                  </a:lnTo>
                  <a:lnTo>
                    <a:pt x="1352" y="900"/>
                  </a:lnTo>
                  <a:lnTo>
                    <a:pt x="1343" y="973"/>
                  </a:lnTo>
                  <a:lnTo>
                    <a:pt x="1291" y="986"/>
                  </a:lnTo>
                  <a:lnTo>
                    <a:pt x="1262" y="1026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Freeform 73"/>
            <p:cNvSpPr>
              <a:spLocks/>
            </p:cNvSpPr>
            <p:nvPr/>
          </p:nvSpPr>
          <p:spPr bwMode="gray">
            <a:xfrm>
              <a:off x="2755" y="3269"/>
              <a:ext cx="596" cy="432"/>
            </a:xfrm>
            <a:custGeom>
              <a:avLst/>
              <a:gdLst>
                <a:gd name="T0" fmla="*/ 209 w 1191"/>
                <a:gd name="T1" fmla="*/ 213 h 864"/>
                <a:gd name="T2" fmla="*/ 202 w 1191"/>
                <a:gd name="T3" fmla="*/ 215 h 864"/>
                <a:gd name="T4" fmla="*/ 195 w 1191"/>
                <a:gd name="T5" fmla="*/ 214 h 864"/>
                <a:gd name="T6" fmla="*/ 186 w 1191"/>
                <a:gd name="T7" fmla="*/ 210 h 864"/>
                <a:gd name="T8" fmla="*/ 180 w 1191"/>
                <a:gd name="T9" fmla="*/ 210 h 864"/>
                <a:gd name="T10" fmla="*/ 174 w 1191"/>
                <a:gd name="T11" fmla="*/ 203 h 864"/>
                <a:gd name="T12" fmla="*/ 169 w 1191"/>
                <a:gd name="T13" fmla="*/ 200 h 864"/>
                <a:gd name="T14" fmla="*/ 163 w 1191"/>
                <a:gd name="T15" fmla="*/ 210 h 864"/>
                <a:gd name="T16" fmla="*/ 155 w 1191"/>
                <a:gd name="T17" fmla="*/ 214 h 864"/>
                <a:gd name="T18" fmla="*/ 146 w 1191"/>
                <a:gd name="T19" fmla="*/ 216 h 864"/>
                <a:gd name="T20" fmla="*/ 140 w 1191"/>
                <a:gd name="T21" fmla="*/ 211 h 864"/>
                <a:gd name="T22" fmla="*/ 133 w 1191"/>
                <a:gd name="T23" fmla="*/ 213 h 864"/>
                <a:gd name="T24" fmla="*/ 123 w 1191"/>
                <a:gd name="T25" fmla="*/ 213 h 864"/>
                <a:gd name="T26" fmla="*/ 112 w 1191"/>
                <a:gd name="T27" fmla="*/ 206 h 864"/>
                <a:gd name="T28" fmla="*/ 101 w 1191"/>
                <a:gd name="T29" fmla="*/ 198 h 864"/>
                <a:gd name="T30" fmla="*/ 93 w 1191"/>
                <a:gd name="T31" fmla="*/ 189 h 864"/>
                <a:gd name="T32" fmla="*/ 88 w 1191"/>
                <a:gd name="T33" fmla="*/ 176 h 864"/>
                <a:gd name="T34" fmla="*/ 91 w 1191"/>
                <a:gd name="T35" fmla="*/ 171 h 864"/>
                <a:gd name="T36" fmla="*/ 94 w 1191"/>
                <a:gd name="T37" fmla="*/ 170 h 864"/>
                <a:gd name="T38" fmla="*/ 96 w 1191"/>
                <a:gd name="T39" fmla="*/ 167 h 864"/>
                <a:gd name="T40" fmla="*/ 87 w 1191"/>
                <a:gd name="T41" fmla="*/ 160 h 864"/>
                <a:gd name="T42" fmla="*/ 79 w 1191"/>
                <a:gd name="T43" fmla="*/ 161 h 864"/>
                <a:gd name="T44" fmla="*/ 74 w 1191"/>
                <a:gd name="T45" fmla="*/ 163 h 864"/>
                <a:gd name="T46" fmla="*/ 66 w 1191"/>
                <a:gd name="T47" fmla="*/ 158 h 864"/>
                <a:gd name="T48" fmla="*/ 60 w 1191"/>
                <a:gd name="T49" fmla="*/ 161 h 864"/>
                <a:gd name="T50" fmla="*/ 52 w 1191"/>
                <a:gd name="T51" fmla="*/ 156 h 864"/>
                <a:gd name="T52" fmla="*/ 46 w 1191"/>
                <a:gd name="T53" fmla="*/ 152 h 864"/>
                <a:gd name="T54" fmla="*/ 66 w 1191"/>
                <a:gd name="T55" fmla="*/ 135 h 864"/>
                <a:gd name="T56" fmla="*/ 53 w 1191"/>
                <a:gd name="T57" fmla="*/ 114 h 864"/>
                <a:gd name="T58" fmla="*/ 29 w 1191"/>
                <a:gd name="T59" fmla="*/ 108 h 864"/>
                <a:gd name="T60" fmla="*/ 8 w 1191"/>
                <a:gd name="T61" fmla="*/ 101 h 864"/>
                <a:gd name="T62" fmla="*/ 26 w 1191"/>
                <a:gd name="T63" fmla="*/ 74 h 864"/>
                <a:gd name="T64" fmla="*/ 63 w 1191"/>
                <a:gd name="T65" fmla="*/ 84 h 864"/>
                <a:gd name="T66" fmla="*/ 77 w 1191"/>
                <a:gd name="T67" fmla="*/ 70 h 864"/>
                <a:gd name="T68" fmla="*/ 100 w 1191"/>
                <a:gd name="T69" fmla="*/ 52 h 864"/>
                <a:gd name="T70" fmla="*/ 124 w 1191"/>
                <a:gd name="T71" fmla="*/ 56 h 864"/>
                <a:gd name="T72" fmla="*/ 144 w 1191"/>
                <a:gd name="T73" fmla="*/ 48 h 864"/>
                <a:gd name="T74" fmla="*/ 165 w 1191"/>
                <a:gd name="T75" fmla="*/ 40 h 864"/>
                <a:gd name="T76" fmla="*/ 182 w 1191"/>
                <a:gd name="T77" fmla="*/ 27 h 864"/>
                <a:gd name="T78" fmla="*/ 200 w 1191"/>
                <a:gd name="T79" fmla="*/ 19 h 864"/>
                <a:gd name="T80" fmla="*/ 217 w 1191"/>
                <a:gd name="T81" fmla="*/ 9 h 864"/>
                <a:gd name="T82" fmla="*/ 244 w 1191"/>
                <a:gd name="T83" fmla="*/ 5 h 864"/>
                <a:gd name="T84" fmla="*/ 260 w 1191"/>
                <a:gd name="T85" fmla="*/ 18 h 864"/>
                <a:gd name="T86" fmla="*/ 252 w 1191"/>
                <a:gd name="T87" fmla="*/ 54 h 864"/>
                <a:gd name="T88" fmla="*/ 274 w 1191"/>
                <a:gd name="T89" fmla="*/ 71 h 864"/>
                <a:gd name="T90" fmla="*/ 298 w 1191"/>
                <a:gd name="T91" fmla="*/ 81 h 864"/>
                <a:gd name="T92" fmla="*/ 282 w 1191"/>
                <a:gd name="T93" fmla="*/ 108 h 864"/>
                <a:gd name="T94" fmla="*/ 260 w 1191"/>
                <a:gd name="T95" fmla="*/ 161 h 864"/>
                <a:gd name="T96" fmla="*/ 248 w 1191"/>
                <a:gd name="T97" fmla="*/ 182 h 864"/>
                <a:gd name="T98" fmla="*/ 225 w 1191"/>
                <a:gd name="T99" fmla="*/ 197 h 86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191"/>
                <a:gd name="T151" fmla="*/ 0 h 864"/>
                <a:gd name="T152" fmla="*/ 1191 w 1191"/>
                <a:gd name="T153" fmla="*/ 864 h 86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191" h="864">
                  <a:moveTo>
                    <a:pt x="866" y="835"/>
                  </a:moveTo>
                  <a:lnTo>
                    <a:pt x="834" y="815"/>
                  </a:lnTo>
                  <a:lnTo>
                    <a:pt x="836" y="852"/>
                  </a:lnTo>
                  <a:lnTo>
                    <a:pt x="832" y="852"/>
                  </a:lnTo>
                  <a:lnTo>
                    <a:pt x="821" y="856"/>
                  </a:lnTo>
                  <a:lnTo>
                    <a:pt x="807" y="860"/>
                  </a:lnTo>
                  <a:lnTo>
                    <a:pt x="793" y="864"/>
                  </a:lnTo>
                  <a:lnTo>
                    <a:pt x="783" y="862"/>
                  </a:lnTo>
                  <a:lnTo>
                    <a:pt x="777" y="856"/>
                  </a:lnTo>
                  <a:lnTo>
                    <a:pt x="767" y="849"/>
                  </a:lnTo>
                  <a:lnTo>
                    <a:pt x="758" y="841"/>
                  </a:lnTo>
                  <a:lnTo>
                    <a:pt x="744" y="837"/>
                  </a:lnTo>
                  <a:lnTo>
                    <a:pt x="734" y="837"/>
                  </a:lnTo>
                  <a:lnTo>
                    <a:pt x="726" y="837"/>
                  </a:lnTo>
                  <a:lnTo>
                    <a:pt x="718" y="837"/>
                  </a:lnTo>
                  <a:lnTo>
                    <a:pt x="708" y="831"/>
                  </a:lnTo>
                  <a:lnTo>
                    <a:pt x="701" y="821"/>
                  </a:lnTo>
                  <a:lnTo>
                    <a:pt x="693" y="811"/>
                  </a:lnTo>
                  <a:lnTo>
                    <a:pt x="687" y="801"/>
                  </a:lnTo>
                  <a:lnTo>
                    <a:pt x="681" y="797"/>
                  </a:lnTo>
                  <a:lnTo>
                    <a:pt x="673" y="799"/>
                  </a:lnTo>
                  <a:lnTo>
                    <a:pt x="665" y="811"/>
                  </a:lnTo>
                  <a:lnTo>
                    <a:pt x="657" y="825"/>
                  </a:lnTo>
                  <a:lnTo>
                    <a:pt x="651" y="839"/>
                  </a:lnTo>
                  <a:lnTo>
                    <a:pt x="641" y="847"/>
                  </a:lnTo>
                  <a:lnTo>
                    <a:pt x="632" y="850"/>
                  </a:lnTo>
                  <a:lnTo>
                    <a:pt x="620" y="856"/>
                  </a:lnTo>
                  <a:lnTo>
                    <a:pt x="606" y="860"/>
                  </a:lnTo>
                  <a:lnTo>
                    <a:pt x="592" y="862"/>
                  </a:lnTo>
                  <a:lnTo>
                    <a:pt x="582" y="862"/>
                  </a:lnTo>
                  <a:lnTo>
                    <a:pt x="575" y="854"/>
                  </a:lnTo>
                  <a:lnTo>
                    <a:pt x="569" y="849"/>
                  </a:lnTo>
                  <a:lnTo>
                    <a:pt x="559" y="843"/>
                  </a:lnTo>
                  <a:lnTo>
                    <a:pt x="549" y="843"/>
                  </a:lnTo>
                  <a:lnTo>
                    <a:pt x="539" y="845"/>
                  </a:lnTo>
                  <a:lnTo>
                    <a:pt x="529" y="850"/>
                  </a:lnTo>
                  <a:lnTo>
                    <a:pt x="519" y="854"/>
                  </a:lnTo>
                  <a:lnTo>
                    <a:pt x="508" y="854"/>
                  </a:lnTo>
                  <a:lnTo>
                    <a:pt x="492" y="849"/>
                  </a:lnTo>
                  <a:lnTo>
                    <a:pt x="474" y="837"/>
                  </a:lnTo>
                  <a:lnTo>
                    <a:pt x="458" y="829"/>
                  </a:lnTo>
                  <a:lnTo>
                    <a:pt x="445" y="821"/>
                  </a:lnTo>
                  <a:lnTo>
                    <a:pt x="431" y="811"/>
                  </a:lnTo>
                  <a:lnTo>
                    <a:pt x="417" y="799"/>
                  </a:lnTo>
                  <a:lnTo>
                    <a:pt x="403" y="791"/>
                  </a:lnTo>
                  <a:lnTo>
                    <a:pt x="389" y="784"/>
                  </a:lnTo>
                  <a:lnTo>
                    <a:pt x="382" y="776"/>
                  </a:lnTo>
                  <a:lnTo>
                    <a:pt x="370" y="754"/>
                  </a:lnTo>
                  <a:lnTo>
                    <a:pt x="358" y="732"/>
                  </a:lnTo>
                  <a:lnTo>
                    <a:pt x="352" y="717"/>
                  </a:lnTo>
                  <a:lnTo>
                    <a:pt x="350" y="703"/>
                  </a:lnTo>
                  <a:lnTo>
                    <a:pt x="354" y="691"/>
                  </a:lnTo>
                  <a:lnTo>
                    <a:pt x="358" y="685"/>
                  </a:lnTo>
                  <a:lnTo>
                    <a:pt x="364" y="683"/>
                  </a:lnTo>
                  <a:lnTo>
                    <a:pt x="368" y="681"/>
                  </a:lnTo>
                  <a:lnTo>
                    <a:pt x="372" y="679"/>
                  </a:lnTo>
                  <a:lnTo>
                    <a:pt x="376" y="677"/>
                  </a:lnTo>
                  <a:lnTo>
                    <a:pt x="380" y="673"/>
                  </a:lnTo>
                  <a:lnTo>
                    <a:pt x="382" y="671"/>
                  </a:lnTo>
                  <a:lnTo>
                    <a:pt x="382" y="665"/>
                  </a:lnTo>
                  <a:lnTo>
                    <a:pt x="376" y="654"/>
                  </a:lnTo>
                  <a:lnTo>
                    <a:pt x="364" y="646"/>
                  </a:lnTo>
                  <a:lnTo>
                    <a:pt x="348" y="638"/>
                  </a:lnTo>
                  <a:lnTo>
                    <a:pt x="332" y="636"/>
                  </a:lnTo>
                  <a:lnTo>
                    <a:pt x="323" y="638"/>
                  </a:lnTo>
                  <a:lnTo>
                    <a:pt x="315" y="644"/>
                  </a:lnTo>
                  <a:lnTo>
                    <a:pt x="307" y="650"/>
                  </a:lnTo>
                  <a:lnTo>
                    <a:pt x="301" y="652"/>
                  </a:lnTo>
                  <a:lnTo>
                    <a:pt x="295" y="650"/>
                  </a:lnTo>
                  <a:lnTo>
                    <a:pt x="283" y="636"/>
                  </a:lnTo>
                  <a:lnTo>
                    <a:pt x="273" y="630"/>
                  </a:lnTo>
                  <a:lnTo>
                    <a:pt x="262" y="630"/>
                  </a:lnTo>
                  <a:lnTo>
                    <a:pt x="254" y="636"/>
                  </a:lnTo>
                  <a:lnTo>
                    <a:pt x="246" y="642"/>
                  </a:lnTo>
                  <a:lnTo>
                    <a:pt x="238" y="644"/>
                  </a:lnTo>
                  <a:lnTo>
                    <a:pt x="230" y="640"/>
                  </a:lnTo>
                  <a:lnTo>
                    <a:pt x="220" y="632"/>
                  </a:lnTo>
                  <a:lnTo>
                    <a:pt x="208" y="624"/>
                  </a:lnTo>
                  <a:lnTo>
                    <a:pt x="195" y="614"/>
                  </a:lnTo>
                  <a:lnTo>
                    <a:pt x="185" y="608"/>
                  </a:lnTo>
                  <a:lnTo>
                    <a:pt x="181" y="606"/>
                  </a:lnTo>
                  <a:lnTo>
                    <a:pt x="181" y="593"/>
                  </a:lnTo>
                  <a:lnTo>
                    <a:pt x="210" y="553"/>
                  </a:lnTo>
                  <a:lnTo>
                    <a:pt x="262" y="540"/>
                  </a:lnTo>
                  <a:lnTo>
                    <a:pt x="271" y="467"/>
                  </a:lnTo>
                  <a:lnTo>
                    <a:pt x="248" y="439"/>
                  </a:lnTo>
                  <a:lnTo>
                    <a:pt x="212" y="455"/>
                  </a:lnTo>
                  <a:lnTo>
                    <a:pt x="179" y="435"/>
                  </a:lnTo>
                  <a:lnTo>
                    <a:pt x="147" y="451"/>
                  </a:lnTo>
                  <a:lnTo>
                    <a:pt x="116" y="431"/>
                  </a:lnTo>
                  <a:lnTo>
                    <a:pt x="106" y="390"/>
                  </a:lnTo>
                  <a:lnTo>
                    <a:pt x="57" y="386"/>
                  </a:lnTo>
                  <a:lnTo>
                    <a:pt x="31" y="404"/>
                  </a:lnTo>
                  <a:lnTo>
                    <a:pt x="0" y="349"/>
                  </a:lnTo>
                  <a:lnTo>
                    <a:pt x="51" y="347"/>
                  </a:lnTo>
                  <a:lnTo>
                    <a:pt x="104" y="295"/>
                  </a:lnTo>
                  <a:lnTo>
                    <a:pt x="139" y="292"/>
                  </a:lnTo>
                  <a:lnTo>
                    <a:pt x="195" y="327"/>
                  </a:lnTo>
                  <a:lnTo>
                    <a:pt x="250" y="335"/>
                  </a:lnTo>
                  <a:lnTo>
                    <a:pt x="275" y="309"/>
                  </a:lnTo>
                  <a:lnTo>
                    <a:pt x="279" y="288"/>
                  </a:lnTo>
                  <a:lnTo>
                    <a:pt x="307" y="278"/>
                  </a:lnTo>
                  <a:lnTo>
                    <a:pt x="338" y="248"/>
                  </a:lnTo>
                  <a:lnTo>
                    <a:pt x="386" y="238"/>
                  </a:lnTo>
                  <a:lnTo>
                    <a:pt x="397" y="207"/>
                  </a:lnTo>
                  <a:lnTo>
                    <a:pt x="437" y="181"/>
                  </a:lnTo>
                  <a:lnTo>
                    <a:pt x="458" y="223"/>
                  </a:lnTo>
                  <a:lnTo>
                    <a:pt x="496" y="225"/>
                  </a:lnTo>
                  <a:lnTo>
                    <a:pt x="521" y="248"/>
                  </a:lnTo>
                  <a:lnTo>
                    <a:pt x="567" y="227"/>
                  </a:lnTo>
                  <a:lnTo>
                    <a:pt x="575" y="189"/>
                  </a:lnTo>
                  <a:lnTo>
                    <a:pt x="604" y="173"/>
                  </a:lnTo>
                  <a:lnTo>
                    <a:pt x="641" y="193"/>
                  </a:lnTo>
                  <a:lnTo>
                    <a:pt x="659" y="160"/>
                  </a:lnTo>
                  <a:lnTo>
                    <a:pt x="695" y="160"/>
                  </a:lnTo>
                  <a:lnTo>
                    <a:pt x="693" y="120"/>
                  </a:lnTo>
                  <a:lnTo>
                    <a:pt x="728" y="108"/>
                  </a:lnTo>
                  <a:lnTo>
                    <a:pt x="740" y="122"/>
                  </a:lnTo>
                  <a:lnTo>
                    <a:pt x="765" y="71"/>
                  </a:lnTo>
                  <a:lnTo>
                    <a:pt x="797" y="73"/>
                  </a:lnTo>
                  <a:lnTo>
                    <a:pt x="825" y="77"/>
                  </a:lnTo>
                  <a:lnTo>
                    <a:pt x="840" y="30"/>
                  </a:lnTo>
                  <a:lnTo>
                    <a:pt x="868" y="36"/>
                  </a:lnTo>
                  <a:lnTo>
                    <a:pt x="891" y="63"/>
                  </a:lnTo>
                  <a:lnTo>
                    <a:pt x="933" y="6"/>
                  </a:lnTo>
                  <a:lnTo>
                    <a:pt x="974" y="18"/>
                  </a:lnTo>
                  <a:lnTo>
                    <a:pt x="1006" y="0"/>
                  </a:lnTo>
                  <a:lnTo>
                    <a:pt x="1039" y="10"/>
                  </a:lnTo>
                  <a:lnTo>
                    <a:pt x="1039" y="69"/>
                  </a:lnTo>
                  <a:lnTo>
                    <a:pt x="1065" y="89"/>
                  </a:lnTo>
                  <a:lnTo>
                    <a:pt x="1059" y="154"/>
                  </a:lnTo>
                  <a:lnTo>
                    <a:pt x="1006" y="215"/>
                  </a:lnTo>
                  <a:lnTo>
                    <a:pt x="1080" y="209"/>
                  </a:lnTo>
                  <a:lnTo>
                    <a:pt x="1096" y="234"/>
                  </a:lnTo>
                  <a:lnTo>
                    <a:pt x="1096" y="284"/>
                  </a:lnTo>
                  <a:lnTo>
                    <a:pt x="1134" y="258"/>
                  </a:lnTo>
                  <a:lnTo>
                    <a:pt x="1169" y="258"/>
                  </a:lnTo>
                  <a:lnTo>
                    <a:pt x="1191" y="321"/>
                  </a:lnTo>
                  <a:lnTo>
                    <a:pt x="1163" y="351"/>
                  </a:lnTo>
                  <a:lnTo>
                    <a:pt x="1167" y="408"/>
                  </a:lnTo>
                  <a:lnTo>
                    <a:pt x="1128" y="431"/>
                  </a:lnTo>
                  <a:lnTo>
                    <a:pt x="1104" y="504"/>
                  </a:lnTo>
                  <a:lnTo>
                    <a:pt x="1110" y="579"/>
                  </a:lnTo>
                  <a:lnTo>
                    <a:pt x="1039" y="642"/>
                  </a:lnTo>
                  <a:lnTo>
                    <a:pt x="1013" y="654"/>
                  </a:lnTo>
                  <a:lnTo>
                    <a:pt x="1013" y="713"/>
                  </a:lnTo>
                  <a:lnTo>
                    <a:pt x="990" y="728"/>
                  </a:lnTo>
                  <a:lnTo>
                    <a:pt x="943" y="738"/>
                  </a:lnTo>
                  <a:lnTo>
                    <a:pt x="937" y="776"/>
                  </a:lnTo>
                  <a:lnTo>
                    <a:pt x="899" y="788"/>
                  </a:lnTo>
                  <a:lnTo>
                    <a:pt x="866" y="835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Freeform 74"/>
            <p:cNvSpPr>
              <a:spLocks/>
            </p:cNvSpPr>
            <p:nvPr/>
          </p:nvSpPr>
          <p:spPr bwMode="gray">
            <a:xfrm>
              <a:off x="2755" y="3269"/>
              <a:ext cx="596" cy="432"/>
            </a:xfrm>
            <a:custGeom>
              <a:avLst/>
              <a:gdLst>
                <a:gd name="T0" fmla="*/ 209 w 1191"/>
                <a:gd name="T1" fmla="*/ 213 h 864"/>
                <a:gd name="T2" fmla="*/ 202 w 1191"/>
                <a:gd name="T3" fmla="*/ 215 h 864"/>
                <a:gd name="T4" fmla="*/ 195 w 1191"/>
                <a:gd name="T5" fmla="*/ 214 h 864"/>
                <a:gd name="T6" fmla="*/ 186 w 1191"/>
                <a:gd name="T7" fmla="*/ 210 h 864"/>
                <a:gd name="T8" fmla="*/ 180 w 1191"/>
                <a:gd name="T9" fmla="*/ 210 h 864"/>
                <a:gd name="T10" fmla="*/ 174 w 1191"/>
                <a:gd name="T11" fmla="*/ 203 h 864"/>
                <a:gd name="T12" fmla="*/ 169 w 1191"/>
                <a:gd name="T13" fmla="*/ 200 h 864"/>
                <a:gd name="T14" fmla="*/ 163 w 1191"/>
                <a:gd name="T15" fmla="*/ 210 h 864"/>
                <a:gd name="T16" fmla="*/ 155 w 1191"/>
                <a:gd name="T17" fmla="*/ 214 h 864"/>
                <a:gd name="T18" fmla="*/ 146 w 1191"/>
                <a:gd name="T19" fmla="*/ 216 h 864"/>
                <a:gd name="T20" fmla="*/ 140 w 1191"/>
                <a:gd name="T21" fmla="*/ 211 h 864"/>
                <a:gd name="T22" fmla="*/ 133 w 1191"/>
                <a:gd name="T23" fmla="*/ 213 h 864"/>
                <a:gd name="T24" fmla="*/ 123 w 1191"/>
                <a:gd name="T25" fmla="*/ 213 h 864"/>
                <a:gd name="T26" fmla="*/ 112 w 1191"/>
                <a:gd name="T27" fmla="*/ 206 h 864"/>
                <a:gd name="T28" fmla="*/ 101 w 1191"/>
                <a:gd name="T29" fmla="*/ 198 h 864"/>
                <a:gd name="T30" fmla="*/ 93 w 1191"/>
                <a:gd name="T31" fmla="*/ 189 h 864"/>
                <a:gd name="T32" fmla="*/ 88 w 1191"/>
                <a:gd name="T33" fmla="*/ 176 h 864"/>
                <a:gd name="T34" fmla="*/ 91 w 1191"/>
                <a:gd name="T35" fmla="*/ 171 h 864"/>
                <a:gd name="T36" fmla="*/ 94 w 1191"/>
                <a:gd name="T37" fmla="*/ 170 h 864"/>
                <a:gd name="T38" fmla="*/ 96 w 1191"/>
                <a:gd name="T39" fmla="*/ 167 h 864"/>
                <a:gd name="T40" fmla="*/ 87 w 1191"/>
                <a:gd name="T41" fmla="*/ 160 h 864"/>
                <a:gd name="T42" fmla="*/ 79 w 1191"/>
                <a:gd name="T43" fmla="*/ 161 h 864"/>
                <a:gd name="T44" fmla="*/ 74 w 1191"/>
                <a:gd name="T45" fmla="*/ 163 h 864"/>
                <a:gd name="T46" fmla="*/ 66 w 1191"/>
                <a:gd name="T47" fmla="*/ 158 h 864"/>
                <a:gd name="T48" fmla="*/ 60 w 1191"/>
                <a:gd name="T49" fmla="*/ 161 h 864"/>
                <a:gd name="T50" fmla="*/ 52 w 1191"/>
                <a:gd name="T51" fmla="*/ 156 h 864"/>
                <a:gd name="T52" fmla="*/ 46 w 1191"/>
                <a:gd name="T53" fmla="*/ 152 h 864"/>
                <a:gd name="T54" fmla="*/ 66 w 1191"/>
                <a:gd name="T55" fmla="*/ 135 h 864"/>
                <a:gd name="T56" fmla="*/ 53 w 1191"/>
                <a:gd name="T57" fmla="*/ 114 h 864"/>
                <a:gd name="T58" fmla="*/ 29 w 1191"/>
                <a:gd name="T59" fmla="*/ 108 h 864"/>
                <a:gd name="T60" fmla="*/ 8 w 1191"/>
                <a:gd name="T61" fmla="*/ 101 h 864"/>
                <a:gd name="T62" fmla="*/ 26 w 1191"/>
                <a:gd name="T63" fmla="*/ 74 h 864"/>
                <a:gd name="T64" fmla="*/ 63 w 1191"/>
                <a:gd name="T65" fmla="*/ 84 h 864"/>
                <a:gd name="T66" fmla="*/ 77 w 1191"/>
                <a:gd name="T67" fmla="*/ 70 h 864"/>
                <a:gd name="T68" fmla="*/ 100 w 1191"/>
                <a:gd name="T69" fmla="*/ 52 h 864"/>
                <a:gd name="T70" fmla="*/ 124 w 1191"/>
                <a:gd name="T71" fmla="*/ 56 h 864"/>
                <a:gd name="T72" fmla="*/ 144 w 1191"/>
                <a:gd name="T73" fmla="*/ 48 h 864"/>
                <a:gd name="T74" fmla="*/ 165 w 1191"/>
                <a:gd name="T75" fmla="*/ 40 h 864"/>
                <a:gd name="T76" fmla="*/ 182 w 1191"/>
                <a:gd name="T77" fmla="*/ 27 h 864"/>
                <a:gd name="T78" fmla="*/ 200 w 1191"/>
                <a:gd name="T79" fmla="*/ 19 h 864"/>
                <a:gd name="T80" fmla="*/ 217 w 1191"/>
                <a:gd name="T81" fmla="*/ 9 h 864"/>
                <a:gd name="T82" fmla="*/ 244 w 1191"/>
                <a:gd name="T83" fmla="*/ 5 h 864"/>
                <a:gd name="T84" fmla="*/ 260 w 1191"/>
                <a:gd name="T85" fmla="*/ 18 h 864"/>
                <a:gd name="T86" fmla="*/ 252 w 1191"/>
                <a:gd name="T87" fmla="*/ 54 h 864"/>
                <a:gd name="T88" fmla="*/ 274 w 1191"/>
                <a:gd name="T89" fmla="*/ 71 h 864"/>
                <a:gd name="T90" fmla="*/ 298 w 1191"/>
                <a:gd name="T91" fmla="*/ 81 h 864"/>
                <a:gd name="T92" fmla="*/ 282 w 1191"/>
                <a:gd name="T93" fmla="*/ 108 h 864"/>
                <a:gd name="T94" fmla="*/ 260 w 1191"/>
                <a:gd name="T95" fmla="*/ 161 h 864"/>
                <a:gd name="T96" fmla="*/ 248 w 1191"/>
                <a:gd name="T97" fmla="*/ 182 h 864"/>
                <a:gd name="T98" fmla="*/ 225 w 1191"/>
                <a:gd name="T99" fmla="*/ 197 h 86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191"/>
                <a:gd name="T151" fmla="*/ 0 h 864"/>
                <a:gd name="T152" fmla="*/ 1191 w 1191"/>
                <a:gd name="T153" fmla="*/ 864 h 86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191" h="864">
                  <a:moveTo>
                    <a:pt x="866" y="835"/>
                  </a:moveTo>
                  <a:lnTo>
                    <a:pt x="834" y="815"/>
                  </a:lnTo>
                  <a:lnTo>
                    <a:pt x="836" y="852"/>
                  </a:lnTo>
                  <a:lnTo>
                    <a:pt x="832" y="852"/>
                  </a:lnTo>
                  <a:lnTo>
                    <a:pt x="821" y="856"/>
                  </a:lnTo>
                  <a:lnTo>
                    <a:pt x="807" y="860"/>
                  </a:lnTo>
                  <a:lnTo>
                    <a:pt x="793" y="864"/>
                  </a:lnTo>
                  <a:lnTo>
                    <a:pt x="783" y="862"/>
                  </a:lnTo>
                  <a:lnTo>
                    <a:pt x="777" y="856"/>
                  </a:lnTo>
                  <a:lnTo>
                    <a:pt x="767" y="849"/>
                  </a:lnTo>
                  <a:lnTo>
                    <a:pt x="758" y="841"/>
                  </a:lnTo>
                  <a:lnTo>
                    <a:pt x="744" y="837"/>
                  </a:lnTo>
                  <a:lnTo>
                    <a:pt x="734" y="837"/>
                  </a:lnTo>
                  <a:lnTo>
                    <a:pt x="726" y="837"/>
                  </a:lnTo>
                  <a:lnTo>
                    <a:pt x="718" y="837"/>
                  </a:lnTo>
                  <a:lnTo>
                    <a:pt x="708" y="831"/>
                  </a:lnTo>
                  <a:lnTo>
                    <a:pt x="701" y="821"/>
                  </a:lnTo>
                  <a:lnTo>
                    <a:pt x="693" y="811"/>
                  </a:lnTo>
                  <a:lnTo>
                    <a:pt x="687" y="801"/>
                  </a:lnTo>
                  <a:lnTo>
                    <a:pt x="681" y="797"/>
                  </a:lnTo>
                  <a:lnTo>
                    <a:pt x="673" y="799"/>
                  </a:lnTo>
                  <a:lnTo>
                    <a:pt x="665" y="811"/>
                  </a:lnTo>
                  <a:lnTo>
                    <a:pt x="657" y="825"/>
                  </a:lnTo>
                  <a:lnTo>
                    <a:pt x="651" y="839"/>
                  </a:lnTo>
                  <a:lnTo>
                    <a:pt x="641" y="847"/>
                  </a:lnTo>
                  <a:lnTo>
                    <a:pt x="632" y="850"/>
                  </a:lnTo>
                  <a:lnTo>
                    <a:pt x="620" y="856"/>
                  </a:lnTo>
                  <a:lnTo>
                    <a:pt x="606" y="860"/>
                  </a:lnTo>
                  <a:lnTo>
                    <a:pt x="592" y="862"/>
                  </a:lnTo>
                  <a:lnTo>
                    <a:pt x="582" y="862"/>
                  </a:lnTo>
                  <a:lnTo>
                    <a:pt x="575" y="854"/>
                  </a:lnTo>
                  <a:lnTo>
                    <a:pt x="569" y="849"/>
                  </a:lnTo>
                  <a:lnTo>
                    <a:pt x="559" y="843"/>
                  </a:lnTo>
                  <a:lnTo>
                    <a:pt x="549" y="843"/>
                  </a:lnTo>
                  <a:lnTo>
                    <a:pt x="539" y="845"/>
                  </a:lnTo>
                  <a:lnTo>
                    <a:pt x="529" y="850"/>
                  </a:lnTo>
                  <a:lnTo>
                    <a:pt x="519" y="854"/>
                  </a:lnTo>
                  <a:lnTo>
                    <a:pt x="508" y="854"/>
                  </a:lnTo>
                  <a:lnTo>
                    <a:pt x="492" y="849"/>
                  </a:lnTo>
                  <a:lnTo>
                    <a:pt x="474" y="837"/>
                  </a:lnTo>
                  <a:lnTo>
                    <a:pt x="458" y="829"/>
                  </a:lnTo>
                  <a:lnTo>
                    <a:pt x="445" y="821"/>
                  </a:lnTo>
                  <a:lnTo>
                    <a:pt x="431" y="811"/>
                  </a:lnTo>
                  <a:lnTo>
                    <a:pt x="417" y="799"/>
                  </a:lnTo>
                  <a:lnTo>
                    <a:pt x="403" y="791"/>
                  </a:lnTo>
                  <a:lnTo>
                    <a:pt x="389" y="784"/>
                  </a:lnTo>
                  <a:lnTo>
                    <a:pt x="382" y="776"/>
                  </a:lnTo>
                  <a:lnTo>
                    <a:pt x="370" y="754"/>
                  </a:lnTo>
                  <a:lnTo>
                    <a:pt x="358" y="732"/>
                  </a:lnTo>
                  <a:lnTo>
                    <a:pt x="352" y="717"/>
                  </a:lnTo>
                  <a:lnTo>
                    <a:pt x="350" y="703"/>
                  </a:lnTo>
                  <a:lnTo>
                    <a:pt x="354" y="691"/>
                  </a:lnTo>
                  <a:lnTo>
                    <a:pt x="358" y="685"/>
                  </a:lnTo>
                  <a:lnTo>
                    <a:pt x="364" y="683"/>
                  </a:lnTo>
                  <a:lnTo>
                    <a:pt x="368" y="681"/>
                  </a:lnTo>
                  <a:lnTo>
                    <a:pt x="372" y="679"/>
                  </a:lnTo>
                  <a:lnTo>
                    <a:pt x="376" y="677"/>
                  </a:lnTo>
                  <a:lnTo>
                    <a:pt x="380" y="673"/>
                  </a:lnTo>
                  <a:lnTo>
                    <a:pt x="382" y="671"/>
                  </a:lnTo>
                  <a:lnTo>
                    <a:pt x="382" y="665"/>
                  </a:lnTo>
                  <a:lnTo>
                    <a:pt x="376" y="654"/>
                  </a:lnTo>
                  <a:lnTo>
                    <a:pt x="364" y="646"/>
                  </a:lnTo>
                  <a:lnTo>
                    <a:pt x="348" y="638"/>
                  </a:lnTo>
                  <a:lnTo>
                    <a:pt x="332" y="636"/>
                  </a:lnTo>
                  <a:lnTo>
                    <a:pt x="323" y="638"/>
                  </a:lnTo>
                  <a:lnTo>
                    <a:pt x="315" y="644"/>
                  </a:lnTo>
                  <a:lnTo>
                    <a:pt x="307" y="650"/>
                  </a:lnTo>
                  <a:lnTo>
                    <a:pt x="301" y="652"/>
                  </a:lnTo>
                  <a:lnTo>
                    <a:pt x="295" y="650"/>
                  </a:lnTo>
                  <a:lnTo>
                    <a:pt x="283" y="636"/>
                  </a:lnTo>
                  <a:lnTo>
                    <a:pt x="273" y="630"/>
                  </a:lnTo>
                  <a:lnTo>
                    <a:pt x="262" y="630"/>
                  </a:lnTo>
                  <a:lnTo>
                    <a:pt x="254" y="636"/>
                  </a:lnTo>
                  <a:lnTo>
                    <a:pt x="246" y="642"/>
                  </a:lnTo>
                  <a:lnTo>
                    <a:pt x="238" y="644"/>
                  </a:lnTo>
                  <a:lnTo>
                    <a:pt x="230" y="640"/>
                  </a:lnTo>
                  <a:lnTo>
                    <a:pt x="220" y="632"/>
                  </a:lnTo>
                  <a:lnTo>
                    <a:pt x="208" y="624"/>
                  </a:lnTo>
                  <a:lnTo>
                    <a:pt x="195" y="614"/>
                  </a:lnTo>
                  <a:lnTo>
                    <a:pt x="185" y="608"/>
                  </a:lnTo>
                  <a:lnTo>
                    <a:pt x="181" y="606"/>
                  </a:lnTo>
                  <a:lnTo>
                    <a:pt x="181" y="593"/>
                  </a:lnTo>
                  <a:lnTo>
                    <a:pt x="210" y="553"/>
                  </a:lnTo>
                  <a:lnTo>
                    <a:pt x="262" y="540"/>
                  </a:lnTo>
                  <a:lnTo>
                    <a:pt x="271" y="467"/>
                  </a:lnTo>
                  <a:lnTo>
                    <a:pt x="248" y="439"/>
                  </a:lnTo>
                  <a:lnTo>
                    <a:pt x="212" y="455"/>
                  </a:lnTo>
                  <a:lnTo>
                    <a:pt x="179" y="435"/>
                  </a:lnTo>
                  <a:lnTo>
                    <a:pt x="147" y="451"/>
                  </a:lnTo>
                  <a:lnTo>
                    <a:pt x="116" y="431"/>
                  </a:lnTo>
                  <a:lnTo>
                    <a:pt x="106" y="390"/>
                  </a:lnTo>
                  <a:lnTo>
                    <a:pt x="57" y="386"/>
                  </a:lnTo>
                  <a:lnTo>
                    <a:pt x="31" y="404"/>
                  </a:lnTo>
                  <a:lnTo>
                    <a:pt x="0" y="349"/>
                  </a:lnTo>
                  <a:lnTo>
                    <a:pt x="51" y="347"/>
                  </a:lnTo>
                  <a:lnTo>
                    <a:pt x="104" y="295"/>
                  </a:lnTo>
                  <a:lnTo>
                    <a:pt x="139" y="292"/>
                  </a:lnTo>
                  <a:lnTo>
                    <a:pt x="195" y="327"/>
                  </a:lnTo>
                  <a:lnTo>
                    <a:pt x="250" y="335"/>
                  </a:lnTo>
                  <a:lnTo>
                    <a:pt x="275" y="309"/>
                  </a:lnTo>
                  <a:lnTo>
                    <a:pt x="279" y="288"/>
                  </a:lnTo>
                  <a:lnTo>
                    <a:pt x="307" y="278"/>
                  </a:lnTo>
                  <a:lnTo>
                    <a:pt x="338" y="248"/>
                  </a:lnTo>
                  <a:lnTo>
                    <a:pt x="386" y="238"/>
                  </a:lnTo>
                  <a:lnTo>
                    <a:pt x="397" y="207"/>
                  </a:lnTo>
                  <a:lnTo>
                    <a:pt x="437" y="181"/>
                  </a:lnTo>
                  <a:lnTo>
                    <a:pt x="458" y="223"/>
                  </a:lnTo>
                  <a:lnTo>
                    <a:pt x="496" y="225"/>
                  </a:lnTo>
                  <a:lnTo>
                    <a:pt x="521" y="248"/>
                  </a:lnTo>
                  <a:lnTo>
                    <a:pt x="567" y="227"/>
                  </a:lnTo>
                  <a:lnTo>
                    <a:pt x="575" y="189"/>
                  </a:lnTo>
                  <a:lnTo>
                    <a:pt x="604" y="173"/>
                  </a:lnTo>
                  <a:lnTo>
                    <a:pt x="641" y="193"/>
                  </a:lnTo>
                  <a:lnTo>
                    <a:pt x="659" y="160"/>
                  </a:lnTo>
                  <a:lnTo>
                    <a:pt x="695" y="160"/>
                  </a:lnTo>
                  <a:lnTo>
                    <a:pt x="693" y="120"/>
                  </a:lnTo>
                  <a:lnTo>
                    <a:pt x="728" y="108"/>
                  </a:lnTo>
                  <a:lnTo>
                    <a:pt x="740" y="122"/>
                  </a:lnTo>
                  <a:lnTo>
                    <a:pt x="765" y="71"/>
                  </a:lnTo>
                  <a:lnTo>
                    <a:pt x="797" y="73"/>
                  </a:lnTo>
                  <a:lnTo>
                    <a:pt x="825" y="77"/>
                  </a:lnTo>
                  <a:lnTo>
                    <a:pt x="840" y="30"/>
                  </a:lnTo>
                  <a:lnTo>
                    <a:pt x="868" y="36"/>
                  </a:lnTo>
                  <a:lnTo>
                    <a:pt x="891" y="63"/>
                  </a:lnTo>
                  <a:lnTo>
                    <a:pt x="933" y="6"/>
                  </a:lnTo>
                  <a:lnTo>
                    <a:pt x="974" y="18"/>
                  </a:lnTo>
                  <a:lnTo>
                    <a:pt x="1006" y="0"/>
                  </a:lnTo>
                  <a:lnTo>
                    <a:pt x="1039" y="10"/>
                  </a:lnTo>
                  <a:lnTo>
                    <a:pt x="1039" y="69"/>
                  </a:lnTo>
                  <a:lnTo>
                    <a:pt x="1065" y="89"/>
                  </a:lnTo>
                  <a:lnTo>
                    <a:pt x="1059" y="154"/>
                  </a:lnTo>
                  <a:lnTo>
                    <a:pt x="1006" y="215"/>
                  </a:lnTo>
                  <a:lnTo>
                    <a:pt x="1080" y="209"/>
                  </a:lnTo>
                  <a:lnTo>
                    <a:pt x="1096" y="234"/>
                  </a:lnTo>
                  <a:lnTo>
                    <a:pt x="1096" y="284"/>
                  </a:lnTo>
                  <a:lnTo>
                    <a:pt x="1134" y="258"/>
                  </a:lnTo>
                  <a:lnTo>
                    <a:pt x="1169" y="258"/>
                  </a:lnTo>
                  <a:lnTo>
                    <a:pt x="1191" y="321"/>
                  </a:lnTo>
                  <a:lnTo>
                    <a:pt x="1163" y="351"/>
                  </a:lnTo>
                  <a:lnTo>
                    <a:pt x="1167" y="408"/>
                  </a:lnTo>
                  <a:lnTo>
                    <a:pt x="1128" y="431"/>
                  </a:lnTo>
                  <a:lnTo>
                    <a:pt x="1104" y="504"/>
                  </a:lnTo>
                  <a:lnTo>
                    <a:pt x="1110" y="579"/>
                  </a:lnTo>
                  <a:lnTo>
                    <a:pt x="1039" y="642"/>
                  </a:lnTo>
                  <a:lnTo>
                    <a:pt x="1013" y="654"/>
                  </a:lnTo>
                  <a:lnTo>
                    <a:pt x="1013" y="713"/>
                  </a:lnTo>
                  <a:lnTo>
                    <a:pt x="990" y="728"/>
                  </a:lnTo>
                  <a:lnTo>
                    <a:pt x="943" y="738"/>
                  </a:lnTo>
                  <a:lnTo>
                    <a:pt x="937" y="776"/>
                  </a:lnTo>
                  <a:lnTo>
                    <a:pt x="899" y="788"/>
                  </a:lnTo>
                  <a:lnTo>
                    <a:pt x="866" y="835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Freeform 75"/>
            <p:cNvSpPr>
              <a:spLocks/>
            </p:cNvSpPr>
            <p:nvPr/>
          </p:nvSpPr>
          <p:spPr bwMode="gray">
            <a:xfrm>
              <a:off x="3116" y="3813"/>
              <a:ext cx="195" cy="172"/>
            </a:xfrm>
            <a:custGeom>
              <a:avLst/>
              <a:gdLst>
                <a:gd name="T0" fmla="*/ 20 w 392"/>
                <a:gd name="T1" fmla="*/ 19 h 344"/>
                <a:gd name="T2" fmla="*/ 17 w 392"/>
                <a:gd name="T3" fmla="*/ 21 h 344"/>
                <a:gd name="T4" fmla="*/ 11 w 392"/>
                <a:gd name="T5" fmla="*/ 27 h 344"/>
                <a:gd name="T6" fmla="*/ 5 w 392"/>
                <a:gd name="T7" fmla="*/ 35 h 344"/>
                <a:gd name="T8" fmla="*/ 1 w 392"/>
                <a:gd name="T9" fmla="*/ 40 h 344"/>
                <a:gd name="T10" fmla="*/ 0 w 392"/>
                <a:gd name="T11" fmla="*/ 50 h 344"/>
                <a:gd name="T12" fmla="*/ 1 w 392"/>
                <a:gd name="T13" fmla="*/ 63 h 344"/>
                <a:gd name="T14" fmla="*/ 5 w 392"/>
                <a:gd name="T15" fmla="*/ 72 h 344"/>
                <a:gd name="T16" fmla="*/ 12 w 392"/>
                <a:gd name="T17" fmla="*/ 78 h 344"/>
                <a:gd name="T18" fmla="*/ 22 w 392"/>
                <a:gd name="T19" fmla="*/ 80 h 344"/>
                <a:gd name="T20" fmla="*/ 28 w 392"/>
                <a:gd name="T21" fmla="*/ 80 h 344"/>
                <a:gd name="T22" fmla="*/ 33 w 392"/>
                <a:gd name="T23" fmla="*/ 81 h 344"/>
                <a:gd name="T24" fmla="*/ 41 w 392"/>
                <a:gd name="T25" fmla="*/ 86 h 344"/>
                <a:gd name="T26" fmla="*/ 46 w 392"/>
                <a:gd name="T27" fmla="*/ 85 h 344"/>
                <a:gd name="T28" fmla="*/ 49 w 392"/>
                <a:gd name="T29" fmla="*/ 80 h 344"/>
                <a:gd name="T30" fmla="*/ 53 w 392"/>
                <a:gd name="T31" fmla="*/ 74 h 344"/>
                <a:gd name="T32" fmla="*/ 59 w 392"/>
                <a:gd name="T33" fmla="*/ 73 h 344"/>
                <a:gd name="T34" fmla="*/ 64 w 392"/>
                <a:gd name="T35" fmla="*/ 69 h 344"/>
                <a:gd name="T36" fmla="*/ 69 w 392"/>
                <a:gd name="T37" fmla="*/ 63 h 344"/>
                <a:gd name="T38" fmla="*/ 76 w 392"/>
                <a:gd name="T39" fmla="*/ 59 h 344"/>
                <a:gd name="T40" fmla="*/ 79 w 392"/>
                <a:gd name="T41" fmla="*/ 52 h 344"/>
                <a:gd name="T42" fmla="*/ 80 w 392"/>
                <a:gd name="T43" fmla="*/ 43 h 344"/>
                <a:gd name="T44" fmla="*/ 85 w 392"/>
                <a:gd name="T45" fmla="*/ 28 h 344"/>
                <a:gd name="T46" fmla="*/ 90 w 392"/>
                <a:gd name="T47" fmla="*/ 21 h 344"/>
                <a:gd name="T48" fmla="*/ 94 w 392"/>
                <a:gd name="T49" fmla="*/ 19 h 344"/>
                <a:gd name="T50" fmla="*/ 97 w 392"/>
                <a:gd name="T51" fmla="*/ 15 h 344"/>
                <a:gd name="T52" fmla="*/ 97 w 392"/>
                <a:gd name="T53" fmla="*/ 9 h 344"/>
                <a:gd name="T54" fmla="*/ 95 w 392"/>
                <a:gd name="T55" fmla="*/ 3 h 344"/>
                <a:gd name="T56" fmla="*/ 88 w 392"/>
                <a:gd name="T57" fmla="*/ 1 h 344"/>
                <a:gd name="T58" fmla="*/ 75 w 392"/>
                <a:gd name="T59" fmla="*/ 1 h 344"/>
                <a:gd name="T60" fmla="*/ 64 w 392"/>
                <a:gd name="T61" fmla="*/ 3 h 344"/>
                <a:gd name="T62" fmla="*/ 55 w 392"/>
                <a:gd name="T63" fmla="*/ 5 h 344"/>
                <a:gd name="T64" fmla="*/ 45 w 392"/>
                <a:gd name="T65" fmla="*/ 7 h 344"/>
                <a:gd name="T66" fmla="*/ 38 w 392"/>
                <a:gd name="T67" fmla="*/ 8 h 344"/>
                <a:gd name="T68" fmla="*/ 33 w 392"/>
                <a:gd name="T69" fmla="*/ 11 h 344"/>
                <a:gd name="T70" fmla="*/ 28 w 392"/>
                <a:gd name="T71" fmla="*/ 12 h 344"/>
                <a:gd name="T72" fmla="*/ 23 w 392"/>
                <a:gd name="T73" fmla="*/ 12 h 3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92"/>
                <a:gd name="T112" fmla="*/ 0 h 344"/>
                <a:gd name="T113" fmla="*/ 392 w 392"/>
                <a:gd name="T114" fmla="*/ 344 h 34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92" h="344">
                  <a:moveTo>
                    <a:pt x="87" y="51"/>
                  </a:moveTo>
                  <a:lnTo>
                    <a:pt x="83" y="74"/>
                  </a:lnTo>
                  <a:lnTo>
                    <a:pt x="79" y="76"/>
                  </a:lnTo>
                  <a:lnTo>
                    <a:pt x="71" y="84"/>
                  </a:lnTo>
                  <a:lnTo>
                    <a:pt x="59" y="96"/>
                  </a:lnTo>
                  <a:lnTo>
                    <a:pt x="45" y="108"/>
                  </a:lnTo>
                  <a:lnTo>
                    <a:pt x="32" y="124"/>
                  </a:lnTo>
                  <a:lnTo>
                    <a:pt x="20" y="137"/>
                  </a:lnTo>
                  <a:lnTo>
                    <a:pt x="10" y="149"/>
                  </a:lnTo>
                  <a:lnTo>
                    <a:pt x="4" y="159"/>
                  </a:lnTo>
                  <a:lnTo>
                    <a:pt x="0" y="175"/>
                  </a:lnTo>
                  <a:lnTo>
                    <a:pt x="0" y="200"/>
                  </a:lnTo>
                  <a:lnTo>
                    <a:pt x="2" y="228"/>
                  </a:lnTo>
                  <a:lnTo>
                    <a:pt x="6" y="254"/>
                  </a:lnTo>
                  <a:lnTo>
                    <a:pt x="12" y="271"/>
                  </a:lnTo>
                  <a:lnTo>
                    <a:pt x="22" y="287"/>
                  </a:lnTo>
                  <a:lnTo>
                    <a:pt x="36" y="299"/>
                  </a:lnTo>
                  <a:lnTo>
                    <a:pt x="51" y="309"/>
                  </a:lnTo>
                  <a:lnTo>
                    <a:pt x="73" y="317"/>
                  </a:lnTo>
                  <a:lnTo>
                    <a:pt x="91" y="318"/>
                  </a:lnTo>
                  <a:lnTo>
                    <a:pt x="103" y="318"/>
                  </a:lnTo>
                  <a:lnTo>
                    <a:pt x="112" y="318"/>
                  </a:lnTo>
                  <a:lnTo>
                    <a:pt x="122" y="318"/>
                  </a:lnTo>
                  <a:lnTo>
                    <a:pt x="134" y="324"/>
                  </a:lnTo>
                  <a:lnTo>
                    <a:pt x="152" y="334"/>
                  </a:lnTo>
                  <a:lnTo>
                    <a:pt x="164" y="342"/>
                  </a:lnTo>
                  <a:lnTo>
                    <a:pt x="175" y="344"/>
                  </a:lnTo>
                  <a:lnTo>
                    <a:pt x="185" y="338"/>
                  </a:lnTo>
                  <a:lnTo>
                    <a:pt x="193" y="328"/>
                  </a:lnTo>
                  <a:lnTo>
                    <a:pt x="199" y="317"/>
                  </a:lnTo>
                  <a:lnTo>
                    <a:pt x="205" y="305"/>
                  </a:lnTo>
                  <a:lnTo>
                    <a:pt x="213" y="295"/>
                  </a:lnTo>
                  <a:lnTo>
                    <a:pt x="225" y="293"/>
                  </a:lnTo>
                  <a:lnTo>
                    <a:pt x="240" y="289"/>
                  </a:lnTo>
                  <a:lnTo>
                    <a:pt x="252" y="283"/>
                  </a:lnTo>
                  <a:lnTo>
                    <a:pt x="260" y="275"/>
                  </a:lnTo>
                  <a:lnTo>
                    <a:pt x="268" y="263"/>
                  </a:lnTo>
                  <a:lnTo>
                    <a:pt x="280" y="252"/>
                  </a:lnTo>
                  <a:lnTo>
                    <a:pt x="292" y="246"/>
                  </a:lnTo>
                  <a:lnTo>
                    <a:pt x="305" y="238"/>
                  </a:lnTo>
                  <a:lnTo>
                    <a:pt x="315" y="224"/>
                  </a:lnTo>
                  <a:lnTo>
                    <a:pt x="319" y="208"/>
                  </a:lnTo>
                  <a:lnTo>
                    <a:pt x="321" y="189"/>
                  </a:lnTo>
                  <a:lnTo>
                    <a:pt x="323" y="169"/>
                  </a:lnTo>
                  <a:lnTo>
                    <a:pt x="331" y="139"/>
                  </a:lnTo>
                  <a:lnTo>
                    <a:pt x="343" y="112"/>
                  </a:lnTo>
                  <a:lnTo>
                    <a:pt x="355" y="92"/>
                  </a:lnTo>
                  <a:lnTo>
                    <a:pt x="362" y="84"/>
                  </a:lnTo>
                  <a:lnTo>
                    <a:pt x="372" y="80"/>
                  </a:lnTo>
                  <a:lnTo>
                    <a:pt x="380" y="76"/>
                  </a:lnTo>
                  <a:lnTo>
                    <a:pt x="388" y="70"/>
                  </a:lnTo>
                  <a:lnTo>
                    <a:pt x="392" y="61"/>
                  </a:lnTo>
                  <a:lnTo>
                    <a:pt x="392" y="51"/>
                  </a:lnTo>
                  <a:lnTo>
                    <a:pt x="390" y="35"/>
                  </a:lnTo>
                  <a:lnTo>
                    <a:pt x="390" y="23"/>
                  </a:lnTo>
                  <a:lnTo>
                    <a:pt x="384" y="13"/>
                  </a:lnTo>
                  <a:lnTo>
                    <a:pt x="374" y="8"/>
                  </a:lnTo>
                  <a:lnTo>
                    <a:pt x="356" y="2"/>
                  </a:lnTo>
                  <a:lnTo>
                    <a:pt x="327" y="0"/>
                  </a:lnTo>
                  <a:lnTo>
                    <a:pt x="301" y="4"/>
                  </a:lnTo>
                  <a:lnTo>
                    <a:pt x="280" y="9"/>
                  </a:lnTo>
                  <a:lnTo>
                    <a:pt x="260" y="13"/>
                  </a:lnTo>
                  <a:lnTo>
                    <a:pt x="240" y="15"/>
                  </a:lnTo>
                  <a:lnTo>
                    <a:pt x="221" y="21"/>
                  </a:lnTo>
                  <a:lnTo>
                    <a:pt x="201" y="27"/>
                  </a:lnTo>
                  <a:lnTo>
                    <a:pt x="181" y="27"/>
                  </a:lnTo>
                  <a:lnTo>
                    <a:pt x="166" y="27"/>
                  </a:lnTo>
                  <a:lnTo>
                    <a:pt x="154" y="31"/>
                  </a:lnTo>
                  <a:lnTo>
                    <a:pt x="142" y="39"/>
                  </a:lnTo>
                  <a:lnTo>
                    <a:pt x="134" y="45"/>
                  </a:lnTo>
                  <a:lnTo>
                    <a:pt x="126" y="49"/>
                  </a:lnTo>
                  <a:lnTo>
                    <a:pt x="114" y="49"/>
                  </a:lnTo>
                  <a:lnTo>
                    <a:pt x="103" y="49"/>
                  </a:lnTo>
                  <a:lnTo>
                    <a:pt x="93" y="49"/>
                  </a:lnTo>
                  <a:lnTo>
                    <a:pt x="87" y="51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Freeform 76"/>
            <p:cNvSpPr>
              <a:spLocks/>
            </p:cNvSpPr>
            <p:nvPr/>
          </p:nvSpPr>
          <p:spPr bwMode="gray">
            <a:xfrm>
              <a:off x="3116" y="3813"/>
              <a:ext cx="195" cy="172"/>
            </a:xfrm>
            <a:custGeom>
              <a:avLst/>
              <a:gdLst>
                <a:gd name="T0" fmla="*/ 20 w 392"/>
                <a:gd name="T1" fmla="*/ 19 h 344"/>
                <a:gd name="T2" fmla="*/ 17 w 392"/>
                <a:gd name="T3" fmla="*/ 21 h 344"/>
                <a:gd name="T4" fmla="*/ 11 w 392"/>
                <a:gd name="T5" fmla="*/ 27 h 344"/>
                <a:gd name="T6" fmla="*/ 5 w 392"/>
                <a:gd name="T7" fmla="*/ 35 h 344"/>
                <a:gd name="T8" fmla="*/ 1 w 392"/>
                <a:gd name="T9" fmla="*/ 40 h 344"/>
                <a:gd name="T10" fmla="*/ 0 w 392"/>
                <a:gd name="T11" fmla="*/ 50 h 344"/>
                <a:gd name="T12" fmla="*/ 1 w 392"/>
                <a:gd name="T13" fmla="*/ 63 h 344"/>
                <a:gd name="T14" fmla="*/ 5 w 392"/>
                <a:gd name="T15" fmla="*/ 72 h 344"/>
                <a:gd name="T16" fmla="*/ 12 w 392"/>
                <a:gd name="T17" fmla="*/ 78 h 344"/>
                <a:gd name="T18" fmla="*/ 22 w 392"/>
                <a:gd name="T19" fmla="*/ 80 h 344"/>
                <a:gd name="T20" fmla="*/ 28 w 392"/>
                <a:gd name="T21" fmla="*/ 80 h 344"/>
                <a:gd name="T22" fmla="*/ 33 w 392"/>
                <a:gd name="T23" fmla="*/ 81 h 344"/>
                <a:gd name="T24" fmla="*/ 41 w 392"/>
                <a:gd name="T25" fmla="*/ 86 h 344"/>
                <a:gd name="T26" fmla="*/ 46 w 392"/>
                <a:gd name="T27" fmla="*/ 85 h 344"/>
                <a:gd name="T28" fmla="*/ 49 w 392"/>
                <a:gd name="T29" fmla="*/ 80 h 344"/>
                <a:gd name="T30" fmla="*/ 53 w 392"/>
                <a:gd name="T31" fmla="*/ 74 h 344"/>
                <a:gd name="T32" fmla="*/ 59 w 392"/>
                <a:gd name="T33" fmla="*/ 73 h 344"/>
                <a:gd name="T34" fmla="*/ 64 w 392"/>
                <a:gd name="T35" fmla="*/ 69 h 344"/>
                <a:gd name="T36" fmla="*/ 69 w 392"/>
                <a:gd name="T37" fmla="*/ 63 h 344"/>
                <a:gd name="T38" fmla="*/ 76 w 392"/>
                <a:gd name="T39" fmla="*/ 59 h 344"/>
                <a:gd name="T40" fmla="*/ 79 w 392"/>
                <a:gd name="T41" fmla="*/ 52 h 344"/>
                <a:gd name="T42" fmla="*/ 80 w 392"/>
                <a:gd name="T43" fmla="*/ 43 h 344"/>
                <a:gd name="T44" fmla="*/ 85 w 392"/>
                <a:gd name="T45" fmla="*/ 28 h 344"/>
                <a:gd name="T46" fmla="*/ 90 w 392"/>
                <a:gd name="T47" fmla="*/ 21 h 344"/>
                <a:gd name="T48" fmla="*/ 94 w 392"/>
                <a:gd name="T49" fmla="*/ 19 h 344"/>
                <a:gd name="T50" fmla="*/ 97 w 392"/>
                <a:gd name="T51" fmla="*/ 15 h 344"/>
                <a:gd name="T52" fmla="*/ 97 w 392"/>
                <a:gd name="T53" fmla="*/ 9 h 344"/>
                <a:gd name="T54" fmla="*/ 95 w 392"/>
                <a:gd name="T55" fmla="*/ 3 h 344"/>
                <a:gd name="T56" fmla="*/ 88 w 392"/>
                <a:gd name="T57" fmla="*/ 1 h 344"/>
                <a:gd name="T58" fmla="*/ 75 w 392"/>
                <a:gd name="T59" fmla="*/ 1 h 344"/>
                <a:gd name="T60" fmla="*/ 64 w 392"/>
                <a:gd name="T61" fmla="*/ 3 h 344"/>
                <a:gd name="T62" fmla="*/ 55 w 392"/>
                <a:gd name="T63" fmla="*/ 5 h 344"/>
                <a:gd name="T64" fmla="*/ 45 w 392"/>
                <a:gd name="T65" fmla="*/ 7 h 344"/>
                <a:gd name="T66" fmla="*/ 38 w 392"/>
                <a:gd name="T67" fmla="*/ 8 h 344"/>
                <a:gd name="T68" fmla="*/ 33 w 392"/>
                <a:gd name="T69" fmla="*/ 11 h 344"/>
                <a:gd name="T70" fmla="*/ 28 w 392"/>
                <a:gd name="T71" fmla="*/ 12 h 344"/>
                <a:gd name="T72" fmla="*/ 23 w 392"/>
                <a:gd name="T73" fmla="*/ 12 h 3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92"/>
                <a:gd name="T112" fmla="*/ 0 h 344"/>
                <a:gd name="T113" fmla="*/ 392 w 392"/>
                <a:gd name="T114" fmla="*/ 344 h 34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92" h="344">
                  <a:moveTo>
                    <a:pt x="87" y="51"/>
                  </a:moveTo>
                  <a:lnTo>
                    <a:pt x="83" y="74"/>
                  </a:lnTo>
                  <a:lnTo>
                    <a:pt x="79" y="76"/>
                  </a:lnTo>
                  <a:lnTo>
                    <a:pt x="71" y="84"/>
                  </a:lnTo>
                  <a:lnTo>
                    <a:pt x="59" y="96"/>
                  </a:lnTo>
                  <a:lnTo>
                    <a:pt x="45" y="108"/>
                  </a:lnTo>
                  <a:lnTo>
                    <a:pt x="32" y="124"/>
                  </a:lnTo>
                  <a:lnTo>
                    <a:pt x="20" y="137"/>
                  </a:lnTo>
                  <a:lnTo>
                    <a:pt x="10" y="149"/>
                  </a:lnTo>
                  <a:lnTo>
                    <a:pt x="4" y="159"/>
                  </a:lnTo>
                  <a:lnTo>
                    <a:pt x="0" y="175"/>
                  </a:lnTo>
                  <a:lnTo>
                    <a:pt x="0" y="200"/>
                  </a:lnTo>
                  <a:lnTo>
                    <a:pt x="2" y="228"/>
                  </a:lnTo>
                  <a:lnTo>
                    <a:pt x="6" y="254"/>
                  </a:lnTo>
                  <a:lnTo>
                    <a:pt x="12" y="271"/>
                  </a:lnTo>
                  <a:lnTo>
                    <a:pt x="22" y="287"/>
                  </a:lnTo>
                  <a:lnTo>
                    <a:pt x="36" y="299"/>
                  </a:lnTo>
                  <a:lnTo>
                    <a:pt x="51" y="309"/>
                  </a:lnTo>
                  <a:lnTo>
                    <a:pt x="73" y="317"/>
                  </a:lnTo>
                  <a:lnTo>
                    <a:pt x="91" y="318"/>
                  </a:lnTo>
                  <a:lnTo>
                    <a:pt x="103" y="318"/>
                  </a:lnTo>
                  <a:lnTo>
                    <a:pt x="112" y="318"/>
                  </a:lnTo>
                  <a:lnTo>
                    <a:pt x="122" y="318"/>
                  </a:lnTo>
                  <a:lnTo>
                    <a:pt x="134" y="324"/>
                  </a:lnTo>
                  <a:lnTo>
                    <a:pt x="152" y="334"/>
                  </a:lnTo>
                  <a:lnTo>
                    <a:pt x="164" y="342"/>
                  </a:lnTo>
                  <a:lnTo>
                    <a:pt x="175" y="344"/>
                  </a:lnTo>
                  <a:lnTo>
                    <a:pt x="185" y="338"/>
                  </a:lnTo>
                  <a:lnTo>
                    <a:pt x="193" y="328"/>
                  </a:lnTo>
                  <a:lnTo>
                    <a:pt x="199" y="317"/>
                  </a:lnTo>
                  <a:lnTo>
                    <a:pt x="205" y="305"/>
                  </a:lnTo>
                  <a:lnTo>
                    <a:pt x="213" y="295"/>
                  </a:lnTo>
                  <a:lnTo>
                    <a:pt x="225" y="293"/>
                  </a:lnTo>
                  <a:lnTo>
                    <a:pt x="240" y="289"/>
                  </a:lnTo>
                  <a:lnTo>
                    <a:pt x="252" y="283"/>
                  </a:lnTo>
                  <a:lnTo>
                    <a:pt x="260" y="275"/>
                  </a:lnTo>
                  <a:lnTo>
                    <a:pt x="268" y="263"/>
                  </a:lnTo>
                  <a:lnTo>
                    <a:pt x="280" y="252"/>
                  </a:lnTo>
                  <a:lnTo>
                    <a:pt x="292" y="246"/>
                  </a:lnTo>
                  <a:lnTo>
                    <a:pt x="305" y="238"/>
                  </a:lnTo>
                  <a:lnTo>
                    <a:pt x="315" y="224"/>
                  </a:lnTo>
                  <a:lnTo>
                    <a:pt x="319" y="208"/>
                  </a:lnTo>
                  <a:lnTo>
                    <a:pt x="321" y="189"/>
                  </a:lnTo>
                  <a:lnTo>
                    <a:pt x="323" y="169"/>
                  </a:lnTo>
                  <a:lnTo>
                    <a:pt x="331" y="139"/>
                  </a:lnTo>
                  <a:lnTo>
                    <a:pt x="343" y="112"/>
                  </a:lnTo>
                  <a:lnTo>
                    <a:pt x="355" y="92"/>
                  </a:lnTo>
                  <a:lnTo>
                    <a:pt x="362" y="84"/>
                  </a:lnTo>
                  <a:lnTo>
                    <a:pt x="372" y="80"/>
                  </a:lnTo>
                  <a:lnTo>
                    <a:pt x="380" y="76"/>
                  </a:lnTo>
                  <a:lnTo>
                    <a:pt x="388" y="70"/>
                  </a:lnTo>
                  <a:lnTo>
                    <a:pt x="392" y="61"/>
                  </a:lnTo>
                  <a:lnTo>
                    <a:pt x="392" y="51"/>
                  </a:lnTo>
                  <a:lnTo>
                    <a:pt x="390" y="35"/>
                  </a:lnTo>
                  <a:lnTo>
                    <a:pt x="390" y="23"/>
                  </a:lnTo>
                  <a:lnTo>
                    <a:pt x="384" y="13"/>
                  </a:lnTo>
                  <a:lnTo>
                    <a:pt x="374" y="8"/>
                  </a:lnTo>
                  <a:lnTo>
                    <a:pt x="356" y="2"/>
                  </a:lnTo>
                  <a:lnTo>
                    <a:pt x="327" y="0"/>
                  </a:lnTo>
                  <a:lnTo>
                    <a:pt x="301" y="4"/>
                  </a:lnTo>
                  <a:lnTo>
                    <a:pt x="280" y="9"/>
                  </a:lnTo>
                  <a:lnTo>
                    <a:pt x="260" y="13"/>
                  </a:lnTo>
                  <a:lnTo>
                    <a:pt x="240" y="15"/>
                  </a:lnTo>
                  <a:lnTo>
                    <a:pt x="221" y="21"/>
                  </a:lnTo>
                  <a:lnTo>
                    <a:pt x="201" y="27"/>
                  </a:lnTo>
                  <a:lnTo>
                    <a:pt x="181" y="27"/>
                  </a:lnTo>
                  <a:lnTo>
                    <a:pt x="166" y="27"/>
                  </a:lnTo>
                  <a:lnTo>
                    <a:pt x="154" y="31"/>
                  </a:lnTo>
                  <a:lnTo>
                    <a:pt x="142" y="39"/>
                  </a:lnTo>
                  <a:lnTo>
                    <a:pt x="134" y="45"/>
                  </a:lnTo>
                  <a:lnTo>
                    <a:pt x="126" y="49"/>
                  </a:lnTo>
                  <a:lnTo>
                    <a:pt x="114" y="49"/>
                  </a:lnTo>
                  <a:lnTo>
                    <a:pt x="103" y="49"/>
                  </a:lnTo>
                  <a:lnTo>
                    <a:pt x="93" y="49"/>
                  </a:lnTo>
                  <a:lnTo>
                    <a:pt x="87" y="51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Freeform 77"/>
            <p:cNvSpPr>
              <a:spLocks/>
            </p:cNvSpPr>
            <p:nvPr/>
          </p:nvSpPr>
          <p:spPr bwMode="gray">
            <a:xfrm>
              <a:off x="3188" y="3319"/>
              <a:ext cx="564" cy="480"/>
            </a:xfrm>
            <a:custGeom>
              <a:avLst/>
              <a:gdLst>
                <a:gd name="T0" fmla="*/ 279 w 1128"/>
                <a:gd name="T1" fmla="*/ 62 h 960"/>
                <a:gd name="T2" fmla="*/ 272 w 1128"/>
                <a:gd name="T3" fmla="*/ 67 h 960"/>
                <a:gd name="T4" fmla="*/ 266 w 1128"/>
                <a:gd name="T5" fmla="*/ 77 h 960"/>
                <a:gd name="T6" fmla="*/ 261 w 1128"/>
                <a:gd name="T7" fmla="*/ 87 h 960"/>
                <a:gd name="T8" fmla="*/ 254 w 1128"/>
                <a:gd name="T9" fmla="*/ 97 h 960"/>
                <a:gd name="T10" fmla="*/ 241 w 1128"/>
                <a:gd name="T11" fmla="*/ 103 h 960"/>
                <a:gd name="T12" fmla="*/ 230 w 1128"/>
                <a:gd name="T13" fmla="*/ 104 h 960"/>
                <a:gd name="T14" fmla="*/ 216 w 1128"/>
                <a:gd name="T15" fmla="*/ 103 h 960"/>
                <a:gd name="T16" fmla="*/ 203 w 1128"/>
                <a:gd name="T17" fmla="*/ 110 h 960"/>
                <a:gd name="T18" fmla="*/ 199 w 1128"/>
                <a:gd name="T19" fmla="*/ 115 h 960"/>
                <a:gd name="T20" fmla="*/ 198 w 1128"/>
                <a:gd name="T21" fmla="*/ 118 h 960"/>
                <a:gd name="T22" fmla="*/ 196 w 1128"/>
                <a:gd name="T23" fmla="*/ 119 h 960"/>
                <a:gd name="T24" fmla="*/ 190 w 1128"/>
                <a:gd name="T25" fmla="*/ 114 h 960"/>
                <a:gd name="T26" fmla="*/ 183 w 1128"/>
                <a:gd name="T27" fmla="*/ 118 h 960"/>
                <a:gd name="T28" fmla="*/ 177 w 1128"/>
                <a:gd name="T29" fmla="*/ 127 h 960"/>
                <a:gd name="T30" fmla="*/ 164 w 1128"/>
                <a:gd name="T31" fmla="*/ 127 h 960"/>
                <a:gd name="T32" fmla="*/ 155 w 1128"/>
                <a:gd name="T33" fmla="*/ 120 h 960"/>
                <a:gd name="T34" fmla="*/ 148 w 1128"/>
                <a:gd name="T35" fmla="*/ 111 h 960"/>
                <a:gd name="T36" fmla="*/ 143 w 1128"/>
                <a:gd name="T37" fmla="*/ 113 h 960"/>
                <a:gd name="T38" fmla="*/ 147 w 1128"/>
                <a:gd name="T39" fmla="*/ 122 h 960"/>
                <a:gd name="T40" fmla="*/ 154 w 1128"/>
                <a:gd name="T41" fmla="*/ 130 h 960"/>
                <a:gd name="T42" fmla="*/ 153 w 1128"/>
                <a:gd name="T43" fmla="*/ 140 h 960"/>
                <a:gd name="T44" fmla="*/ 140 w 1128"/>
                <a:gd name="T45" fmla="*/ 149 h 960"/>
                <a:gd name="T46" fmla="*/ 134 w 1128"/>
                <a:gd name="T47" fmla="*/ 149 h 960"/>
                <a:gd name="T48" fmla="*/ 132 w 1128"/>
                <a:gd name="T49" fmla="*/ 148 h 960"/>
                <a:gd name="T50" fmla="*/ 130 w 1128"/>
                <a:gd name="T51" fmla="*/ 148 h 960"/>
                <a:gd name="T52" fmla="*/ 126 w 1128"/>
                <a:gd name="T53" fmla="*/ 154 h 960"/>
                <a:gd name="T54" fmla="*/ 116 w 1128"/>
                <a:gd name="T55" fmla="*/ 163 h 960"/>
                <a:gd name="T56" fmla="*/ 110 w 1128"/>
                <a:gd name="T57" fmla="*/ 167 h 960"/>
                <a:gd name="T58" fmla="*/ 97 w 1128"/>
                <a:gd name="T59" fmla="*/ 168 h 960"/>
                <a:gd name="T60" fmla="*/ 87 w 1128"/>
                <a:gd name="T61" fmla="*/ 171 h 960"/>
                <a:gd name="T62" fmla="*/ 75 w 1128"/>
                <a:gd name="T63" fmla="*/ 179 h 960"/>
                <a:gd name="T64" fmla="*/ 56 w 1128"/>
                <a:gd name="T65" fmla="*/ 185 h 960"/>
                <a:gd name="T66" fmla="*/ 46 w 1128"/>
                <a:gd name="T67" fmla="*/ 186 h 960"/>
                <a:gd name="T68" fmla="*/ 38 w 1128"/>
                <a:gd name="T69" fmla="*/ 194 h 960"/>
                <a:gd name="T70" fmla="*/ 29 w 1128"/>
                <a:gd name="T71" fmla="*/ 199 h 960"/>
                <a:gd name="T72" fmla="*/ 23 w 1128"/>
                <a:gd name="T73" fmla="*/ 207 h 960"/>
                <a:gd name="T74" fmla="*/ 26 w 1128"/>
                <a:gd name="T75" fmla="*/ 214 h 960"/>
                <a:gd name="T76" fmla="*/ 35 w 1128"/>
                <a:gd name="T77" fmla="*/ 227 h 960"/>
                <a:gd name="T78" fmla="*/ 35 w 1128"/>
                <a:gd name="T79" fmla="*/ 235 h 960"/>
                <a:gd name="T80" fmla="*/ 24 w 1128"/>
                <a:gd name="T81" fmla="*/ 240 h 960"/>
                <a:gd name="T82" fmla="*/ 13 w 1128"/>
                <a:gd name="T83" fmla="*/ 235 h 960"/>
                <a:gd name="T84" fmla="*/ 4 w 1128"/>
                <a:gd name="T85" fmla="*/ 222 h 960"/>
                <a:gd name="T86" fmla="*/ 1 w 1128"/>
                <a:gd name="T87" fmla="*/ 210 h 960"/>
                <a:gd name="T88" fmla="*/ 1 w 1128"/>
                <a:gd name="T89" fmla="*/ 200 h 960"/>
                <a:gd name="T90" fmla="*/ 8 w 1128"/>
                <a:gd name="T91" fmla="*/ 189 h 960"/>
                <a:gd name="T92" fmla="*/ 0 w 1128"/>
                <a:gd name="T93" fmla="*/ 184 h 960"/>
                <a:gd name="T94" fmla="*/ 19 w 1128"/>
                <a:gd name="T95" fmla="*/ 160 h 960"/>
                <a:gd name="T96" fmla="*/ 37 w 1128"/>
                <a:gd name="T97" fmla="*/ 139 h 960"/>
                <a:gd name="T98" fmla="*/ 59 w 1128"/>
                <a:gd name="T99" fmla="*/ 101 h 960"/>
                <a:gd name="T100" fmla="*/ 74 w 1128"/>
                <a:gd name="T101" fmla="*/ 62 h 960"/>
                <a:gd name="T102" fmla="*/ 82 w 1128"/>
                <a:gd name="T103" fmla="*/ 36 h 960"/>
                <a:gd name="T104" fmla="*/ 121 w 1128"/>
                <a:gd name="T105" fmla="*/ 3 h 960"/>
                <a:gd name="T106" fmla="*/ 156 w 1128"/>
                <a:gd name="T107" fmla="*/ 8 h 960"/>
                <a:gd name="T108" fmla="*/ 170 w 1128"/>
                <a:gd name="T109" fmla="*/ 24 h 960"/>
                <a:gd name="T110" fmla="*/ 185 w 1128"/>
                <a:gd name="T111" fmla="*/ 32 h 960"/>
                <a:gd name="T112" fmla="*/ 224 w 1128"/>
                <a:gd name="T113" fmla="*/ 15 h 960"/>
                <a:gd name="T114" fmla="*/ 272 w 1128"/>
                <a:gd name="T115" fmla="*/ 41 h 9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128"/>
                <a:gd name="T175" fmla="*/ 0 h 960"/>
                <a:gd name="T176" fmla="*/ 1128 w 1128"/>
                <a:gd name="T177" fmla="*/ 960 h 9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128" h="960">
                  <a:moveTo>
                    <a:pt x="1128" y="246"/>
                  </a:moveTo>
                  <a:lnTo>
                    <a:pt x="1124" y="248"/>
                  </a:lnTo>
                  <a:lnTo>
                    <a:pt x="1116" y="250"/>
                  </a:lnTo>
                  <a:lnTo>
                    <a:pt x="1104" y="254"/>
                  </a:lnTo>
                  <a:lnTo>
                    <a:pt x="1094" y="259"/>
                  </a:lnTo>
                  <a:lnTo>
                    <a:pt x="1088" y="265"/>
                  </a:lnTo>
                  <a:lnTo>
                    <a:pt x="1083" y="275"/>
                  </a:lnTo>
                  <a:lnTo>
                    <a:pt x="1075" y="289"/>
                  </a:lnTo>
                  <a:lnTo>
                    <a:pt x="1063" y="305"/>
                  </a:lnTo>
                  <a:lnTo>
                    <a:pt x="1055" y="318"/>
                  </a:lnTo>
                  <a:lnTo>
                    <a:pt x="1047" y="332"/>
                  </a:lnTo>
                  <a:lnTo>
                    <a:pt x="1043" y="348"/>
                  </a:lnTo>
                  <a:lnTo>
                    <a:pt x="1037" y="362"/>
                  </a:lnTo>
                  <a:lnTo>
                    <a:pt x="1029" y="376"/>
                  </a:lnTo>
                  <a:lnTo>
                    <a:pt x="1016" y="387"/>
                  </a:lnTo>
                  <a:lnTo>
                    <a:pt x="1002" y="395"/>
                  </a:lnTo>
                  <a:lnTo>
                    <a:pt x="984" y="403"/>
                  </a:lnTo>
                  <a:lnTo>
                    <a:pt x="966" y="411"/>
                  </a:lnTo>
                  <a:lnTo>
                    <a:pt x="949" y="417"/>
                  </a:lnTo>
                  <a:lnTo>
                    <a:pt x="937" y="419"/>
                  </a:lnTo>
                  <a:lnTo>
                    <a:pt x="921" y="415"/>
                  </a:lnTo>
                  <a:lnTo>
                    <a:pt x="903" y="411"/>
                  </a:lnTo>
                  <a:lnTo>
                    <a:pt x="884" y="409"/>
                  </a:lnTo>
                  <a:lnTo>
                    <a:pt x="864" y="411"/>
                  </a:lnTo>
                  <a:lnTo>
                    <a:pt x="846" y="419"/>
                  </a:lnTo>
                  <a:lnTo>
                    <a:pt x="829" y="431"/>
                  </a:lnTo>
                  <a:lnTo>
                    <a:pt x="813" y="440"/>
                  </a:lnTo>
                  <a:lnTo>
                    <a:pt x="801" y="450"/>
                  </a:lnTo>
                  <a:lnTo>
                    <a:pt x="799" y="454"/>
                  </a:lnTo>
                  <a:lnTo>
                    <a:pt x="797" y="458"/>
                  </a:lnTo>
                  <a:lnTo>
                    <a:pt x="795" y="464"/>
                  </a:lnTo>
                  <a:lnTo>
                    <a:pt x="793" y="468"/>
                  </a:lnTo>
                  <a:lnTo>
                    <a:pt x="791" y="472"/>
                  </a:lnTo>
                  <a:lnTo>
                    <a:pt x="789" y="474"/>
                  </a:lnTo>
                  <a:lnTo>
                    <a:pt x="787" y="474"/>
                  </a:lnTo>
                  <a:lnTo>
                    <a:pt x="783" y="474"/>
                  </a:lnTo>
                  <a:lnTo>
                    <a:pt x="777" y="470"/>
                  </a:lnTo>
                  <a:lnTo>
                    <a:pt x="770" y="462"/>
                  </a:lnTo>
                  <a:lnTo>
                    <a:pt x="760" y="456"/>
                  </a:lnTo>
                  <a:lnTo>
                    <a:pt x="752" y="456"/>
                  </a:lnTo>
                  <a:lnTo>
                    <a:pt x="742" y="462"/>
                  </a:lnTo>
                  <a:lnTo>
                    <a:pt x="734" y="472"/>
                  </a:lnTo>
                  <a:lnTo>
                    <a:pt x="726" y="484"/>
                  </a:lnTo>
                  <a:lnTo>
                    <a:pt x="718" y="496"/>
                  </a:lnTo>
                  <a:lnTo>
                    <a:pt x="708" y="507"/>
                  </a:lnTo>
                  <a:lnTo>
                    <a:pt x="695" y="513"/>
                  </a:lnTo>
                  <a:lnTo>
                    <a:pt x="679" y="513"/>
                  </a:lnTo>
                  <a:lnTo>
                    <a:pt x="657" y="509"/>
                  </a:lnTo>
                  <a:lnTo>
                    <a:pt x="644" y="503"/>
                  </a:lnTo>
                  <a:lnTo>
                    <a:pt x="634" y="494"/>
                  </a:lnTo>
                  <a:lnTo>
                    <a:pt x="622" y="482"/>
                  </a:lnTo>
                  <a:lnTo>
                    <a:pt x="612" y="468"/>
                  </a:lnTo>
                  <a:lnTo>
                    <a:pt x="602" y="454"/>
                  </a:lnTo>
                  <a:lnTo>
                    <a:pt x="592" y="442"/>
                  </a:lnTo>
                  <a:lnTo>
                    <a:pt x="583" y="437"/>
                  </a:lnTo>
                  <a:lnTo>
                    <a:pt x="575" y="440"/>
                  </a:lnTo>
                  <a:lnTo>
                    <a:pt x="571" y="452"/>
                  </a:lnTo>
                  <a:lnTo>
                    <a:pt x="575" y="464"/>
                  </a:lnTo>
                  <a:lnTo>
                    <a:pt x="581" y="478"/>
                  </a:lnTo>
                  <a:lnTo>
                    <a:pt x="588" y="490"/>
                  </a:lnTo>
                  <a:lnTo>
                    <a:pt x="596" y="498"/>
                  </a:lnTo>
                  <a:lnTo>
                    <a:pt x="608" y="509"/>
                  </a:lnTo>
                  <a:lnTo>
                    <a:pt x="618" y="519"/>
                  </a:lnTo>
                  <a:lnTo>
                    <a:pt x="624" y="531"/>
                  </a:lnTo>
                  <a:lnTo>
                    <a:pt x="624" y="541"/>
                  </a:lnTo>
                  <a:lnTo>
                    <a:pt x="612" y="557"/>
                  </a:lnTo>
                  <a:lnTo>
                    <a:pt x="596" y="574"/>
                  </a:lnTo>
                  <a:lnTo>
                    <a:pt x="577" y="588"/>
                  </a:lnTo>
                  <a:lnTo>
                    <a:pt x="557" y="596"/>
                  </a:lnTo>
                  <a:lnTo>
                    <a:pt x="545" y="600"/>
                  </a:lnTo>
                  <a:lnTo>
                    <a:pt x="535" y="598"/>
                  </a:lnTo>
                  <a:lnTo>
                    <a:pt x="533" y="596"/>
                  </a:lnTo>
                  <a:lnTo>
                    <a:pt x="531" y="594"/>
                  </a:lnTo>
                  <a:lnTo>
                    <a:pt x="527" y="592"/>
                  </a:lnTo>
                  <a:lnTo>
                    <a:pt x="525" y="590"/>
                  </a:lnTo>
                  <a:lnTo>
                    <a:pt x="523" y="590"/>
                  </a:lnTo>
                  <a:lnTo>
                    <a:pt x="521" y="590"/>
                  </a:lnTo>
                  <a:lnTo>
                    <a:pt x="520" y="592"/>
                  </a:lnTo>
                  <a:lnTo>
                    <a:pt x="518" y="598"/>
                  </a:lnTo>
                  <a:lnTo>
                    <a:pt x="514" y="608"/>
                  </a:lnTo>
                  <a:lnTo>
                    <a:pt x="504" y="614"/>
                  </a:lnTo>
                  <a:lnTo>
                    <a:pt x="492" y="624"/>
                  </a:lnTo>
                  <a:lnTo>
                    <a:pt x="478" y="637"/>
                  </a:lnTo>
                  <a:lnTo>
                    <a:pt x="466" y="651"/>
                  </a:lnTo>
                  <a:lnTo>
                    <a:pt x="459" y="661"/>
                  </a:lnTo>
                  <a:lnTo>
                    <a:pt x="451" y="667"/>
                  </a:lnTo>
                  <a:lnTo>
                    <a:pt x="441" y="667"/>
                  </a:lnTo>
                  <a:lnTo>
                    <a:pt x="427" y="665"/>
                  </a:lnTo>
                  <a:lnTo>
                    <a:pt x="411" y="667"/>
                  </a:lnTo>
                  <a:lnTo>
                    <a:pt x="390" y="669"/>
                  </a:lnTo>
                  <a:lnTo>
                    <a:pt x="374" y="669"/>
                  </a:lnTo>
                  <a:lnTo>
                    <a:pt x="360" y="675"/>
                  </a:lnTo>
                  <a:lnTo>
                    <a:pt x="348" y="683"/>
                  </a:lnTo>
                  <a:lnTo>
                    <a:pt x="336" y="694"/>
                  </a:lnTo>
                  <a:lnTo>
                    <a:pt x="323" y="704"/>
                  </a:lnTo>
                  <a:lnTo>
                    <a:pt x="299" y="714"/>
                  </a:lnTo>
                  <a:lnTo>
                    <a:pt x="271" y="726"/>
                  </a:lnTo>
                  <a:lnTo>
                    <a:pt x="246" y="734"/>
                  </a:lnTo>
                  <a:lnTo>
                    <a:pt x="226" y="740"/>
                  </a:lnTo>
                  <a:lnTo>
                    <a:pt x="212" y="740"/>
                  </a:lnTo>
                  <a:lnTo>
                    <a:pt x="199" y="740"/>
                  </a:lnTo>
                  <a:lnTo>
                    <a:pt x="185" y="742"/>
                  </a:lnTo>
                  <a:lnTo>
                    <a:pt x="173" y="748"/>
                  </a:lnTo>
                  <a:lnTo>
                    <a:pt x="163" y="759"/>
                  </a:lnTo>
                  <a:lnTo>
                    <a:pt x="153" y="773"/>
                  </a:lnTo>
                  <a:lnTo>
                    <a:pt x="142" y="781"/>
                  </a:lnTo>
                  <a:lnTo>
                    <a:pt x="128" y="787"/>
                  </a:lnTo>
                  <a:lnTo>
                    <a:pt x="116" y="793"/>
                  </a:lnTo>
                  <a:lnTo>
                    <a:pt x="108" y="803"/>
                  </a:lnTo>
                  <a:lnTo>
                    <a:pt x="100" y="816"/>
                  </a:lnTo>
                  <a:lnTo>
                    <a:pt x="92" y="826"/>
                  </a:lnTo>
                  <a:lnTo>
                    <a:pt x="86" y="834"/>
                  </a:lnTo>
                  <a:lnTo>
                    <a:pt x="90" y="844"/>
                  </a:lnTo>
                  <a:lnTo>
                    <a:pt x="104" y="856"/>
                  </a:lnTo>
                  <a:lnTo>
                    <a:pt x="118" y="872"/>
                  </a:lnTo>
                  <a:lnTo>
                    <a:pt x="130" y="891"/>
                  </a:lnTo>
                  <a:lnTo>
                    <a:pt x="138" y="905"/>
                  </a:lnTo>
                  <a:lnTo>
                    <a:pt x="144" y="919"/>
                  </a:lnTo>
                  <a:lnTo>
                    <a:pt x="146" y="931"/>
                  </a:lnTo>
                  <a:lnTo>
                    <a:pt x="140" y="940"/>
                  </a:lnTo>
                  <a:lnTo>
                    <a:pt x="128" y="946"/>
                  </a:lnTo>
                  <a:lnTo>
                    <a:pt x="114" y="954"/>
                  </a:lnTo>
                  <a:lnTo>
                    <a:pt x="96" y="960"/>
                  </a:lnTo>
                  <a:lnTo>
                    <a:pt x="79" y="960"/>
                  </a:lnTo>
                  <a:lnTo>
                    <a:pt x="67" y="956"/>
                  </a:lnTo>
                  <a:lnTo>
                    <a:pt x="51" y="938"/>
                  </a:lnTo>
                  <a:lnTo>
                    <a:pt x="37" y="919"/>
                  </a:lnTo>
                  <a:lnTo>
                    <a:pt x="25" y="901"/>
                  </a:lnTo>
                  <a:lnTo>
                    <a:pt x="18" y="887"/>
                  </a:lnTo>
                  <a:lnTo>
                    <a:pt x="10" y="872"/>
                  </a:lnTo>
                  <a:lnTo>
                    <a:pt x="4" y="854"/>
                  </a:lnTo>
                  <a:lnTo>
                    <a:pt x="2" y="840"/>
                  </a:lnTo>
                  <a:lnTo>
                    <a:pt x="2" y="826"/>
                  </a:lnTo>
                  <a:lnTo>
                    <a:pt x="2" y="812"/>
                  </a:lnTo>
                  <a:lnTo>
                    <a:pt x="4" y="797"/>
                  </a:lnTo>
                  <a:lnTo>
                    <a:pt x="12" y="783"/>
                  </a:lnTo>
                  <a:lnTo>
                    <a:pt x="25" y="765"/>
                  </a:lnTo>
                  <a:lnTo>
                    <a:pt x="31" y="753"/>
                  </a:lnTo>
                  <a:lnTo>
                    <a:pt x="33" y="749"/>
                  </a:lnTo>
                  <a:lnTo>
                    <a:pt x="4" y="746"/>
                  </a:lnTo>
                  <a:lnTo>
                    <a:pt x="0" y="734"/>
                  </a:lnTo>
                  <a:lnTo>
                    <a:pt x="33" y="687"/>
                  </a:lnTo>
                  <a:lnTo>
                    <a:pt x="71" y="675"/>
                  </a:lnTo>
                  <a:lnTo>
                    <a:pt x="77" y="637"/>
                  </a:lnTo>
                  <a:lnTo>
                    <a:pt x="128" y="627"/>
                  </a:lnTo>
                  <a:lnTo>
                    <a:pt x="147" y="612"/>
                  </a:lnTo>
                  <a:lnTo>
                    <a:pt x="147" y="553"/>
                  </a:lnTo>
                  <a:lnTo>
                    <a:pt x="175" y="539"/>
                  </a:lnTo>
                  <a:lnTo>
                    <a:pt x="244" y="478"/>
                  </a:lnTo>
                  <a:lnTo>
                    <a:pt x="238" y="403"/>
                  </a:lnTo>
                  <a:lnTo>
                    <a:pt x="264" y="332"/>
                  </a:lnTo>
                  <a:lnTo>
                    <a:pt x="301" y="307"/>
                  </a:lnTo>
                  <a:lnTo>
                    <a:pt x="297" y="250"/>
                  </a:lnTo>
                  <a:lnTo>
                    <a:pt x="325" y="220"/>
                  </a:lnTo>
                  <a:lnTo>
                    <a:pt x="303" y="157"/>
                  </a:lnTo>
                  <a:lnTo>
                    <a:pt x="329" y="143"/>
                  </a:lnTo>
                  <a:lnTo>
                    <a:pt x="329" y="86"/>
                  </a:lnTo>
                  <a:lnTo>
                    <a:pt x="384" y="78"/>
                  </a:lnTo>
                  <a:lnTo>
                    <a:pt x="484" y="9"/>
                  </a:lnTo>
                  <a:lnTo>
                    <a:pt x="535" y="39"/>
                  </a:lnTo>
                  <a:lnTo>
                    <a:pt x="592" y="9"/>
                  </a:lnTo>
                  <a:lnTo>
                    <a:pt x="624" y="29"/>
                  </a:lnTo>
                  <a:lnTo>
                    <a:pt x="693" y="0"/>
                  </a:lnTo>
                  <a:lnTo>
                    <a:pt x="720" y="27"/>
                  </a:lnTo>
                  <a:lnTo>
                    <a:pt x="681" y="94"/>
                  </a:lnTo>
                  <a:lnTo>
                    <a:pt x="651" y="130"/>
                  </a:lnTo>
                  <a:lnTo>
                    <a:pt x="679" y="151"/>
                  </a:lnTo>
                  <a:lnTo>
                    <a:pt x="740" y="128"/>
                  </a:lnTo>
                  <a:lnTo>
                    <a:pt x="823" y="92"/>
                  </a:lnTo>
                  <a:lnTo>
                    <a:pt x="878" y="120"/>
                  </a:lnTo>
                  <a:lnTo>
                    <a:pt x="895" y="59"/>
                  </a:lnTo>
                  <a:lnTo>
                    <a:pt x="984" y="61"/>
                  </a:lnTo>
                  <a:lnTo>
                    <a:pt x="1053" y="96"/>
                  </a:lnTo>
                  <a:lnTo>
                    <a:pt x="1086" y="161"/>
                  </a:lnTo>
                  <a:lnTo>
                    <a:pt x="1110" y="216"/>
                  </a:lnTo>
                  <a:lnTo>
                    <a:pt x="1128" y="246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Freeform 78"/>
            <p:cNvSpPr>
              <a:spLocks/>
            </p:cNvSpPr>
            <p:nvPr/>
          </p:nvSpPr>
          <p:spPr bwMode="gray">
            <a:xfrm>
              <a:off x="3188" y="3319"/>
              <a:ext cx="564" cy="480"/>
            </a:xfrm>
            <a:custGeom>
              <a:avLst/>
              <a:gdLst>
                <a:gd name="T0" fmla="*/ 279 w 1128"/>
                <a:gd name="T1" fmla="*/ 62 h 960"/>
                <a:gd name="T2" fmla="*/ 272 w 1128"/>
                <a:gd name="T3" fmla="*/ 67 h 960"/>
                <a:gd name="T4" fmla="*/ 266 w 1128"/>
                <a:gd name="T5" fmla="*/ 77 h 960"/>
                <a:gd name="T6" fmla="*/ 261 w 1128"/>
                <a:gd name="T7" fmla="*/ 87 h 960"/>
                <a:gd name="T8" fmla="*/ 254 w 1128"/>
                <a:gd name="T9" fmla="*/ 97 h 960"/>
                <a:gd name="T10" fmla="*/ 241 w 1128"/>
                <a:gd name="T11" fmla="*/ 103 h 960"/>
                <a:gd name="T12" fmla="*/ 230 w 1128"/>
                <a:gd name="T13" fmla="*/ 104 h 960"/>
                <a:gd name="T14" fmla="*/ 216 w 1128"/>
                <a:gd name="T15" fmla="*/ 103 h 960"/>
                <a:gd name="T16" fmla="*/ 203 w 1128"/>
                <a:gd name="T17" fmla="*/ 110 h 960"/>
                <a:gd name="T18" fmla="*/ 199 w 1128"/>
                <a:gd name="T19" fmla="*/ 115 h 960"/>
                <a:gd name="T20" fmla="*/ 198 w 1128"/>
                <a:gd name="T21" fmla="*/ 118 h 960"/>
                <a:gd name="T22" fmla="*/ 196 w 1128"/>
                <a:gd name="T23" fmla="*/ 119 h 960"/>
                <a:gd name="T24" fmla="*/ 190 w 1128"/>
                <a:gd name="T25" fmla="*/ 114 h 960"/>
                <a:gd name="T26" fmla="*/ 183 w 1128"/>
                <a:gd name="T27" fmla="*/ 118 h 960"/>
                <a:gd name="T28" fmla="*/ 177 w 1128"/>
                <a:gd name="T29" fmla="*/ 127 h 960"/>
                <a:gd name="T30" fmla="*/ 164 w 1128"/>
                <a:gd name="T31" fmla="*/ 127 h 960"/>
                <a:gd name="T32" fmla="*/ 155 w 1128"/>
                <a:gd name="T33" fmla="*/ 120 h 960"/>
                <a:gd name="T34" fmla="*/ 148 w 1128"/>
                <a:gd name="T35" fmla="*/ 111 h 960"/>
                <a:gd name="T36" fmla="*/ 143 w 1128"/>
                <a:gd name="T37" fmla="*/ 113 h 960"/>
                <a:gd name="T38" fmla="*/ 147 w 1128"/>
                <a:gd name="T39" fmla="*/ 122 h 960"/>
                <a:gd name="T40" fmla="*/ 154 w 1128"/>
                <a:gd name="T41" fmla="*/ 130 h 960"/>
                <a:gd name="T42" fmla="*/ 153 w 1128"/>
                <a:gd name="T43" fmla="*/ 140 h 960"/>
                <a:gd name="T44" fmla="*/ 140 w 1128"/>
                <a:gd name="T45" fmla="*/ 149 h 960"/>
                <a:gd name="T46" fmla="*/ 134 w 1128"/>
                <a:gd name="T47" fmla="*/ 149 h 960"/>
                <a:gd name="T48" fmla="*/ 132 w 1128"/>
                <a:gd name="T49" fmla="*/ 148 h 960"/>
                <a:gd name="T50" fmla="*/ 130 w 1128"/>
                <a:gd name="T51" fmla="*/ 148 h 960"/>
                <a:gd name="T52" fmla="*/ 126 w 1128"/>
                <a:gd name="T53" fmla="*/ 154 h 960"/>
                <a:gd name="T54" fmla="*/ 116 w 1128"/>
                <a:gd name="T55" fmla="*/ 163 h 960"/>
                <a:gd name="T56" fmla="*/ 110 w 1128"/>
                <a:gd name="T57" fmla="*/ 167 h 960"/>
                <a:gd name="T58" fmla="*/ 97 w 1128"/>
                <a:gd name="T59" fmla="*/ 168 h 960"/>
                <a:gd name="T60" fmla="*/ 87 w 1128"/>
                <a:gd name="T61" fmla="*/ 171 h 960"/>
                <a:gd name="T62" fmla="*/ 75 w 1128"/>
                <a:gd name="T63" fmla="*/ 179 h 960"/>
                <a:gd name="T64" fmla="*/ 56 w 1128"/>
                <a:gd name="T65" fmla="*/ 185 h 960"/>
                <a:gd name="T66" fmla="*/ 46 w 1128"/>
                <a:gd name="T67" fmla="*/ 186 h 960"/>
                <a:gd name="T68" fmla="*/ 38 w 1128"/>
                <a:gd name="T69" fmla="*/ 194 h 960"/>
                <a:gd name="T70" fmla="*/ 29 w 1128"/>
                <a:gd name="T71" fmla="*/ 199 h 960"/>
                <a:gd name="T72" fmla="*/ 23 w 1128"/>
                <a:gd name="T73" fmla="*/ 207 h 960"/>
                <a:gd name="T74" fmla="*/ 26 w 1128"/>
                <a:gd name="T75" fmla="*/ 214 h 960"/>
                <a:gd name="T76" fmla="*/ 35 w 1128"/>
                <a:gd name="T77" fmla="*/ 227 h 960"/>
                <a:gd name="T78" fmla="*/ 35 w 1128"/>
                <a:gd name="T79" fmla="*/ 235 h 960"/>
                <a:gd name="T80" fmla="*/ 24 w 1128"/>
                <a:gd name="T81" fmla="*/ 240 h 960"/>
                <a:gd name="T82" fmla="*/ 13 w 1128"/>
                <a:gd name="T83" fmla="*/ 235 h 960"/>
                <a:gd name="T84" fmla="*/ 4 w 1128"/>
                <a:gd name="T85" fmla="*/ 222 h 960"/>
                <a:gd name="T86" fmla="*/ 1 w 1128"/>
                <a:gd name="T87" fmla="*/ 210 h 960"/>
                <a:gd name="T88" fmla="*/ 1 w 1128"/>
                <a:gd name="T89" fmla="*/ 200 h 960"/>
                <a:gd name="T90" fmla="*/ 8 w 1128"/>
                <a:gd name="T91" fmla="*/ 189 h 960"/>
                <a:gd name="T92" fmla="*/ 0 w 1128"/>
                <a:gd name="T93" fmla="*/ 184 h 960"/>
                <a:gd name="T94" fmla="*/ 19 w 1128"/>
                <a:gd name="T95" fmla="*/ 160 h 960"/>
                <a:gd name="T96" fmla="*/ 37 w 1128"/>
                <a:gd name="T97" fmla="*/ 139 h 960"/>
                <a:gd name="T98" fmla="*/ 59 w 1128"/>
                <a:gd name="T99" fmla="*/ 101 h 960"/>
                <a:gd name="T100" fmla="*/ 74 w 1128"/>
                <a:gd name="T101" fmla="*/ 62 h 960"/>
                <a:gd name="T102" fmla="*/ 82 w 1128"/>
                <a:gd name="T103" fmla="*/ 36 h 960"/>
                <a:gd name="T104" fmla="*/ 121 w 1128"/>
                <a:gd name="T105" fmla="*/ 3 h 960"/>
                <a:gd name="T106" fmla="*/ 156 w 1128"/>
                <a:gd name="T107" fmla="*/ 8 h 960"/>
                <a:gd name="T108" fmla="*/ 170 w 1128"/>
                <a:gd name="T109" fmla="*/ 24 h 960"/>
                <a:gd name="T110" fmla="*/ 185 w 1128"/>
                <a:gd name="T111" fmla="*/ 32 h 960"/>
                <a:gd name="T112" fmla="*/ 224 w 1128"/>
                <a:gd name="T113" fmla="*/ 15 h 960"/>
                <a:gd name="T114" fmla="*/ 272 w 1128"/>
                <a:gd name="T115" fmla="*/ 41 h 9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128"/>
                <a:gd name="T175" fmla="*/ 0 h 960"/>
                <a:gd name="T176" fmla="*/ 1128 w 1128"/>
                <a:gd name="T177" fmla="*/ 960 h 9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128" h="960">
                  <a:moveTo>
                    <a:pt x="1128" y="246"/>
                  </a:moveTo>
                  <a:lnTo>
                    <a:pt x="1124" y="248"/>
                  </a:lnTo>
                  <a:lnTo>
                    <a:pt x="1116" y="250"/>
                  </a:lnTo>
                  <a:lnTo>
                    <a:pt x="1104" y="254"/>
                  </a:lnTo>
                  <a:lnTo>
                    <a:pt x="1094" y="259"/>
                  </a:lnTo>
                  <a:lnTo>
                    <a:pt x="1088" y="265"/>
                  </a:lnTo>
                  <a:lnTo>
                    <a:pt x="1083" y="275"/>
                  </a:lnTo>
                  <a:lnTo>
                    <a:pt x="1075" y="289"/>
                  </a:lnTo>
                  <a:lnTo>
                    <a:pt x="1063" y="305"/>
                  </a:lnTo>
                  <a:lnTo>
                    <a:pt x="1055" y="318"/>
                  </a:lnTo>
                  <a:lnTo>
                    <a:pt x="1047" y="332"/>
                  </a:lnTo>
                  <a:lnTo>
                    <a:pt x="1043" y="348"/>
                  </a:lnTo>
                  <a:lnTo>
                    <a:pt x="1037" y="362"/>
                  </a:lnTo>
                  <a:lnTo>
                    <a:pt x="1029" y="376"/>
                  </a:lnTo>
                  <a:lnTo>
                    <a:pt x="1016" y="387"/>
                  </a:lnTo>
                  <a:lnTo>
                    <a:pt x="1002" y="395"/>
                  </a:lnTo>
                  <a:lnTo>
                    <a:pt x="984" y="403"/>
                  </a:lnTo>
                  <a:lnTo>
                    <a:pt x="966" y="411"/>
                  </a:lnTo>
                  <a:lnTo>
                    <a:pt x="949" y="417"/>
                  </a:lnTo>
                  <a:lnTo>
                    <a:pt x="937" y="419"/>
                  </a:lnTo>
                  <a:lnTo>
                    <a:pt x="921" y="415"/>
                  </a:lnTo>
                  <a:lnTo>
                    <a:pt x="903" y="411"/>
                  </a:lnTo>
                  <a:lnTo>
                    <a:pt x="884" y="409"/>
                  </a:lnTo>
                  <a:lnTo>
                    <a:pt x="864" y="411"/>
                  </a:lnTo>
                  <a:lnTo>
                    <a:pt x="846" y="419"/>
                  </a:lnTo>
                  <a:lnTo>
                    <a:pt x="829" y="431"/>
                  </a:lnTo>
                  <a:lnTo>
                    <a:pt x="813" y="440"/>
                  </a:lnTo>
                  <a:lnTo>
                    <a:pt x="801" y="450"/>
                  </a:lnTo>
                  <a:lnTo>
                    <a:pt x="799" y="454"/>
                  </a:lnTo>
                  <a:lnTo>
                    <a:pt x="797" y="458"/>
                  </a:lnTo>
                  <a:lnTo>
                    <a:pt x="795" y="464"/>
                  </a:lnTo>
                  <a:lnTo>
                    <a:pt x="793" y="468"/>
                  </a:lnTo>
                  <a:lnTo>
                    <a:pt x="791" y="472"/>
                  </a:lnTo>
                  <a:lnTo>
                    <a:pt x="789" y="474"/>
                  </a:lnTo>
                  <a:lnTo>
                    <a:pt x="787" y="474"/>
                  </a:lnTo>
                  <a:lnTo>
                    <a:pt x="783" y="474"/>
                  </a:lnTo>
                  <a:lnTo>
                    <a:pt x="777" y="470"/>
                  </a:lnTo>
                  <a:lnTo>
                    <a:pt x="770" y="462"/>
                  </a:lnTo>
                  <a:lnTo>
                    <a:pt x="760" y="456"/>
                  </a:lnTo>
                  <a:lnTo>
                    <a:pt x="752" y="456"/>
                  </a:lnTo>
                  <a:lnTo>
                    <a:pt x="742" y="462"/>
                  </a:lnTo>
                  <a:lnTo>
                    <a:pt x="734" y="472"/>
                  </a:lnTo>
                  <a:lnTo>
                    <a:pt x="726" y="484"/>
                  </a:lnTo>
                  <a:lnTo>
                    <a:pt x="718" y="496"/>
                  </a:lnTo>
                  <a:lnTo>
                    <a:pt x="708" y="507"/>
                  </a:lnTo>
                  <a:lnTo>
                    <a:pt x="695" y="513"/>
                  </a:lnTo>
                  <a:lnTo>
                    <a:pt x="679" y="513"/>
                  </a:lnTo>
                  <a:lnTo>
                    <a:pt x="657" y="509"/>
                  </a:lnTo>
                  <a:lnTo>
                    <a:pt x="644" y="503"/>
                  </a:lnTo>
                  <a:lnTo>
                    <a:pt x="634" y="494"/>
                  </a:lnTo>
                  <a:lnTo>
                    <a:pt x="622" y="482"/>
                  </a:lnTo>
                  <a:lnTo>
                    <a:pt x="612" y="468"/>
                  </a:lnTo>
                  <a:lnTo>
                    <a:pt x="602" y="454"/>
                  </a:lnTo>
                  <a:lnTo>
                    <a:pt x="592" y="442"/>
                  </a:lnTo>
                  <a:lnTo>
                    <a:pt x="583" y="437"/>
                  </a:lnTo>
                  <a:lnTo>
                    <a:pt x="575" y="440"/>
                  </a:lnTo>
                  <a:lnTo>
                    <a:pt x="571" y="452"/>
                  </a:lnTo>
                  <a:lnTo>
                    <a:pt x="575" y="464"/>
                  </a:lnTo>
                  <a:lnTo>
                    <a:pt x="581" y="478"/>
                  </a:lnTo>
                  <a:lnTo>
                    <a:pt x="588" y="490"/>
                  </a:lnTo>
                  <a:lnTo>
                    <a:pt x="596" y="498"/>
                  </a:lnTo>
                  <a:lnTo>
                    <a:pt x="608" y="509"/>
                  </a:lnTo>
                  <a:lnTo>
                    <a:pt x="618" y="519"/>
                  </a:lnTo>
                  <a:lnTo>
                    <a:pt x="624" y="531"/>
                  </a:lnTo>
                  <a:lnTo>
                    <a:pt x="624" y="541"/>
                  </a:lnTo>
                  <a:lnTo>
                    <a:pt x="612" y="557"/>
                  </a:lnTo>
                  <a:lnTo>
                    <a:pt x="596" y="574"/>
                  </a:lnTo>
                  <a:lnTo>
                    <a:pt x="577" y="588"/>
                  </a:lnTo>
                  <a:lnTo>
                    <a:pt x="557" y="596"/>
                  </a:lnTo>
                  <a:lnTo>
                    <a:pt x="545" y="600"/>
                  </a:lnTo>
                  <a:lnTo>
                    <a:pt x="535" y="598"/>
                  </a:lnTo>
                  <a:lnTo>
                    <a:pt x="533" y="596"/>
                  </a:lnTo>
                  <a:lnTo>
                    <a:pt x="531" y="594"/>
                  </a:lnTo>
                  <a:lnTo>
                    <a:pt x="527" y="592"/>
                  </a:lnTo>
                  <a:lnTo>
                    <a:pt x="525" y="590"/>
                  </a:lnTo>
                  <a:lnTo>
                    <a:pt x="523" y="590"/>
                  </a:lnTo>
                  <a:lnTo>
                    <a:pt x="521" y="590"/>
                  </a:lnTo>
                  <a:lnTo>
                    <a:pt x="520" y="592"/>
                  </a:lnTo>
                  <a:lnTo>
                    <a:pt x="518" y="598"/>
                  </a:lnTo>
                  <a:lnTo>
                    <a:pt x="514" y="608"/>
                  </a:lnTo>
                  <a:lnTo>
                    <a:pt x="504" y="614"/>
                  </a:lnTo>
                  <a:lnTo>
                    <a:pt x="492" y="624"/>
                  </a:lnTo>
                  <a:lnTo>
                    <a:pt x="478" y="637"/>
                  </a:lnTo>
                  <a:lnTo>
                    <a:pt x="466" y="651"/>
                  </a:lnTo>
                  <a:lnTo>
                    <a:pt x="459" y="661"/>
                  </a:lnTo>
                  <a:lnTo>
                    <a:pt x="451" y="667"/>
                  </a:lnTo>
                  <a:lnTo>
                    <a:pt x="441" y="667"/>
                  </a:lnTo>
                  <a:lnTo>
                    <a:pt x="427" y="665"/>
                  </a:lnTo>
                  <a:lnTo>
                    <a:pt x="411" y="667"/>
                  </a:lnTo>
                  <a:lnTo>
                    <a:pt x="390" y="669"/>
                  </a:lnTo>
                  <a:lnTo>
                    <a:pt x="374" y="669"/>
                  </a:lnTo>
                  <a:lnTo>
                    <a:pt x="360" y="675"/>
                  </a:lnTo>
                  <a:lnTo>
                    <a:pt x="348" y="683"/>
                  </a:lnTo>
                  <a:lnTo>
                    <a:pt x="336" y="694"/>
                  </a:lnTo>
                  <a:lnTo>
                    <a:pt x="323" y="704"/>
                  </a:lnTo>
                  <a:lnTo>
                    <a:pt x="299" y="714"/>
                  </a:lnTo>
                  <a:lnTo>
                    <a:pt x="271" y="726"/>
                  </a:lnTo>
                  <a:lnTo>
                    <a:pt x="246" y="734"/>
                  </a:lnTo>
                  <a:lnTo>
                    <a:pt x="226" y="740"/>
                  </a:lnTo>
                  <a:lnTo>
                    <a:pt x="212" y="740"/>
                  </a:lnTo>
                  <a:lnTo>
                    <a:pt x="199" y="740"/>
                  </a:lnTo>
                  <a:lnTo>
                    <a:pt x="185" y="742"/>
                  </a:lnTo>
                  <a:lnTo>
                    <a:pt x="173" y="748"/>
                  </a:lnTo>
                  <a:lnTo>
                    <a:pt x="163" y="759"/>
                  </a:lnTo>
                  <a:lnTo>
                    <a:pt x="153" y="773"/>
                  </a:lnTo>
                  <a:lnTo>
                    <a:pt x="142" y="781"/>
                  </a:lnTo>
                  <a:lnTo>
                    <a:pt x="128" y="787"/>
                  </a:lnTo>
                  <a:lnTo>
                    <a:pt x="116" y="793"/>
                  </a:lnTo>
                  <a:lnTo>
                    <a:pt x="108" y="803"/>
                  </a:lnTo>
                  <a:lnTo>
                    <a:pt x="100" y="816"/>
                  </a:lnTo>
                  <a:lnTo>
                    <a:pt x="92" y="826"/>
                  </a:lnTo>
                  <a:lnTo>
                    <a:pt x="86" y="834"/>
                  </a:lnTo>
                  <a:lnTo>
                    <a:pt x="90" y="844"/>
                  </a:lnTo>
                  <a:lnTo>
                    <a:pt x="104" y="856"/>
                  </a:lnTo>
                  <a:lnTo>
                    <a:pt x="118" y="872"/>
                  </a:lnTo>
                  <a:lnTo>
                    <a:pt x="130" y="891"/>
                  </a:lnTo>
                  <a:lnTo>
                    <a:pt x="138" y="905"/>
                  </a:lnTo>
                  <a:lnTo>
                    <a:pt x="144" y="919"/>
                  </a:lnTo>
                  <a:lnTo>
                    <a:pt x="146" y="931"/>
                  </a:lnTo>
                  <a:lnTo>
                    <a:pt x="140" y="940"/>
                  </a:lnTo>
                  <a:lnTo>
                    <a:pt x="128" y="946"/>
                  </a:lnTo>
                  <a:lnTo>
                    <a:pt x="114" y="954"/>
                  </a:lnTo>
                  <a:lnTo>
                    <a:pt x="96" y="960"/>
                  </a:lnTo>
                  <a:lnTo>
                    <a:pt x="79" y="960"/>
                  </a:lnTo>
                  <a:lnTo>
                    <a:pt x="67" y="956"/>
                  </a:lnTo>
                  <a:lnTo>
                    <a:pt x="51" y="938"/>
                  </a:lnTo>
                  <a:lnTo>
                    <a:pt x="37" y="919"/>
                  </a:lnTo>
                  <a:lnTo>
                    <a:pt x="25" y="901"/>
                  </a:lnTo>
                  <a:lnTo>
                    <a:pt x="18" y="887"/>
                  </a:lnTo>
                  <a:lnTo>
                    <a:pt x="10" y="872"/>
                  </a:lnTo>
                  <a:lnTo>
                    <a:pt x="4" y="854"/>
                  </a:lnTo>
                  <a:lnTo>
                    <a:pt x="2" y="840"/>
                  </a:lnTo>
                  <a:lnTo>
                    <a:pt x="2" y="826"/>
                  </a:lnTo>
                  <a:lnTo>
                    <a:pt x="2" y="812"/>
                  </a:lnTo>
                  <a:lnTo>
                    <a:pt x="4" y="797"/>
                  </a:lnTo>
                  <a:lnTo>
                    <a:pt x="12" y="783"/>
                  </a:lnTo>
                  <a:lnTo>
                    <a:pt x="25" y="765"/>
                  </a:lnTo>
                  <a:lnTo>
                    <a:pt x="31" y="753"/>
                  </a:lnTo>
                  <a:lnTo>
                    <a:pt x="33" y="749"/>
                  </a:lnTo>
                  <a:lnTo>
                    <a:pt x="4" y="746"/>
                  </a:lnTo>
                  <a:lnTo>
                    <a:pt x="0" y="734"/>
                  </a:lnTo>
                  <a:lnTo>
                    <a:pt x="33" y="687"/>
                  </a:lnTo>
                  <a:lnTo>
                    <a:pt x="71" y="675"/>
                  </a:lnTo>
                  <a:lnTo>
                    <a:pt x="77" y="637"/>
                  </a:lnTo>
                  <a:lnTo>
                    <a:pt x="128" y="627"/>
                  </a:lnTo>
                  <a:lnTo>
                    <a:pt x="147" y="612"/>
                  </a:lnTo>
                  <a:lnTo>
                    <a:pt x="147" y="553"/>
                  </a:lnTo>
                  <a:lnTo>
                    <a:pt x="175" y="539"/>
                  </a:lnTo>
                  <a:lnTo>
                    <a:pt x="244" y="478"/>
                  </a:lnTo>
                  <a:lnTo>
                    <a:pt x="238" y="403"/>
                  </a:lnTo>
                  <a:lnTo>
                    <a:pt x="264" y="332"/>
                  </a:lnTo>
                  <a:lnTo>
                    <a:pt x="301" y="307"/>
                  </a:lnTo>
                  <a:lnTo>
                    <a:pt x="297" y="250"/>
                  </a:lnTo>
                  <a:lnTo>
                    <a:pt x="325" y="220"/>
                  </a:lnTo>
                  <a:lnTo>
                    <a:pt x="303" y="157"/>
                  </a:lnTo>
                  <a:lnTo>
                    <a:pt x="329" y="143"/>
                  </a:lnTo>
                  <a:lnTo>
                    <a:pt x="329" y="86"/>
                  </a:lnTo>
                  <a:lnTo>
                    <a:pt x="384" y="78"/>
                  </a:lnTo>
                  <a:lnTo>
                    <a:pt x="484" y="9"/>
                  </a:lnTo>
                  <a:lnTo>
                    <a:pt x="535" y="39"/>
                  </a:lnTo>
                  <a:lnTo>
                    <a:pt x="592" y="9"/>
                  </a:lnTo>
                  <a:lnTo>
                    <a:pt x="624" y="29"/>
                  </a:lnTo>
                  <a:lnTo>
                    <a:pt x="693" y="0"/>
                  </a:lnTo>
                  <a:lnTo>
                    <a:pt x="720" y="27"/>
                  </a:lnTo>
                  <a:lnTo>
                    <a:pt x="681" y="94"/>
                  </a:lnTo>
                  <a:lnTo>
                    <a:pt x="651" y="130"/>
                  </a:lnTo>
                  <a:lnTo>
                    <a:pt x="679" y="151"/>
                  </a:lnTo>
                  <a:lnTo>
                    <a:pt x="740" y="128"/>
                  </a:lnTo>
                  <a:lnTo>
                    <a:pt x="823" y="92"/>
                  </a:lnTo>
                  <a:lnTo>
                    <a:pt x="878" y="120"/>
                  </a:lnTo>
                  <a:lnTo>
                    <a:pt x="895" y="59"/>
                  </a:lnTo>
                  <a:lnTo>
                    <a:pt x="984" y="61"/>
                  </a:lnTo>
                  <a:lnTo>
                    <a:pt x="1053" y="96"/>
                  </a:lnTo>
                  <a:lnTo>
                    <a:pt x="1086" y="161"/>
                  </a:lnTo>
                  <a:lnTo>
                    <a:pt x="1110" y="216"/>
                  </a:lnTo>
                  <a:lnTo>
                    <a:pt x="1128" y="246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Freeform 79"/>
            <p:cNvSpPr>
              <a:spLocks/>
            </p:cNvSpPr>
            <p:nvPr/>
          </p:nvSpPr>
          <p:spPr bwMode="gray">
            <a:xfrm>
              <a:off x="3636" y="3029"/>
              <a:ext cx="313" cy="413"/>
            </a:xfrm>
            <a:custGeom>
              <a:avLst/>
              <a:gdLst>
                <a:gd name="T0" fmla="*/ 156 w 626"/>
                <a:gd name="T1" fmla="*/ 31 h 825"/>
                <a:gd name="T2" fmla="*/ 154 w 626"/>
                <a:gd name="T3" fmla="*/ 37 h 825"/>
                <a:gd name="T4" fmla="*/ 152 w 626"/>
                <a:gd name="T5" fmla="*/ 44 h 825"/>
                <a:gd name="T6" fmla="*/ 146 w 626"/>
                <a:gd name="T7" fmla="*/ 52 h 825"/>
                <a:gd name="T8" fmla="*/ 138 w 626"/>
                <a:gd name="T9" fmla="*/ 57 h 825"/>
                <a:gd name="T10" fmla="*/ 131 w 626"/>
                <a:gd name="T11" fmla="*/ 61 h 825"/>
                <a:gd name="T12" fmla="*/ 130 w 626"/>
                <a:gd name="T13" fmla="*/ 62 h 825"/>
                <a:gd name="T14" fmla="*/ 132 w 626"/>
                <a:gd name="T15" fmla="*/ 68 h 825"/>
                <a:gd name="T16" fmla="*/ 135 w 626"/>
                <a:gd name="T17" fmla="*/ 75 h 825"/>
                <a:gd name="T18" fmla="*/ 136 w 626"/>
                <a:gd name="T19" fmla="*/ 81 h 825"/>
                <a:gd name="T20" fmla="*/ 136 w 626"/>
                <a:gd name="T21" fmla="*/ 89 h 825"/>
                <a:gd name="T22" fmla="*/ 137 w 626"/>
                <a:gd name="T23" fmla="*/ 95 h 825"/>
                <a:gd name="T24" fmla="*/ 138 w 626"/>
                <a:gd name="T25" fmla="*/ 104 h 825"/>
                <a:gd name="T26" fmla="*/ 131 w 626"/>
                <a:gd name="T27" fmla="*/ 112 h 825"/>
                <a:gd name="T28" fmla="*/ 122 w 626"/>
                <a:gd name="T29" fmla="*/ 120 h 825"/>
                <a:gd name="T30" fmla="*/ 117 w 626"/>
                <a:gd name="T31" fmla="*/ 131 h 825"/>
                <a:gd name="T32" fmla="*/ 115 w 626"/>
                <a:gd name="T33" fmla="*/ 142 h 825"/>
                <a:gd name="T34" fmla="*/ 110 w 626"/>
                <a:gd name="T35" fmla="*/ 151 h 825"/>
                <a:gd name="T36" fmla="*/ 103 w 626"/>
                <a:gd name="T37" fmla="*/ 156 h 825"/>
                <a:gd name="T38" fmla="*/ 94 w 626"/>
                <a:gd name="T39" fmla="*/ 158 h 825"/>
                <a:gd name="T40" fmla="*/ 86 w 626"/>
                <a:gd name="T41" fmla="*/ 161 h 825"/>
                <a:gd name="T42" fmla="*/ 85 w 626"/>
                <a:gd name="T43" fmla="*/ 165 h 825"/>
                <a:gd name="T44" fmla="*/ 89 w 626"/>
                <a:gd name="T45" fmla="*/ 171 h 825"/>
                <a:gd name="T46" fmla="*/ 90 w 626"/>
                <a:gd name="T47" fmla="*/ 176 h 825"/>
                <a:gd name="T48" fmla="*/ 86 w 626"/>
                <a:gd name="T49" fmla="*/ 182 h 825"/>
                <a:gd name="T50" fmla="*/ 80 w 626"/>
                <a:gd name="T51" fmla="*/ 189 h 825"/>
                <a:gd name="T52" fmla="*/ 76 w 626"/>
                <a:gd name="T53" fmla="*/ 193 h 825"/>
                <a:gd name="T54" fmla="*/ 69 w 626"/>
                <a:gd name="T55" fmla="*/ 199 h 825"/>
                <a:gd name="T56" fmla="*/ 61 w 626"/>
                <a:gd name="T57" fmla="*/ 204 h 825"/>
                <a:gd name="T58" fmla="*/ 58 w 626"/>
                <a:gd name="T59" fmla="*/ 207 h 825"/>
                <a:gd name="T60" fmla="*/ 48 w 626"/>
                <a:gd name="T61" fmla="*/ 185 h 825"/>
                <a:gd name="T62" fmla="*/ 22 w 626"/>
                <a:gd name="T63" fmla="*/ 161 h 825"/>
                <a:gd name="T64" fmla="*/ 0 w 626"/>
                <a:gd name="T65" fmla="*/ 146 h 825"/>
                <a:gd name="T66" fmla="*/ 15 w 626"/>
                <a:gd name="T67" fmla="*/ 107 h 825"/>
                <a:gd name="T68" fmla="*/ 20 w 626"/>
                <a:gd name="T69" fmla="*/ 88 h 825"/>
                <a:gd name="T70" fmla="*/ 18 w 626"/>
                <a:gd name="T71" fmla="*/ 67 h 825"/>
                <a:gd name="T72" fmla="*/ 34 w 626"/>
                <a:gd name="T73" fmla="*/ 43 h 825"/>
                <a:gd name="T74" fmla="*/ 42 w 626"/>
                <a:gd name="T75" fmla="*/ 24 h 825"/>
                <a:gd name="T76" fmla="*/ 63 w 626"/>
                <a:gd name="T77" fmla="*/ 17 h 825"/>
                <a:gd name="T78" fmla="*/ 75 w 626"/>
                <a:gd name="T79" fmla="*/ 1 h 825"/>
                <a:gd name="T80" fmla="*/ 92 w 626"/>
                <a:gd name="T81" fmla="*/ 14 h 825"/>
                <a:gd name="T82" fmla="*/ 114 w 626"/>
                <a:gd name="T83" fmla="*/ 32 h 825"/>
                <a:gd name="T84" fmla="*/ 135 w 626"/>
                <a:gd name="T85" fmla="*/ 32 h 825"/>
                <a:gd name="T86" fmla="*/ 151 w 626"/>
                <a:gd name="T87" fmla="*/ 25 h 82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6"/>
                <a:gd name="T133" fmla="*/ 0 h 825"/>
                <a:gd name="T134" fmla="*/ 626 w 626"/>
                <a:gd name="T135" fmla="*/ 825 h 82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6" h="825">
                  <a:moveTo>
                    <a:pt x="626" y="122"/>
                  </a:moveTo>
                  <a:lnTo>
                    <a:pt x="624" y="124"/>
                  </a:lnTo>
                  <a:lnTo>
                    <a:pt x="621" y="134"/>
                  </a:lnTo>
                  <a:lnTo>
                    <a:pt x="615" y="146"/>
                  </a:lnTo>
                  <a:lnTo>
                    <a:pt x="613" y="159"/>
                  </a:lnTo>
                  <a:lnTo>
                    <a:pt x="607" y="173"/>
                  </a:lnTo>
                  <a:lnTo>
                    <a:pt x="597" y="189"/>
                  </a:lnTo>
                  <a:lnTo>
                    <a:pt x="581" y="205"/>
                  </a:lnTo>
                  <a:lnTo>
                    <a:pt x="565" y="216"/>
                  </a:lnTo>
                  <a:lnTo>
                    <a:pt x="550" y="228"/>
                  </a:lnTo>
                  <a:lnTo>
                    <a:pt x="534" y="236"/>
                  </a:lnTo>
                  <a:lnTo>
                    <a:pt x="524" y="242"/>
                  </a:lnTo>
                  <a:lnTo>
                    <a:pt x="520" y="244"/>
                  </a:lnTo>
                  <a:lnTo>
                    <a:pt x="520" y="248"/>
                  </a:lnTo>
                  <a:lnTo>
                    <a:pt x="524" y="258"/>
                  </a:lnTo>
                  <a:lnTo>
                    <a:pt x="528" y="272"/>
                  </a:lnTo>
                  <a:lnTo>
                    <a:pt x="532" y="285"/>
                  </a:lnTo>
                  <a:lnTo>
                    <a:pt x="538" y="299"/>
                  </a:lnTo>
                  <a:lnTo>
                    <a:pt x="542" y="309"/>
                  </a:lnTo>
                  <a:lnTo>
                    <a:pt x="544" y="321"/>
                  </a:lnTo>
                  <a:lnTo>
                    <a:pt x="546" y="339"/>
                  </a:lnTo>
                  <a:lnTo>
                    <a:pt x="544" y="354"/>
                  </a:lnTo>
                  <a:lnTo>
                    <a:pt x="544" y="368"/>
                  </a:lnTo>
                  <a:lnTo>
                    <a:pt x="548" y="380"/>
                  </a:lnTo>
                  <a:lnTo>
                    <a:pt x="550" y="396"/>
                  </a:lnTo>
                  <a:lnTo>
                    <a:pt x="550" y="413"/>
                  </a:lnTo>
                  <a:lnTo>
                    <a:pt x="540" y="429"/>
                  </a:lnTo>
                  <a:lnTo>
                    <a:pt x="522" y="447"/>
                  </a:lnTo>
                  <a:lnTo>
                    <a:pt x="504" y="462"/>
                  </a:lnTo>
                  <a:lnTo>
                    <a:pt x="489" y="480"/>
                  </a:lnTo>
                  <a:lnTo>
                    <a:pt x="479" y="494"/>
                  </a:lnTo>
                  <a:lnTo>
                    <a:pt x="469" y="522"/>
                  </a:lnTo>
                  <a:lnTo>
                    <a:pt x="463" y="549"/>
                  </a:lnTo>
                  <a:lnTo>
                    <a:pt x="459" y="565"/>
                  </a:lnTo>
                  <a:lnTo>
                    <a:pt x="451" y="585"/>
                  </a:lnTo>
                  <a:lnTo>
                    <a:pt x="441" y="602"/>
                  </a:lnTo>
                  <a:lnTo>
                    <a:pt x="428" y="618"/>
                  </a:lnTo>
                  <a:lnTo>
                    <a:pt x="414" y="624"/>
                  </a:lnTo>
                  <a:lnTo>
                    <a:pt x="396" y="630"/>
                  </a:lnTo>
                  <a:lnTo>
                    <a:pt x="376" y="632"/>
                  </a:lnTo>
                  <a:lnTo>
                    <a:pt x="359" y="636"/>
                  </a:lnTo>
                  <a:lnTo>
                    <a:pt x="345" y="642"/>
                  </a:lnTo>
                  <a:lnTo>
                    <a:pt x="337" y="648"/>
                  </a:lnTo>
                  <a:lnTo>
                    <a:pt x="339" y="659"/>
                  </a:lnTo>
                  <a:lnTo>
                    <a:pt x="347" y="669"/>
                  </a:lnTo>
                  <a:lnTo>
                    <a:pt x="357" y="681"/>
                  </a:lnTo>
                  <a:lnTo>
                    <a:pt x="363" y="691"/>
                  </a:lnTo>
                  <a:lnTo>
                    <a:pt x="361" y="701"/>
                  </a:lnTo>
                  <a:lnTo>
                    <a:pt x="353" y="710"/>
                  </a:lnTo>
                  <a:lnTo>
                    <a:pt x="343" y="726"/>
                  </a:lnTo>
                  <a:lnTo>
                    <a:pt x="331" y="742"/>
                  </a:lnTo>
                  <a:lnTo>
                    <a:pt x="319" y="756"/>
                  </a:lnTo>
                  <a:lnTo>
                    <a:pt x="312" y="766"/>
                  </a:lnTo>
                  <a:lnTo>
                    <a:pt x="302" y="771"/>
                  </a:lnTo>
                  <a:lnTo>
                    <a:pt x="290" y="781"/>
                  </a:lnTo>
                  <a:lnTo>
                    <a:pt x="274" y="793"/>
                  </a:lnTo>
                  <a:lnTo>
                    <a:pt x="258" y="805"/>
                  </a:lnTo>
                  <a:lnTo>
                    <a:pt x="245" y="815"/>
                  </a:lnTo>
                  <a:lnTo>
                    <a:pt x="235" y="821"/>
                  </a:lnTo>
                  <a:lnTo>
                    <a:pt x="231" y="825"/>
                  </a:lnTo>
                  <a:lnTo>
                    <a:pt x="215" y="795"/>
                  </a:lnTo>
                  <a:lnTo>
                    <a:pt x="191" y="740"/>
                  </a:lnTo>
                  <a:lnTo>
                    <a:pt x="158" y="675"/>
                  </a:lnTo>
                  <a:lnTo>
                    <a:pt x="89" y="642"/>
                  </a:lnTo>
                  <a:lnTo>
                    <a:pt x="2" y="640"/>
                  </a:lnTo>
                  <a:lnTo>
                    <a:pt x="0" y="581"/>
                  </a:lnTo>
                  <a:lnTo>
                    <a:pt x="28" y="476"/>
                  </a:lnTo>
                  <a:lnTo>
                    <a:pt x="60" y="425"/>
                  </a:lnTo>
                  <a:lnTo>
                    <a:pt x="58" y="376"/>
                  </a:lnTo>
                  <a:lnTo>
                    <a:pt x="77" y="352"/>
                  </a:lnTo>
                  <a:lnTo>
                    <a:pt x="63" y="317"/>
                  </a:lnTo>
                  <a:lnTo>
                    <a:pt x="69" y="266"/>
                  </a:lnTo>
                  <a:lnTo>
                    <a:pt x="126" y="244"/>
                  </a:lnTo>
                  <a:lnTo>
                    <a:pt x="136" y="171"/>
                  </a:lnTo>
                  <a:lnTo>
                    <a:pt x="140" y="116"/>
                  </a:lnTo>
                  <a:lnTo>
                    <a:pt x="170" y="94"/>
                  </a:lnTo>
                  <a:lnTo>
                    <a:pt x="203" y="94"/>
                  </a:lnTo>
                  <a:lnTo>
                    <a:pt x="254" y="65"/>
                  </a:lnTo>
                  <a:lnTo>
                    <a:pt x="298" y="45"/>
                  </a:lnTo>
                  <a:lnTo>
                    <a:pt x="298" y="4"/>
                  </a:lnTo>
                  <a:lnTo>
                    <a:pt x="363" y="0"/>
                  </a:lnTo>
                  <a:lnTo>
                    <a:pt x="367" y="53"/>
                  </a:lnTo>
                  <a:lnTo>
                    <a:pt x="406" y="110"/>
                  </a:lnTo>
                  <a:lnTo>
                    <a:pt x="455" y="126"/>
                  </a:lnTo>
                  <a:lnTo>
                    <a:pt x="495" y="83"/>
                  </a:lnTo>
                  <a:lnTo>
                    <a:pt x="538" y="126"/>
                  </a:lnTo>
                  <a:lnTo>
                    <a:pt x="571" y="122"/>
                  </a:lnTo>
                  <a:lnTo>
                    <a:pt x="603" y="98"/>
                  </a:lnTo>
                  <a:lnTo>
                    <a:pt x="626" y="122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Freeform 80"/>
            <p:cNvSpPr>
              <a:spLocks/>
            </p:cNvSpPr>
            <p:nvPr/>
          </p:nvSpPr>
          <p:spPr bwMode="gray">
            <a:xfrm>
              <a:off x="3636" y="3029"/>
              <a:ext cx="313" cy="413"/>
            </a:xfrm>
            <a:custGeom>
              <a:avLst/>
              <a:gdLst>
                <a:gd name="T0" fmla="*/ 156 w 626"/>
                <a:gd name="T1" fmla="*/ 31 h 825"/>
                <a:gd name="T2" fmla="*/ 154 w 626"/>
                <a:gd name="T3" fmla="*/ 37 h 825"/>
                <a:gd name="T4" fmla="*/ 152 w 626"/>
                <a:gd name="T5" fmla="*/ 44 h 825"/>
                <a:gd name="T6" fmla="*/ 146 w 626"/>
                <a:gd name="T7" fmla="*/ 52 h 825"/>
                <a:gd name="T8" fmla="*/ 138 w 626"/>
                <a:gd name="T9" fmla="*/ 57 h 825"/>
                <a:gd name="T10" fmla="*/ 131 w 626"/>
                <a:gd name="T11" fmla="*/ 61 h 825"/>
                <a:gd name="T12" fmla="*/ 130 w 626"/>
                <a:gd name="T13" fmla="*/ 62 h 825"/>
                <a:gd name="T14" fmla="*/ 132 w 626"/>
                <a:gd name="T15" fmla="*/ 68 h 825"/>
                <a:gd name="T16" fmla="*/ 135 w 626"/>
                <a:gd name="T17" fmla="*/ 75 h 825"/>
                <a:gd name="T18" fmla="*/ 136 w 626"/>
                <a:gd name="T19" fmla="*/ 81 h 825"/>
                <a:gd name="T20" fmla="*/ 136 w 626"/>
                <a:gd name="T21" fmla="*/ 89 h 825"/>
                <a:gd name="T22" fmla="*/ 137 w 626"/>
                <a:gd name="T23" fmla="*/ 95 h 825"/>
                <a:gd name="T24" fmla="*/ 138 w 626"/>
                <a:gd name="T25" fmla="*/ 104 h 825"/>
                <a:gd name="T26" fmla="*/ 131 w 626"/>
                <a:gd name="T27" fmla="*/ 112 h 825"/>
                <a:gd name="T28" fmla="*/ 122 w 626"/>
                <a:gd name="T29" fmla="*/ 120 h 825"/>
                <a:gd name="T30" fmla="*/ 117 w 626"/>
                <a:gd name="T31" fmla="*/ 131 h 825"/>
                <a:gd name="T32" fmla="*/ 115 w 626"/>
                <a:gd name="T33" fmla="*/ 142 h 825"/>
                <a:gd name="T34" fmla="*/ 110 w 626"/>
                <a:gd name="T35" fmla="*/ 151 h 825"/>
                <a:gd name="T36" fmla="*/ 103 w 626"/>
                <a:gd name="T37" fmla="*/ 156 h 825"/>
                <a:gd name="T38" fmla="*/ 94 w 626"/>
                <a:gd name="T39" fmla="*/ 158 h 825"/>
                <a:gd name="T40" fmla="*/ 86 w 626"/>
                <a:gd name="T41" fmla="*/ 161 h 825"/>
                <a:gd name="T42" fmla="*/ 85 w 626"/>
                <a:gd name="T43" fmla="*/ 165 h 825"/>
                <a:gd name="T44" fmla="*/ 89 w 626"/>
                <a:gd name="T45" fmla="*/ 171 h 825"/>
                <a:gd name="T46" fmla="*/ 90 w 626"/>
                <a:gd name="T47" fmla="*/ 176 h 825"/>
                <a:gd name="T48" fmla="*/ 86 w 626"/>
                <a:gd name="T49" fmla="*/ 182 h 825"/>
                <a:gd name="T50" fmla="*/ 80 w 626"/>
                <a:gd name="T51" fmla="*/ 189 h 825"/>
                <a:gd name="T52" fmla="*/ 76 w 626"/>
                <a:gd name="T53" fmla="*/ 193 h 825"/>
                <a:gd name="T54" fmla="*/ 69 w 626"/>
                <a:gd name="T55" fmla="*/ 199 h 825"/>
                <a:gd name="T56" fmla="*/ 61 w 626"/>
                <a:gd name="T57" fmla="*/ 204 h 825"/>
                <a:gd name="T58" fmla="*/ 58 w 626"/>
                <a:gd name="T59" fmla="*/ 207 h 825"/>
                <a:gd name="T60" fmla="*/ 48 w 626"/>
                <a:gd name="T61" fmla="*/ 185 h 825"/>
                <a:gd name="T62" fmla="*/ 22 w 626"/>
                <a:gd name="T63" fmla="*/ 161 h 825"/>
                <a:gd name="T64" fmla="*/ 0 w 626"/>
                <a:gd name="T65" fmla="*/ 146 h 825"/>
                <a:gd name="T66" fmla="*/ 15 w 626"/>
                <a:gd name="T67" fmla="*/ 107 h 825"/>
                <a:gd name="T68" fmla="*/ 20 w 626"/>
                <a:gd name="T69" fmla="*/ 88 h 825"/>
                <a:gd name="T70" fmla="*/ 18 w 626"/>
                <a:gd name="T71" fmla="*/ 67 h 825"/>
                <a:gd name="T72" fmla="*/ 34 w 626"/>
                <a:gd name="T73" fmla="*/ 43 h 825"/>
                <a:gd name="T74" fmla="*/ 42 w 626"/>
                <a:gd name="T75" fmla="*/ 24 h 825"/>
                <a:gd name="T76" fmla="*/ 63 w 626"/>
                <a:gd name="T77" fmla="*/ 17 h 825"/>
                <a:gd name="T78" fmla="*/ 75 w 626"/>
                <a:gd name="T79" fmla="*/ 1 h 825"/>
                <a:gd name="T80" fmla="*/ 92 w 626"/>
                <a:gd name="T81" fmla="*/ 14 h 825"/>
                <a:gd name="T82" fmla="*/ 114 w 626"/>
                <a:gd name="T83" fmla="*/ 32 h 825"/>
                <a:gd name="T84" fmla="*/ 135 w 626"/>
                <a:gd name="T85" fmla="*/ 32 h 825"/>
                <a:gd name="T86" fmla="*/ 151 w 626"/>
                <a:gd name="T87" fmla="*/ 25 h 82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6"/>
                <a:gd name="T133" fmla="*/ 0 h 825"/>
                <a:gd name="T134" fmla="*/ 626 w 626"/>
                <a:gd name="T135" fmla="*/ 825 h 82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6" h="825">
                  <a:moveTo>
                    <a:pt x="626" y="122"/>
                  </a:moveTo>
                  <a:lnTo>
                    <a:pt x="624" y="124"/>
                  </a:lnTo>
                  <a:lnTo>
                    <a:pt x="621" y="134"/>
                  </a:lnTo>
                  <a:lnTo>
                    <a:pt x="615" y="146"/>
                  </a:lnTo>
                  <a:lnTo>
                    <a:pt x="613" y="159"/>
                  </a:lnTo>
                  <a:lnTo>
                    <a:pt x="607" y="173"/>
                  </a:lnTo>
                  <a:lnTo>
                    <a:pt x="597" y="189"/>
                  </a:lnTo>
                  <a:lnTo>
                    <a:pt x="581" y="205"/>
                  </a:lnTo>
                  <a:lnTo>
                    <a:pt x="565" y="216"/>
                  </a:lnTo>
                  <a:lnTo>
                    <a:pt x="550" y="228"/>
                  </a:lnTo>
                  <a:lnTo>
                    <a:pt x="534" y="236"/>
                  </a:lnTo>
                  <a:lnTo>
                    <a:pt x="524" y="242"/>
                  </a:lnTo>
                  <a:lnTo>
                    <a:pt x="520" y="244"/>
                  </a:lnTo>
                  <a:lnTo>
                    <a:pt x="520" y="248"/>
                  </a:lnTo>
                  <a:lnTo>
                    <a:pt x="524" y="258"/>
                  </a:lnTo>
                  <a:lnTo>
                    <a:pt x="528" y="272"/>
                  </a:lnTo>
                  <a:lnTo>
                    <a:pt x="532" y="285"/>
                  </a:lnTo>
                  <a:lnTo>
                    <a:pt x="538" y="299"/>
                  </a:lnTo>
                  <a:lnTo>
                    <a:pt x="542" y="309"/>
                  </a:lnTo>
                  <a:lnTo>
                    <a:pt x="544" y="321"/>
                  </a:lnTo>
                  <a:lnTo>
                    <a:pt x="546" y="339"/>
                  </a:lnTo>
                  <a:lnTo>
                    <a:pt x="544" y="354"/>
                  </a:lnTo>
                  <a:lnTo>
                    <a:pt x="544" y="368"/>
                  </a:lnTo>
                  <a:lnTo>
                    <a:pt x="548" y="380"/>
                  </a:lnTo>
                  <a:lnTo>
                    <a:pt x="550" y="396"/>
                  </a:lnTo>
                  <a:lnTo>
                    <a:pt x="550" y="413"/>
                  </a:lnTo>
                  <a:lnTo>
                    <a:pt x="540" y="429"/>
                  </a:lnTo>
                  <a:lnTo>
                    <a:pt x="522" y="447"/>
                  </a:lnTo>
                  <a:lnTo>
                    <a:pt x="504" y="462"/>
                  </a:lnTo>
                  <a:lnTo>
                    <a:pt x="489" y="480"/>
                  </a:lnTo>
                  <a:lnTo>
                    <a:pt x="479" y="494"/>
                  </a:lnTo>
                  <a:lnTo>
                    <a:pt x="469" y="522"/>
                  </a:lnTo>
                  <a:lnTo>
                    <a:pt x="463" y="549"/>
                  </a:lnTo>
                  <a:lnTo>
                    <a:pt x="459" y="565"/>
                  </a:lnTo>
                  <a:lnTo>
                    <a:pt x="451" y="585"/>
                  </a:lnTo>
                  <a:lnTo>
                    <a:pt x="441" y="602"/>
                  </a:lnTo>
                  <a:lnTo>
                    <a:pt x="428" y="618"/>
                  </a:lnTo>
                  <a:lnTo>
                    <a:pt x="414" y="624"/>
                  </a:lnTo>
                  <a:lnTo>
                    <a:pt x="396" y="630"/>
                  </a:lnTo>
                  <a:lnTo>
                    <a:pt x="376" y="632"/>
                  </a:lnTo>
                  <a:lnTo>
                    <a:pt x="359" y="636"/>
                  </a:lnTo>
                  <a:lnTo>
                    <a:pt x="345" y="642"/>
                  </a:lnTo>
                  <a:lnTo>
                    <a:pt x="337" y="648"/>
                  </a:lnTo>
                  <a:lnTo>
                    <a:pt x="339" y="659"/>
                  </a:lnTo>
                  <a:lnTo>
                    <a:pt x="347" y="669"/>
                  </a:lnTo>
                  <a:lnTo>
                    <a:pt x="357" y="681"/>
                  </a:lnTo>
                  <a:lnTo>
                    <a:pt x="363" y="691"/>
                  </a:lnTo>
                  <a:lnTo>
                    <a:pt x="361" y="701"/>
                  </a:lnTo>
                  <a:lnTo>
                    <a:pt x="353" y="710"/>
                  </a:lnTo>
                  <a:lnTo>
                    <a:pt x="343" y="726"/>
                  </a:lnTo>
                  <a:lnTo>
                    <a:pt x="331" y="742"/>
                  </a:lnTo>
                  <a:lnTo>
                    <a:pt x="319" y="756"/>
                  </a:lnTo>
                  <a:lnTo>
                    <a:pt x="312" y="766"/>
                  </a:lnTo>
                  <a:lnTo>
                    <a:pt x="302" y="771"/>
                  </a:lnTo>
                  <a:lnTo>
                    <a:pt x="290" y="781"/>
                  </a:lnTo>
                  <a:lnTo>
                    <a:pt x="274" y="793"/>
                  </a:lnTo>
                  <a:lnTo>
                    <a:pt x="258" y="805"/>
                  </a:lnTo>
                  <a:lnTo>
                    <a:pt x="245" y="815"/>
                  </a:lnTo>
                  <a:lnTo>
                    <a:pt x="235" y="821"/>
                  </a:lnTo>
                  <a:lnTo>
                    <a:pt x="231" y="825"/>
                  </a:lnTo>
                  <a:lnTo>
                    <a:pt x="215" y="795"/>
                  </a:lnTo>
                  <a:lnTo>
                    <a:pt x="191" y="740"/>
                  </a:lnTo>
                  <a:lnTo>
                    <a:pt x="158" y="675"/>
                  </a:lnTo>
                  <a:lnTo>
                    <a:pt x="89" y="642"/>
                  </a:lnTo>
                  <a:lnTo>
                    <a:pt x="2" y="640"/>
                  </a:lnTo>
                  <a:lnTo>
                    <a:pt x="0" y="581"/>
                  </a:lnTo>
                  <a:lnTo>
                    <a:pt x="28" y="476"/>
                  </a:lnTo>
                  <a:lnTo>
                    <a:pt x="60" y="425"/>
                  </a:lnTo>
                  <a:lnTo>
                    <a:pt x="58" y="376"/>
                  </a:lnTo>
                  <a:lnTo>
                    <a:pt x="77" y="352"/>
                  </a:lnTo>
                  <a:lnTo>
                    <a:pt x="63" y="317"/>
                  </a:lnTo>
                  <a:lnTo>
                    <a:pt x="69" y="266"/>
                  </a:lnTo>
                  <a:lnTo>
                    <a:pt x="126" y="244"/>
                  </a:lnTo>
                  <a:lnTo>
                    <a:pt x="136" y="171"/>
                  </a:lnTo>
                  <a:lnTo>
                    <a:pt x="140" y="116"/>
                  </a:lnTo>
                  <a:lnTo>
                    <a:pt x="170" y="94"/>
                  </a:lnTo>
                  <a:lnTo>
                    <a:pt x="203" y="94"/>
                  </a:lnTo>
                  <a:lnTo>
                    <a:pt x="254" y="65"/>
                  </a:lnTo>
                  <a:lnTo>
                    <a:pt x="298" y="45"/>
                  </a:lnTo>
                  <a:lnTo>
                    <a:pt x="298" y="4"/>
                  </a:lnTo>
                  <a:lnTo>
                    <a:pt x="363" y="0"/>
                  </a:lnTo>
                  <a:lnTo>
                    <a:pt x="367" y="53"/>
                  </a:lnTo>
                  <a:lnTo>
                    <a:pt x="406" y="110"/>
                  </a:lnTo>
                  <a:lnTo>
                    <a:pt x="455" y="126"/>
                  </a:lnTo>
                  <a:lnTo>
                    <a:pt x="495" y="83"/>
                  </a:lnTo>
                  <a:lnTo>
                    <a:pt x="538" y="126"/>
                  </a:lnTo>
                  <a:lnTo>
                    <a:pt x="571" y="122"/>
                  </a:lnTo>
                  <a:lnTo>
                    <a:pt x="603" y="98"/>
                  </a:lnTo>
                  <a:lnTo>
                    <a:pt x="626" y="122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Freeform 81"/>
            <p:cNvSpPr>
              <a:spLocks/>
            </p:cNvSpPr>
            <p:nvPr/>
          </p:nvSpPr>
          <p:spPr bwMode="gray">
            <a:xfrm>
              <a:off x="3746" y="2774"/>
              <a:ext cx="283" cy="318"/>
            </a:xfrm>
            <a:custGeom>
              <a:avLst/>
              <a:gdLst>
                <a:gd name="T0" fmla="*/ 109 w 565"/>
                <a:gd name="T1" fmla="*/ 11 h 638"/>
                <a:gd name="T2" fmla="*/ 106 w 565"/>
                <a:gd name="T3" fmla="*/ 11 h 638"/>
                <a:gd name="T4" fmla="*/ 103 w 565"/>
                <a:gd name="T5" fmla="*/ 14 h 638"/>
                <a:gd name="T6" fmla="*/ 100 w 565"/>
                <a:gd name="T7" fmla="*/ 21 h 638"/>
                <a:gd name="T8" fmla="*/ 99 w 565"/>
                <a:gd name="T9" fmla="*/ 28 h 638"/>
                <a:gd name="T10" fmla="*/ 96 w 565"/>
                <a:gd name="T11" fmla="*/ 31 h 638"/>
                <a:gd name="T12" fmla="*/ 90 w 565"/>
                <a:gd name="T13" fmla="*/ 29 h 638"/>
                <a:gd name="T14" fmla="*/ 84 w 565"/>
                <a:gd name="T15" fmla="*/ 26 h 638"/>
                <a:gd name="T16" fmla="*/ 80 w 565"/>
                <a:gd name="T17" fmla="*/ 26 h 638"/>
                <a:gd name="T18" fmla="*/ 82 w 565"/>
                <a:gd name="T19" fmla="*/ 32 h 638"/>
                <a:gd name="T20" fmla="*/ 87 w 565"/>
                <a:gd name="T21" fmla="*/ 36 h 638"/>
                <a:gd name="T22" fmla="*/ 93 w 565"/>
                <a:gd name="T23" fmla="*/ 38 h 638"/>
                <a:gd name="T24" fmla="*/ 101 w 565"/>
                <a:gd name="T25" fmla="*/ 35 h 638"/>
                <a:gd name="T26" fmla="*/ 104 w 565"/>
                <a:gd name="T27" fmla="*/ 31 h 638"/>
                <a:gd name="T28" fmla="*/ 106 w 565"/>
                <a:gd name="T29" fmla="*/ 25 h 638"/>
                <a:gd name="T30" fmla="*/ 110 w 565"/>
                <a:gd name="T31" fmla="*/ 24 h 638"/>
                <a:gd name="T32" fmla="*/ 117 w 565"/>
                <a:gd name="T33" fmla="*/ 30 h 638"/>
                <a:gd name="T34" fmla="*/ 126 w 565"/>
                <a:gd name="T35" fmla="*/ 34 h 638"/>
                <a:gd name="T36" fmla="*/ 131 w 565"/>
                <a:gd name="T37" fmla="*/ 36 h 638"/>
                <a:gd name="T38" fmla="*/ 138 w 565"/>
                <a:gd name="T39" fmla="*/ 38 h 638"/>
                <a:gd name="T40" fmla="*/ 142 w 565"/>
                <a:gd name="T41" fmla="*/ 44 h 638"/>
                <a:gd name="T42" fmla="*/ 139 w 565"/>
                <a:gd name="T43" fmla="*/ 51 h 638"/>
                <a:gd name="T44" fmla="*/ 133 w 565"/>
                <a:gd name="T45" fmla="*/ 58 h 638"/>
                <a:gd name="T46" fmla="*/ 130 w 565"/>
                <a:gd name="T47" fmla="*/ 60 h 638"/>
                <a:gd name="T48" fmla="*/ 134 w 565"/>
                <a:gd name="T49" fmla="*/ 60 h 638"/>
                <a:gd name="T50" fmla="*/ 139 w 565"/>
                <a:gd name="T51" fmla="*/ 60 h 638"/>
                <a:gd name="T52" fmla="*/ 141 w 565"/>
                <a:gd name="T53" fmla="*/ 63 h 638"/>
                <a:gd name="T54" fmla="*/ 136 w 565"/>
                <a:gd name="T55" fmla="*/ 67 h 638"/>
                <a:gd name="T56" fmla="*/ 129 w 565"/>
                <a:gd name="T57" fmla="*/ 71 h 638"/>
                <a:gd name="T58" fmla="*/ 126 w 565"/>
                <a:gd name="T59" fmla="*/ 73 h 638"/>
                <a:gd name="T60" fmla="*/ 129 w 565"/>
                <a:gd name="T61" fmla="*/ 73 h 638"/>
                <a:gd name="T62" fmla="*/ 135 w 565"/>
                <a:gd name="T63" fmla="*/ 78 h 638"/>
                <a:gd name="T64" fmla="*/ 136 w 565"/>
                <a:gd name="T65" fmla="*/ 88 h 638"/>
                <a:gd name="T66" fmla="*/ 138 w 565"/>
                <a:gd name="T67" fmla="*/ 98 h 638"/>
                <a:gd name="T68" fmla="*/ 141 w 565"/>
                <a:gd name="T69" fmla="*/ 104 h 638"/>
                <a:gd name="T70" fmla="*/ 141 w 565"/>
                <a:gd name="T71" fmla="*/ 108 h 638"/>
                <a:gd name="T72" fmla="*/ 136 w 565"/>
                <a:gd name="T73" fmla="*/ 112 h 638"/>
                <a:gd name="T74" fmla="*/ 129 w 565"/>
                <a:gd name="T75" fmla="*/ 111 h 638"/>
                <a:gd name="T76" fmla="*/ 123 w 565"/>
                <a:gd name="T77" fmla="*/ 110 h 638"/>
                <a:gd name="T78" fmla="*/ 119 w 565"/>
                <a:gd name="T79" fmla="*/ 116 h 638"/>
                <a:gd name="T80" fmla="*/ 118 w 565"/>
                <a:gd name="T81" fmla="*/ 122 h 638"/>
                <a:gd name="T82" fmla="*/ 116 w 565"/>
                <a:gd name="T83" fmla="*/ 129 h 638"/>
                <a:gd name="T84" fmla="*/ 113 w 565"/>
                <a:gd name="T85" fmla="*/ 136 h 638"/>
                <a:gd name="T86" fmla="*/ 112 w 565"/>
                <a:gd name="T87" fmla="*/ 146 h 638"/>
                <a:gd name="T88" fmla="*/ 112 w 565"/>
                <a:gd name="T89" fmla="*/ 150 h 638"/>
                <a:gd name="T90" fmla="*/ 102 w 565"/>
                <a:gd name="T91" fmla="*/ 158 h 638"/>
                <a:gd name="T92" fmla="*/ 88 w 565"/>
                <a:gd name="T93" fmla="*/ 158 h 638"/>
                <a:gd name="T94" fmla="*/ 69 w 565"/>
                <a:gd name="T95" fmla="*/ 148 h 638"/>
                <a:gd name="T96" fmla="*/ 47 w 565"/>
                <a:gd name="T97" fmla="*/ 155 h 638"/>
                <a:gd name="T98" fmla="*/ 35 w 565"/>
                <a:gd name="T99" fmla="*/ 128 h 638"/>
                <a:gd name="T100" fmla="*/ 20 w 565"/>
                <a:gd name="T101" fmla="*/ 113 h 638"/>
                <a:gd name="T102" fmla="*/ 5 w 565"/>
                <a:gd name="T103" fmla="*/ 83 h 638"/>
                <a:gd name="T104" fmla="*/ 27 w 565"/>
                <a:gd name="T105" fmla="*/ 49 h 638"/>
                <a:gd name="T106" fmla="*/ 42 w 565"/>
                <a:gd name="T107" fmla="*/ 36 h 638"/>
                <a:gd name="T108" fmla="*/ 46 w 565"/>
                <a:gd name="T109" fmla="*/ 12 h 638"/>
                <a:gd name="T110" fmla="*/ 56 w 565"/>
                <a:gd name="T111" fmla="*/ 0 h 638"/>
                <a:gd name="T112" fmla="*/ 76 w 565"/>
                <a:gd name="T113" fmla="*/ 7 h 638"/>
                <a:gd name="T114" fmla="*/ 96 w 565"/>
                <a:gd name="T115" fmla="*/ 1 h 638"/>
                <a:gd name="T116" fmla="*/ 109 w 565"/>
                <a:gd name="T117" fmla="*/ 11 h 6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65"/>
                <a:gd name="T178" fmla="*/ 0 h 638"/>
                <a:gd name="T179" fmla="*/ 565 w 565"/>
                <a:gd name="T180" fmla="*/ 638 h 63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65" h="638">
                  <a:moveTo>
                    <a:pt x="433" y="44"/>
                  </a:moveTo>
                  <a:lnTo>
                    <a:pt x="433" y="44"/>
                  </a:lnTo>
                  <a:lnTo>
                    <a:pt x="429" y="46"/>
                  </a:lnTo>
                  <a:lnTo>
                    <a:pt x="423" y="47"/>
                  </a:lnTo>
                  <a:lnTo>
                    <a:pt x="417" y="53"/>
                  </a:lnTo>
                  <a:lnTo>
                    <a:pt x="411" y="59"/>
                  </a:lnTo>
                  <a:lnTo>
                    <a:pt x="403" y="69"/>
                  </a:lnTo>
                  <a:lnTo>
                    <a:pt x="398" y="85"/>
                  </a:lnTo>
                  <a:lnTo>
                    <a:pt x="396" y="99"/>
                  </a:lnTo>
                  <a:lnTo>
                    <a:pt x="394" y="112"/>
                  </a:lnTo>
                  <a:lnTo>
                    <a:pt x="392" y="122"/>
                  </a:lnTo>
                  <a:lnTo>
                    <a:pt x="384" y="126"/>
                  </a:lnTo>
                  <a:lnTo>
                    <a:pt x="372" y="122"/>
                  </a:lnTo>
                  <a:lnTo>
                    <a:pt x="360" y="118"/>
                  </a:lnTo>
                  <a:lnTo>
                    <a:pt x="346" y="110"/>
                  </a:lnTo>
                  <a:lnTo>
                    <a:pt x="335" y="107"/>
                  </a:lnTo>
                  <a:lnTo>
                    <a:pt x="325" y="105"/>
                  </a:lnTo>
                  <a:lnTo>
                    <a:pt x="319" y="107"/>
                  </a:lnTo>
                  <a:lnTo>
                    <a:pt x="317" y="118"/>
                  </a:lnTo>
                  <a:lnTo>
                    <a:pt x="325" y="128"/>
                  </a:lnTo>
                  <a:lnTo>
                    <a:pt x="337" y="138"/>
                  </a:lnTo>
                  <a:lnTo>
                    <a:pt x="346" y="146"/>
                  </a:lnTo>
                  <a:lnTo>
                    <a:pt x="358" y="152"/>
                  </a:lnTo>
                  <a:lnTo>
                    <a:pt x="372" y="154"/>
                  </a:lnTo>
                  <a:lnTo>
                    <a:pt x="388" y="150"/>
                  </a:lnTo>
                  <a:lnTo>
                    <a:pt x="402" y="142"/>
                  </a:lnTo>
                  <a:lnTo>
                    <a:pt x="407" y="134"/>
                  </a:lnTo>
                  <a:lnTo>
                    <a:pt x="413" y="124"/>
                  </a:lnTo>
                  <a:lnTo>
                    <a:pt x="417" y="112"/>
                  </a:lnTo>
                  <a:lnTo>
                    <a:pt x="423" y="103"/>
                  </a:lnTo>
                  <a:lnTo>
                    <a:pt x="429" y="97"/>
                  </a:lnTo>
                  <a:lnTo>
                    <a:pt x="437" y="97"/>
                  </a:lnTo>
                  <a:lnTo>
                    <a:pt x="447" y="105"/>
                  </a:lnTo>
                  <a:lnTo>
                    <a:pt x="468" y="122"/>
                  </a:lnTo>
                  <a:lnTo>
                    <a:pt x="486" y="132"/>
                  </a:lnTo>
                  <a:lnTo>
                    <a:pt x="502" y="138"/>
                  </a:lnTo>
                  <a:lnTo>
                    <a:pt x="514" y="142"/>
                  </a:lnTo>
                  <a:lnTo>
                    <a:pt x="524" y="144"/>
                  </a:lnTo>
                  <a:lnTo>
                    <a:pt x="537" y="148"/>
                  </a:lnTo>
                  <a:lnTo>
                    <a:pt x="549" y="154"/>
                  </a:lnTo>
                  <a:lnTo>
                    <a:pt x="559" y="164"/>
                  </a:lnTo>
                  <a:lnTo>
                    <a:pt x="565" y="177"/>
                  </a:lnTo>
                  <a:lnTo>
                    <a:pt x="561" y="191"/>
                  </a:lnTo>
                  <a:lnTo>
                    <a:pt x="553" y="207"/>
                  </a:lnTo>
                  <a:lnTo>
                    <a:pt x="543" y="221"/>
                  </a:lnTo>
                  <a:lnTo>
                    <a:pt x="531" y="232"/>
                  </a:lnTo>
                  <a:lnTo>
                    <a:pt x="524" y="240"/>
                  </a:lnTo>
                  <a:lnTo>
                    <a:pt x="520" y="242"/>
                  </a:lnTo>
                  <a:lnTo>
                    <a:pt x="524" y="242"/>
                  </a:lnTo>
                  <a:lnTo>
                    <a:pt x="533" y="242"/>
                  </a:lnTo>
                  <a:lnTo>
                    <a:pt x="543" y="240"/>
                  </a:lnTo>
                  <a:lnTo>
                    <a:pt x="555" y="242"/>
                  </a:lnTo>
                  <a:lnTo>
                    <a:pt x="561" y="246"/>
                  </a:lnTo>
                  <a:lnTo>
                    <a:pt x="561" y="252"/>
                  </a:lnTo>
                  <a:lnTo>
                    <a:pt x="555" y="262"/>
                  </a:lnTo>
                  <a:lnTo>
                    <a:pt x="543" y="270"/>
                  </a:lnTo>
                  <a:lnTo>
                    <a:pt x="529" y="278"/>
                  </a:lnTo>
                  <a:lnTo>
                    <a:pt x="516" y="286"/>
                  </a:lnTo>
                  <a:lnTo>
                    <a:pt x="506" y="290"/>
                  </a:lnTo>
                  <a:lnTo>
                    <a:pt x="502" y="292"/>
                  </a:lnTo>
                  <a:lnTo>
                    <a:pt x="506" y="292"/>
                  </a:lnTo>
                  <a:lnTo>
                    <a:pt x="516" y="295"/>
                  </a:lnTo>
                  <a:lnTo>
                    <a:pt x="528" y="303"/>
                  </a:lnTo>
                  <a:lnTo>
                    <a:pt x="537" y="315"/>
                  </a:lnTo>
                  <a:lnTo>
                    <a:pt x="541" y="329"/>
                  </a:lnTo>
                  <a:lnTo>
                    <a:pt x="543" y="353"/>
                  </a:lnTo>
                  <a:lnTo>
                    <a:pt x="543" y="374"/>
                  </a:lnTo>
                  <a:lnTo>
                    <a:pt x="549" y="396"/>
                  </a:lnTo>
                  <a:lnTo>
                    <a:pt x="555" y="408"/>
                  </a:lnTo>
                  <a:lnTo>
                    <a:pt x="561" y="418"/>
                  </a:lnTo>
                  <a:lnTo>
                    <a:pt x="565" y="425"/>
                  </a:lnTo>
                  <a:lnTo>
                    <a:pt x="563" y="435"/>
                  </a:lnTo>
                  <a:lnTo>
                    <a:pt x="553" y="445"/>
                  </a:lnTo>
                  <a:lnTo>
                    <a:pt x="541" y="451"/>
                  </a:lnTo>
                  <a:lnTo>
                    <a:pt x="528" y="449"/>
                  </a:lnTo>
                  <a:lnTo>
                    <a:pt x="514" y="445"/>
                  </a:lnTo>
                  <a:lnTo>
                    <a:pt x="502" y="441"/>
                  </a:lnTo>
                  <a:lnTo>
                    <a:pt x="490" y="443"/>
                  </a:lnTo>
                  <a:lnTo>
                    <a:pt x="482" y="453"/>
                  </a:lnTo>
                  <a:lnTo>
                    <a:pt x="476" y="465"/>
                  </a:lnTo>
                  <a:lnTo>
                    <a:pt x="474" y="479"/>
                  </a:lnTo>
                  <a:lnTo>
                    <a:pt x="472" y="492"/>
                  </a:lnTo>
                  <a:lnTo>
                    <a:pt x="470" y="506"/>
                  </a:lnTo>
                  <a:lnTo>
                    <a:pt x="463" y="518"/>
                  </a:lnTo>
                  <a:lnTo>
                    <a:pt x="457" y="532"/>
                  </a:lnTo>
                  <a:lnTo>
                    <a:pt x="449" y="545"/>
                  </a:lnTo>
                  <a:lnTo>
                    <a:pt x="447" y="567"/>
                  </a:lnTo>
                  <a:lnTo>
                    <a:pt x="445" y="587"/>
                  </a:lnTo>
                  <a:lnTo>
                    <a:pt x="445" y="599"/>
                  </a:lnTo>
                  <a:lnTo>
                    <a:pt x="445" y="604"/>
                  </a:lnTo>
                  <a:lnTo>
                    <a:pt x="445" y="606"/>
                  </a:lnTo>
                  <a:lnTo>
                    <a:pt x="405" y="634"/>
                  </a:lnTo>
                  <a:lnTo>
                    <a:pt x="382" y="610"/>
                  </a:lnTo>
                  <a:lnTo>
                    <a:pt x="350" y="634"/>
                  </a:lnTo>
                  <a:lnTo>
                    <a:pt x="317" y="638"/>
                  </a:lnTo>
                  <a:lnTo>
                    <a:pt x="274" y="595"/>
                  </a:lnTo>
                  <a:lnTo>
                    <a:pt x="234" y="638"/>
                  </a:lnTo>
                  <a:lnTo>
                    <a:pt x="185" y="622"/>
                  </a:lnTo>
                  <a:lnTo>
                    <a:pt x="146" y="565"/>
                  </a:lnTo>
                  <a:lnTo>
                    <a:pt x="140" y="514"/>
                  </a:lnTo>
                  <a:lnTo>
                    <a:pt x="91" y="514"/>
                  </a:lnTo>
                  <a:lnTo>
                    <a:pt x="77" y="453"/>
                  </a:lnTo>
                  <a:lnTo>
                    <a:pt x="0" y="394"/>
                  </a:lnTo>
                  <a:lnTo>
                    <a:pt x="18" y="333"/>
                  </a:lnTo>
                  <a:lnTo>
                    <a:pt x="77" y="272"/>
                  </a:lnTo>
                  <a:lnTo>
                    <a:pt x="106" y="199"/>
                  </a:lnTo>
                  <a:lnTo>
                    <a:pt x="134" y="156"/>
                  </a:lnTo>
                  <a:lnTo>
                    <a:pt x="165" y="144"/>
                  </a:lnTo>
                  <a:lnTo>
                    <a:pt x="144" y="101"/>
                  </a:lnTo>
                  <a:lnTo>
                    <a:pt x="183" y="51"/>
                  </a:lnTo>
                  <a:lnTo>
                    <a:pt x="179" y="8"/>
                  </a:lnTo>
                  <a:lnTo>
                    <a:pt x="224" y="0"/>
                  </a:lnTo>
                  <a:lnTo>
                    <a:pt x="252" y="34"/>
                  </a:lnTo>
                  <a:lnTo>
                    <a:pt x="301" y="30"/>
                  </a:lnTo>
                  <a:lnTo>
                    <a:pt x="344" y="20"/>
                  </a:lnTo>
                  <a:lnTo>
                    <a:pt x="384" y="4"/>
                  </a:lnTo>
                  <a:lnTo>
                    <a:pt x="415" y="22"/>
                  </a:lnTo>
                  <a:lnTo>
                    <a:pt x="433" y="44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Freeform 82"/>
            <p:cNvSpPr>
              <a:spLocks/>
            </p:cNvSpPr>
            <p:nvPr/>
          </p:nvSpPr>
          <p:spPr bwMode="gray">
            <a:xfrm>
              <a:off x="3746" y="2774"/>
              <a:ext cx="283" cy="318"/>
            </a:xfrm>
            <a:custGeom>
              <a:avLst/>
              <a:gdLst>
                <a:gd name="T0" fmla="*/ 109 w 565"/>
                <a:gd name="T1" fmla="*/ 11 h 638"/>
                <a:gd name="T2" fmla="*/ 106 w 565"/>
                <a:gd name="T3" fmla="*/ 11 h 638"/>
                <a:gd name="T4" fmla="*/ 103 w 565"/>
                <a:gd name="T5" fmla="*/ 14 h 638"/>
                <a:gd name="T6" fmla="*/ 100 w 565"/>
                <a:gd name="T7" fmla="*/ 21 h 638"/>
                <a:gd name="T8" fmla="*/ 99 w 565"/>
                <a:gd name="T9" fmla="*/ 28 h 638"/>
                <a:gd name="T10" fmla="*/ 96 w 565"/>
                <a:gd name="T11" fmla="*/ 31 h 638"/>
                <a:gd name="T12" fmla="*/ 90 w 565"/>
                <a:gd name="T13" fmla="*/ 29 h 638"/>
                <a:gd name="T14" fmla="*/ 84 w 565"/>
                <a:gd name="T15" fmla="*/ 26 h 638"/>
                <a:gd name="T16" fmla="*/ 80 w 565"/>
                <a:gd name="T17" fmla="*/ 26 h 638"/>
                <a:gd name="T18" fmla="*/ 82 w 565"/>
                <a:gd name="T19" fmla="*/ 32 h 638"/>
                <a:gd name="T20" fmla="*/ 87 w 565"/>
                <a:gd name="T21" fmla="*/ 36 h 638"/>
                <a:gd name="T22" fmla="*/ 93 w 565"/>
                <a:gd name="T23" fmla="*/ 38 h 638"/>
                <a:gd name="T24" fmla="*/ 101 w 565"/>
                <a:gd name="T25" fmla="*/ 35 h 638"/>
                <a:gd name="T26" fmla="*/ 104 w 565"/>
                <a:gd name="T27" fmla="*/ 31 h 638"/>
                <a:gd name="T28" fmla="*/ 106 w 565"/>
                <a:gd name="T29" fmla="*/ 25 h 638"/>
                <a:gd name="T30" fmla="*/ 110 w 565"/>
                <a:gd name="T31" fmla="*/ 24 h 638"/>
                <a:gd name="T32" fmla="*/ 117 w 565"/>
                <a:gd name="T33" fmla="*/ 30 h 638"/>
                <a:gd name="T34" fmla="*/ 126 w 565"/>
                <a:gd name="T35" fmla="*/ 34 h 638"/>
                <a:gd name="T36" fmla="*/ 131 w 565"/>
                <a:gd name="T37" fmla="*/ 36 h 638"/>
                <a:gd name="T38" fmla="*/ 138 w 565"/>
                <a:gd name="T39" fmla="*/ 38 h 638"/>
                <a:gd name="T40" fmla="*/ 142 w 565"/>
                <a:gd name="T41" fmla="*/ 44 h 638"/>
                <a:gd name="T42" fmla="*/ 139 w 565"/>
                <a:gd name="T43" fmla="*/ 51 h 638"/>
                <a:gd name="T44" fmla="*/ 133 w 565"/>
                <a:gd name="T45" fmla="*/ 58 h 638"/>
                <a:gd name="T46" fmla="*/ 130 w 565"/>
                <a:gd name="T47" fmla="*/ 60 h 638"/>
                <a:gd name="T48" fmla="*/ 134 w 565"/>
                <a:gd name="T49" fmla="*/ 60 h 638"/>
                <a:gd name="T50" fmla="*/ 139 w 565"/>
                <a:gd name="T51" fmla="*/ 60 h 638"/>
                <a:gd name="T52" fmla="*/ 141 w 565"/>
                <a:gd name="T53" fmla="*/ 63 h 638"/>
                <a:gd name="T54" fmla="*/ 136 w 565"/>
                <a:gd name="T55" fmla="*/ 67 h 638"/>
                <a:gd name="T56" fmla="*/ 129 w 565"/>
                <a:gd name="T57" fmla="*/ 71 h 638"/>
                <a:gd name="T58" fmla="*/ 126 w 565"/>
                <a:gd name="T59" fmla="*/ 73 h 638"/>
                <a:gd name="T60" fmla="*/ 129 w 565"/>
                <a:gd name="T61" fmla="*/ 73 h 638"/>
                <a:gd name="T62" fmla="*/ 135 w 565"/>
                <a:gd name="T63" fmla="*/ 78 h 638"/>
                <a:gd name="T64" fmla="*/ 136 w 565"/>
                <a:gd name="T65" fmla="*/ 88 h 638"/>
                <a:gd name="T66" fmla="*/ 138 w 565"/>
                <a:gd name="T67" fmla="*/ 98 h 638"/>
                <a:gd name="T68" fmla="*/ 141 w 565"/>
                <a:gd name="T69" fmla="*/ 104 h 638"/>
                <a:gd name="T70" fmla="*/ 141 w 565"/>
                <a:gd name="T71" fmla="*/ 108 h 638"/>
                <a:gd name="T72" fmla="*/ 136 w 565"/>
                <a:gd name="T73" fmla="*/ 112 h 638"/>
                <a:gd name="T74" fmla="*/ 129 w 565"/>
                <a:gd name="T75" fmla="*/ 111 h 638"/>
                <a:gd name="T76" fmla="*/ 123 w 565"/>
                <a:gd name="T77" fmla="*/ 110 h 638"/>
                <a:gd name="T78" fmla="*/ 119 w 565"/>
                <a:gd name="T79" fmla="*/ 116 h 638"/>
                <a:gd name="T80" fmla="*/ 118 w 565"/>
                <a:gd name="T81" fmla="*/ 122 h 638"/>
                <a:gd name="T82" fmla="*/ 116 w 565"/>
                <a:gd name="T83" fmla="*/ 129 h 638"/>
                <a:gd name="T84" fmla="*/ 113 w 565"/>
                <a:gd name="T85" fmla="*/ 136 h 638"/>
                <a:gd name="T86" fmla="*/ 112 w 565"/>
                <a:gd name="T87" fmla="*/ 146 h 638"/>
                <a:gd name="T88" fmla="*/ 112 w 565"/>
                <a:gd name="T89" fmla="*/ 150 h 638"/>
                <a:gd name="T90" fmla="*/ 102 w 565"/>
                <a:gd name="T91" fmla="*/ 158 h 638"/>
                <a:gd name="T92" fmla="*/ 88 w 565"/>
                <a:gd name="T93" fmla="*/ 158 h 638"/>
                <a:gd name="T94" fmla="*/ 69 w 565"/>
                <a:gd name="T95" fmla="*/ 148 h 638"/>
                <a:gd name="T96" fmla="*/ 47 w 565"/>
                <a:gd name="T97" fmla="*/ 155 h 638"/>
                <a:gd name="T98" fmla="*/ 35 w 565"/>
                <a:gd name="T99" fmla="*/ 128 h 638"/>
                <a:gd name="T100" fmla="*/ 20 w 565"/>
                <a:gd name="T101" fmla="*/ 113 h 638"/>
                <a:gd name="T102" fmla="*/ 5 w 565"/>
                <a:gd name="T103" fmla="*/ 83 h 638"/>
                <a:gd name="T104" fmla="*/ 27 w 565"/>
                <a:gd name="T105" fmla="*/ 49 h 638"/>
                <a:gd name="T106" fmla="*/ 42 w 565"/>
                <a:gd name="T107" fmla="*/ 36 h 638"/>
                <a:gd name="T108" fmla="*/ 46 w 565"/>
                <a:gd name="T109" fmla="*/ 12 h 638"/>
                <a:gd name="T110" fmla="*/ 56 w 565"/>
                <a:gd name="T111" fmla="*/ 0 h 638"/>
                <a:gd name="T112" fmla="*/ 76 w 565"/>
                <a:gd name="T113" fmla="*/ 7 h 638"/>
                <a:gd name="T114" fmla="*/ 96 w 565"/>
                <a:gd name="T115" fmla="*/ 1 h 638"/>
                <a:gd name="T116" fmla="*/ 109 w 565"/>
                <a:gd name="T117" fmla="*/ 11 h 6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65"/>
                <a:gd name="T178" fmla="*/ 0 h 638"/>
                <a:gd name="T179" fmla="*/ 565 w 565"/>
                <a:gd name="T180" fmla="*/ 638 h 63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65" h="638">
                  <a:moveTo>
                    <a:pt x="433" y="44"/>
                  </a:moveTo>
                  <a:lnTo>
                    <a:pt x="433" y="44"/>
                  </a:lnTo>
                  <a:lnTo>
                    <a:pt x="429" y="46"/>
                  </a:lnTo>
                  <a:lnTo>
                    <a:pt x="423" y="47"/>
                  </a:lnTo>
                  <a:lnTo>
                    <a:pt x="417" y="53"/>
                  </a:lnTo>
                  <a:lnTo>
                    <a:pt x="411" y="59"/>
                  </a:lnTo>
                  <a:lnTo>
                    <a:pt x="403" y="69"/>
                  </a:lnTo>
                  <a:lnTo>
                    <a:pt x="398" y="85"/>
                  </a:lnTo>
                  <a:lnTo>
                    <a:pt x="396" y="99"/>
                  </a:lnTo>
                  <a:lnTo>
                    <a:pt x="394" y="112"/>
                  </a:lnTo>
                  <a:lnTo>
                    <a:pt x="392" y="122"/>
                  </a:lnTo>
                  <a:lnTo>
                    <a:pt x="384" y="126"/>
                  </a:lnTo>
                  <a:lnTo>
                    <a:pt x="372" y="122"/>
                  </a:lnTo>
                  <a:lnTo>
                    <a:pt x="360" y="118"/>
                  </a:lnTo>
                  <a:lnTo>
                    <a:pt x="346" y="110"/>
                  </a:lnTo>
                  <a:lnTo>
                    <a:pt x="335" y="107"/>
                  </a:lnTo>
                  <a:lnTo>
                    <a:pt x="325" y="105"/>
                  </a:lnTo>
                  <a:lnTo>
                    <a:pt x="319" y="107"/>
                  </a:lnTo>
                  <a:lnTo>
                    <a:pt x="317" y="118"/>
                  </a:lnTo>
                  <a:lnTo>
                    <a:pt x="325" y="128"/>
                  </a:lnTo>
                  <a:lnTo>
                    <a:pt x="337" y="138"/>
                  </a:lnTo>
                  <a:lnTo>
                    <a:pt x="346" y="146"/>
                  </a:lnTo>
                  <a:lnTo>
                    <a:pt x="358" y="152"/>
                  </a:lnTo>
                  <a:lnTo>
                    <a:pt x="372" y="154"/>
                  </a:lnTo>
                  <a:lnTo>
                    <a:pt x="388" y="150"/>
                  </a:lnTo>
                  <a:lnTo>
                    <a:pt x="402" y="142"/>
                  </a:lnTo>
                  <a:lnTo>
                    <a:pt x="407" y="134"/>
                  </a:lnTo>
                  <a:lnTo>
                    <a:pt x="413" y="124"/>
                  </a:lnTo>
                  <a:lnTo>
                    <a:pt x="417" y="112"/>
                  </a:lnTo>
                  <a:lnTo>
                    <a:pt x="423" y="103"/>
                  </a:lnTo>
                  <a:lnTo>
                    <a:pt x="429" y="97"/>
                  </a:lnTo>
                  <a:lnTo>
                    <a:pt x="437" y="97"/>
                  </a:lnTo>
                  <a:lnTo>
                    <a:pt x="447" y="105"/>
                  </a:lnTo>
                  <a:lnTo>
                    <a:pt x="468" y="122"/>
                  </a:lnTo>
                  <a:lnTo>
                    <a:pt x="486" y="132"/>
                  </a:lnTo>
                  <a:lnTo>
                    <a:pt x="502" y="138"/>
                  </a:lnTo>
                  <a:lnTo>
                    <a:pt x="514" y="142"/>
                  </a:lnTo>
                  <a:lnTo>
                    <a:pt x="524" y="144"/>
                  </a:lnTo>
                  <a:lnTo>
                    <a:pt x="537" y="148"/>
                  </a:lnTo>
                  <a:lnTo>
                    <a:pt x="549" y="154"/>
                  </a:lnTo>
                  <a:lnTo>
                    <a:pt x="559" y="164"/>
                  </a:lnTo>
                  <a:lnTo>
                    <a:pt x="565" y="177"/>
                  </a:lnTo>
                  <a:lnTo>
                    <a:pt x="561" y="191"/>
                  </a:lnTo>
                  <a:lnTo>
                    <a:pt x="553" y="207"/>
                  </a:lnTo>
                  <a:lnTo>
                    <a:pt x="543" y="221"/>
                  </a:lnTo>
                  <a:lnTo>
                    <a:pt x="531" y="232"/>
                  </a:lnTo>
                  <a:lnTo>
                    <a:pt x="524" y="240"/>
                  </a:lnTo>
                  <a:lnTo>
                    <a:pt x="520" y="242"/>
                  </a:lnTo>
                  <a:lnTo>
                    <a:pt x="524" y="242"/>
                  </a:lnTo>
                  <a:lnTo>
                    <a:pt x="533" y="242"/>
                  </a:lnTo>
                  <a:lnTo>
                    <a:pt x="543" y="240"/>
                  </a:lnTo>
                  <a:lnTo>
                    <a:pt x="555" y="242"/>
                  </a:lnTo>
                  <a:lnTo>
                    <a:pt x="561" y="246"/>
                  </a:lnTo>
                  <a:lnTo>
                    <a:pt x="561" y="252"/>
                  </a:lnTo>
                  <a:lnTo>
                    <a:pt x="555" y="262"/>
                  </a:lnTo>
                  <a:lnTo>
                    <a:pt x="543" y="270"/>
                  </a:lnTo>
                  <a:lnTo>
                    <a:pt x="529" y="278"/>
                  </a:lnTo>
                  <a:lnTo>
                    <a:pt x="516" y="286"/>
                  </a:lnTo>
                  <a:lnTo>
                    <a:pt x="506" y="290"/>
                  </a:lnTo>
                  <a:lnTo>
                    <a:pt x="502" y="292"/>
                  </a:lnTo>
                  <a:lnTo>
                    <a:pt x="506" y="292"/>
                  </a:lnTo>
                  <a:lnTo>
                    <a:pt x="516" y="295"/>
                  </a:lnTo>
                  <a:lnTo>
                    <a:pt x="528" y="303"/>
                  </a:lnTo>
                  <a:lnTo>
                    <a:pt x="537" y="315"/>
                  </a:lnTo>
                  <a:lnTo>
                    <a:pt x="541" y="329"/>
                  </a:lnTo>
                  <a:lnTo>
                    <a:pt x="543" y="353"/>
                  </a:lnTo>
                  <a:lnTo>
                    <a:pt x="543" y="374"/>
                  </a:lnTo>
                  <a:lnTo>
                    <a:pt x="549" y="396"/>
                  </a:lnTo>
                  <a:lnTo>
                    <a:pt x="555" y="408"/>
                  </a:lnTo>
                  <a:lnTo>
                    <a:pt x="561" y="418"/>
                  </a:lnTo>
                  <a:lnTo>
                    <a:pt x="565" y="425"/>
                  </a:lnTo>
                  <a:lnTo>
                    <a:pt x="563" y="435"/>
                  </a:lnTo>
                  <a:lnTo>
                    <a:pt x="553" y="445"/>
                  </a:lnTo>
                  <a:lnTo>
                    <a:pt x="541" y="451"/>
                  </a:lnTo>
                  <a:lnTo>
                    <a:pt x="528" y="449"/>
                  </a:lnTo>
                  <a:lnTo>
                    <a:pt x="514" y="445"/>
                  </a:lnTo>
                  <a:lnTo>
                    <a:pt x="502" y="441"/>
                  </a:lnTo>
                  <a:lnTo>
                    <a:pt x="490" y="443"/>
                  </a:lnTo>
                  <a:lnTo>
                    <a:pt x="482" y="453"/>
                  </a:lnTo>
                  <a:lnTo>
                    <a:pt x="476" y="465"/>
                  </a:lnTo>
                  <a:lnTo>
                    <a:pt x="474" y="479"/>
                  </a:lnTo>
                  <a:lnTo>
                    <a:pt x="472" y="492"/>
                  </a:lnTo>
                  <a:lnTo>
                    <a:pt x="470" y="506"/>
                  </a:lnTo>
                  <a:lnTo>
                    <a:pt x="463" y="518"/>
                  </a:lnTo>
                  <a:lnTo>
                    <a:pt x="457" y="532"/>
                  </a:lnTo>
                  <a:lnTo>
                    <a:pt x="449" y="545"/>
                  </a:lnTo>
                  <a:lnTo>
                    <a:pt x="447" y="567"/>
                  </a:lnTo>
                  <a:lnTo>
                    <a:pt x="445" y="587"/>
                  </a:lnTo>
                  <a:lnTo>
                    <a:pt x="445" y="599"/>
                  </a:lnTo>
                  <a:lnTo>
                    <a:pt x="445" y="604"/>
                  </a:lnTo>
                  <a:lnTo>
                    <a:pt x="445" y="606"/>
                  </a:lnTo>
                  <a:lnTo>
                    <a:pt x="405" y="634"/>
                  </a:lnTo>
                  <a:lnTo>
                    <a:pt x="382" y="610"/>
                  </a:lnTo>
                  <a:lnTo>
                    <a:pt x="350" y="634"/>
                  </a:lnTo>
                  <a:lnTo>
                    <a:pt x="317" y="638"/>
                  </a:lnTo>
                  <a:lnTo>
                    <a:pt x="274" y="595"/>
                  </a:lnTo>
                  <a:lnTo>
                    <a:pt x="234" y="638"/>
                  </a:lnTo>
                  <a:lnTo>
                    <a:pt x="185" y="622"/>
                  </a:lnTo>
                  <a:lnTo>
                    <a:pt x="146" y="565"/>
                  </a:lnTo>
                  <a:lnTo>
                    <a:pt x="140" y="514"/>
                  </a:lnTo>
                  <a:lnTo>
                    <a:pt x="91" y="514"/>
                  </a:lnTo>
                  <a:lnTo>
                    <a:pt x="77" y="453"/>
                  </a:lnTo>
                  <a:lnTo>
                    <a:pt x="0" y="394"/>
                  </a:lnTo>
                  <a:lnTo>
                    <a:pt x="18" y="333"/>
                  </a:lnTo>
                  <a:lnTo>
                    <a:pt x="77" y="272"/>
                  </a:lnTo>
                  <a:lnTo>
                    <a:pt x="106" y="199"/>
                  </a:lnTo>
                  <a:lnTo>
                    <a:pt x="134" y="156"/>
                  </a:lnTo>
                  <a:lnTo>
                    <a:pt x="165" y="144"/>
                  </a:lnTo>
                  <a:lnTo>
                    <a:pt x="144" y="101"/>
                  </a:lnTo>
                  <a:lnTo>
                    <a:pt x="183" y="51"/>
                  </a:lnTo>
                  <a:lnTo>
                    <a:pt x="179" y="8"/>
                  </a:lnTo>
                  <a:lnTo>
                    <a:pt x="224" y="0"/>
                  </a:lnTo>
                  <a:lnTo>
                    <a:pt x="252" y="34"/>
                  </a:lnTo>
                  <a:lnTo>
                    <a:pt x="301" y="30"/>
                  </a:lnTo>
                  <a:lnTo>
                    <a:pt x="344" y="20"/>
                  </a:lnTo>
                  <a:lnTo>
                    <a:pt x="384" y="4"/>
                  </a:lnTo>
                  <a:lnTo>
                    <a:pt x="415" y="22"/>
                  </a:lnTo>
                  <a:lnTo>
                    <a:pt x="433" y="44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Freeform 83"/>
            <p:cNvSpPr>
              <a:spLocks/>
            </p:cNvSpPr>
            <p:nvPr/>
          </p:nvSpPr>
          <p:spPr bwMode="gray">
            <a:xfrm>
              <a:off x="3622" y="2455"/>
              <a:ext cx="383" cy="340"/>
            </a:xfrm>
            <a:custGeom>
              <a:avLst/>
              <a:gdLst>
                <a:gd name="T0" fmla="*/ 67 w 766"/>
                <a:gd name="T1" fmla="*/ 11 h 681"/>
                <a:gd name="T2" fmla="*/ 71 w 766"/>
                <a:gd name="T3" fmla="*/ 13 h 681"/>
                <a:gd name="T4" fmla="*/ 79 w 766"/>
                <a:gd name="T5" fmla="*/ 17 h 681"/>
                <a:gd name="T6" fmla="*/ 85 w 766"/>
                <a:gd name="T7" fmla="*/ 22 h 681"/>
                <a:gd name="T8" fmla="*/ 96 w 766"/>
                <a:gd name="T9" fmla="*/ 25 h 681"/>
                <a:gd name="T10" fmla="*/ 105 w 766"/>
                <a:gd name="T11" fmla="*/ 28 h 681"/>
                <a:gd name="T12" fmla="*/ 110 w 766"/>
                <a:gd name="T13" fmla="*/ 34 h 681"/>
                <a:gd name="T14" fmla="*/ 114 w 766"/>
                <a:gd name="T15" fmla="*/ 41 h 681"/>
                <a:gd name="T16" fmla="*/ 120 w 766"/>
                <a:gd name="T17" fmla="*/ 51 h 681"/>
                <a:gd name="T18" fmla="*/ 126 w 766"/>
                <a:gd name="T19" fmla="*/ 59 h 681"/>
                <a:gd name="T20" fmla="*/ 133 w 766"/>
                <a:gd name="T21" fmla="*/ 69 h 681"/>
                <a:gd name="T22" fmla="*/ 138 w 766"/>
                <a:gd name="T23" fmla="*/ 79 h 681"/>
                <a:gd name="T24" fmla="*/ 138 w 766"/>
                <a:gd name="T25" fmla="*/ 85 h 681"/>
                <a:gd name="T26" fmla="*/ 141 w 766"/>
                <a:gd name="T27" fmla="*/ 92 h 681"/>
                <a:gd name="T28" fmla="*/ 152 w 766"/>
                <a:gd name="T29" fmla="*/ 96 h 681"/>
                <a:gd name="T30" fmla="*/ 162 w 766"/>
                <a:gd name="T31" fmla="*/ 99 h 681"/>
                <a:gd name="T32" fmla="*/ 168 w 766"/>
                <a:gd name="T33" fmla="*/ 106 h 681"/>
                <a:gd name="T34" fmla="*/ 174 w 766"/>
                <a:gd name="T35" fmla="*/ 112 h 681"/>
                <a:gd name="T36" fmla="*/ 179 w 766"/>
                <a:gd name="T37" fmla="*/ 116 h 681"/>
                <a:gd name="T38" fmla="*/ 183 w 766"/>
                <a:gd name="T39" fmla="*/ 121 h 681"/>
                <a:gd name="T40" fmla="*/ 181 w 766"/>
                <a:gd name="T41" fmla="*/ 124 h 681"/>
                <a:gd name="T42" fmla="*/ 173 w 766"/>
                <a:gd name="T43" fmla="*/ 125 h 681"/>
                <a:gd name="T44" fmla="*/ 161 w 766"/>
                <a:gd name="T45" fmla="*/ 124 h 681"/>
                <a:gd name="T46" fmla="*/ 153 w 766"/>
                <a:gd name="T47" fmla="*/ 124 h 681"/>
                <a:gd name="T48" fmla="*/ 153 w 766"/>
                <a:gd name="T49" fmla="*/ 124 h 681"/>
                <a:gd name="T50" fmla="*/ 158 w 766"/>
                <a:gd name="T51" fmla="*/ 126 h 681"/>
                <a:gd name="T52" fmla="*/ 165 w 766"/>
                <a:gd name="T53" fmla="*/ 130 h 681"/>
                <a:gd name="T54" fmla="*/ 168 w 766"/>
                <a:gd name="T55" fmla="*/ 134 h 681"/>
                <a:gd name="T56" fmla="*/ 177 w 766"/>
                <a:gd name="T57" fmla="*/ 139 h 681"/>
                <a:gd name="T58" fmla="*/ 184 w 766"/>
                <a:gd name="T59" fmla="*/ 144 h 681"/>
                <a:gd name="T60" fmla="*/ 189 w 766"/>
                <a:gd name="T61" fmla="*/ 150 h 681"/>
                <a:gd name="T62" fmla="*/ 192 w 766"/>
                <a:gd name="T63" fmla="*/ 155 h 681"/>
                <a:gd name="T64" fmla="*/ 190 w 766"/>
                <a:gd name="T65" fmla="*/ 157 h 681"/>
                <a:gd name="T66" fmla="*/ 183 w 766"/>
                <a:gd name="T67" fmla="*/ 161 h 681"/>
                <a:gd name="T68" fmla="*/ 177 w 766"/>
                <a:gd name="T69" fmla="*/ 164 h 681"/>
                <a:gd name="T70" fmla="*/ 175 w 766"/>
                <a:gd name="T71" fmla="*/ 166 h 681"/>
                <a:gd name="T72" fmla="*/ 173 w 766"/>
                <a:gd name="T73" fmla="*/ 168 h 681"/>
                <a:gd name="T74" fmla="*/ 171 w 766"/>
                <a:gd name="T75" fmla="*/ 169 h 681"/>
                <a:gd name="T76" fmla="*/ 170 w 766"/>
                <a:gd name="T77" fmla="*/ 170 h 681"/>
                <a:gd name="T78" fmla="*/ 158 w 766"/>
                <a:gd name="T79" fmla="*/ 160 h 681"/>
                <a:gd name="T80" fmla="*/ 125 w 766"/>
                <a:gd name="T81" fmla="*/ 167 h 681"/>
                <a:gd name="T82" fmla="*/ 108 w 766"/>
                <a:gd name="T83" fmla="*/ 161 h 681"/>
                <a:gd name="T84" fmla="*/ 89 w 766"/>
                <a:gd name="T85" fmla="*/ 158 h 681"/>
                <a:gd name="T86" fmla="*/ 75 w 766"/>
                <a:gd name="T87" fmla="*/ 148 h 681"/>
                <a:gd name="T88" fmla="*/ 57 w 766"/>
                <a:gd name="T89" fmla="*/ 128 h 681"/>
                <a:gd name="T90" fmla="*/ 49 w 766"/>
                <a:gd name="T91" fmla="*/ 101 h 681"/>
                <a:gd name="T92" fmla="*/ 36 w 766"/>
                <a:gd name="T93" fmla="*/ 67 h 681"/>
                <a:gd name="T94" fmla="*/ 21 w 766"/>
                <a:gd name="T95" fmla="*/ 64 h 681"/>
                <a:gd name="T96" fmla="*/ 0 w 766"/>
                <a:gd name="T97" fmla="*/ 55 h 681"/>
                <a:gd name="T98" fmla="*/ 18 w 766"/>
                <a:gd name="T99" fmla="*/ 31 h 681"/>
                <a:gd name="T100" fmla="*/ 30 w 766"/>
                <a:gd name="T101" fmla="*/ 25 h 681"/>
                <a:gd name="T102" fmla="*/ 51 w 766"/>
                <a:gd name="T103" fmla="*/ 19 h 681"/>
                <a:gd name="T104" fmla="*/ 66 w 766"/>
                <a:gd name="T105" fmla="*/ 0 h 68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66"/>
                <a:gd name="T160" fmla="*/ 0 h 681"/>
                <a:gd name="T161" fmla="*/ 766 w 766"/>
                <a:gd name="T162" fmla="*/ 681 h 68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66" h="681">
                  <a:moveTo>
                    <a:pt x="262" y="0"/>
                  </a:moveTo>
                  <a:lnTo>
                    <a:pt x="266" y="45"/>
                  </a:lnTo>
                  <a:lnTo>
                    <a:pt x="270" y="49"/>
                  </a:lnTo>
                  <a:lnTo>
                    <a:pt x="281" y="55"/>
                  </a:lnTo>
                  <a:lnTo>
                    <a:pt x="297" y="63"/>
                  </a:lnTo>
                  <a:lnTo>
                    <a:pt x="313" y="70"/>
                  </a:lnTo>
                  <a:lnTo>
                    <a:pt x="325" y="78"/>
                  </a:lnTo>
                  <a:lnTo>
                    <a:pt x="340" y="88"/>
                  </a:lnTo>
                  <a:lnTo>
                    <a:pt x="362" y="94"/>
                  </a:lnTo>
                  <a:lnTo>
                    <a:pt x="384" y="100"/>
                  </a:lnTo>
                  <a:lnTo>
                    <a:pt x="402" y="104"/>
                  </a:lnTo>
                  <a:lnTo>
                    <a:pt x="419" y="114"/>
                  </a:lnTo>
                  <a:lnTo>
                    <a:pt x="433" y="124"/>
                  </a:lnTo>
                  <a:lnTo>
                    <a:pt x="441" y="137"/>
                  </a:lnTo>
                  <a:lnTo>
                    <a:pt x="447" y="149"/>
                  </a:lnTo>
                  <a:lnTo>
                    <a:pt x="457" y="165"/>
                  </a:lnTo>
                  <a:lnTo>
                    <a:pt x="470" y="185"/>
                  </a:lnTo>
                  <a:lnTo>
                    <a:pt x="482" y="204"/>
                  </a:lnTo>
                  <a:lnTo>
                    <a:pt x="496" y="222"/>
                  </a:lnTo>
                  <a:lnTo>
                    <a:pt x="506" y="236"/>
                  </a:lnTo>
                  <a:lnTo>
                    <a:pt x="518" y="253"/>
                  </a:lnTo>
                  <a:lnTo>
                    <a:pt x="531" y="277"/>
                  </a:lnTo>
                  <a:lnTo>
                    <a:pt x="543" y="299"/>
                  </a:lnTo>
                  <a:lnTo>
                    <a:pt x="549" y="316"/>
                  </a:lnTo>
                  <a:lnTo>
                    <a:pt x="551" y="330"/>
                  </a:lnTo>
                  <a:lnTo>
                    <a:pt x="551" y="342"/>
                  </a:lnTo>
                  <a:lnTo>
                    <a:pt x="553" y="354"/>
                  </a:lnTo>
                  <a:lnTo>
                    <a:pt x="563" y="368"/>
                  </a:lnTo>
                  <a:lnTo>
                    <a:pt x="583" y="379"/>
                  </a:lnTo>
                  <a:lnTo>
                    <a:pt x="606" y="385"/>
                  </a:lnTo>
                  <a:lnTo>
                    <a:pt x="628" y="391"/>
                  </a:lnTo>
                  <a:lnTo>
                    <a:pt x="646" y="399"/>
                  </a:lnTo>
                  <a:lnTo>
                    <a:pt x="659" y="411"/>
                  </a:lnTo>
                  <a:lnTo>
                    <a:pt x="671" y="427"/>
                  </a:lnTo>
                  <a:lnTo>
                    <a:pt x="681" y="440"/>
                  </a:lnTo>
                  <a:lnTo>
                    <a:pt x="693" y="448"/>
                  </a:lnTo>
                  <a:lnTo>
                    <a:pt x="705" y="454"/>
                  </a:lnTo>
                  <a:lnTo>
                    <a:pt x="716" y="464"/>
                  </a:lnTo>
                  <a:lnTo>
                    <a:pt x="726" y="474"/>
                  </a:lnTo>
                  <a:lnTo>
                    <a:pt x="732" y="486"/>
                  </a:lnTo>
                  <a:lnTo>
                    <a:pt x="732" y="496"/>
                  </a:lnTo>
                  <a:lnTo>
                    <a:pt x="724" y="499"/>
                  </a:lnTo>
                  <a:lnTo>
                    <a:pt x="711" y="501"/>
                  </a:lnTo>
                  <a:lnTo>
                    <a:pt x="689" y="503"/>
                  </a:lnTo>
                  <a:lnTo>
                    <a:pt x="667" y="501"/>
                  </a:lnTo>
                  <a:lnTo>
                    <a:pt x="644" y="499"/>
                  </a:lnTo>
                  <a:lnTo>
                    <a:pt x="624" y="498"/>
                  </a:lnTo>
                  <a:lnTo>
                    <a:pt x="610" y="496"/>
                  </a:lnTo>
                  <a:lnTo>
                    <a:pt x="606" y="496"/>
                  </a:lnTo>
                  <a:lnTo>
                    <a:pt x="610" y="498"/>
                  </a:lnTo>
                  <a:lnTo>
                    <a:pt x="620" y="501"/>
                  </a:lnTo>
                  <a:lnTo>
                    <a:pt x="632" y="507"/>
                  </a:lnTo>
                  <a:lnTo>
                    <a:pt x="646" y="515"/>
                  </a:lnTo>
                  <a:lnTo>
                    <a:pt x="657" y="523"/>
                  </a:lnTo>
                  <a:lnTo>
                    <a:pt x="663" y="531"/>
                  </a:lnTo>
                  <a:lnTo>
                    <a:pt x="671" y="539"/>
                  </a:lnTo>
                  <a:lnTo>
                    <a:pt x="687" y="549"/>
                  </a:lnTo>
                  <a:lnTo>
                    <a:pt x="707" y="559"/>
                  </a:lnTo>
                  <a:lnTo>
                    <a:pt x="724" y="568"/>
                  </a:lnTo>
                  <a:lnTo>
                    <a:pt x="736" y="578"/>
                  </a:lnTo>
                  <a:lnTo>
                    <a:pt x="746" y="590"/>
                  </a:lnTo>
                  <a:lnTo>
                    <a:pt x="754" y="602"/>
                  </a:lnTo>
                  <a:lnTo>
                    <a:pt x="762" y="612"/>
                  </a:lnTo>
                  <a:lnTo>
                    <a:pt x="766" y="622"/>
                  </a:lnTo>
                  <a:lnTo>
                    <a:pt x="766" y="627"/>
                  </a:lnTo>
                  <a:lnTo>
                    <a:pt x="758" y="631"/>
                  </a:lnTo>
                  <a:lnTo>
                    <a:pt x="746" y="639"/>
                  </a:lnTo>
                  <a:lnTo>
                    <a:pt x="730" y="647"/>
                  </a:lnTo>
                  <a:lnTo>
                    <a:pt x="716" y="653"/>
                  </a:lnTo>
                  <a:lnTo>
                    <a:pt x="705" y="659"/>
                  </a:lnTo>
                  <a:lnTo>
                    <a:pt x="699" y="663"/>
                  </a:lnTo>
                  <a:lnTo>
                    <a:pt x="697" y="665"/>
                  </a:lnTo>
                  <a:lnTo>
                    <a:pt x="693" y="669"/>
                  </a:lnTo>
                  <a:lnTo>
                    <a:pt x="689" y="673"/>
                  </a:lnTo>
                  <a:lnTo>
                    <a:pt x="685" y="675"/>
                  </a:lnTo>
                  <a:lnTo>
                    <a:pt x="681" y="677"/>
                  </a:lnTo>
                  <a:lnTo>
                    <a:pt x="679" y="679"/>
                  </a:lnTo>
                  <a:lnTo>
                    <a:pt x="679" y="681"/>
                  </a:lnTo>
                  <a:lnTo>
                    <a:pt x="665" y="663"/>
                  </a:lnTo>
                  <a:lnTo>
                    <a:pt x="632" y="641"/>
                  </a:lnTo>
                  <a:lnTo>
                    <a:pt x="592" y="657"/>
                  </a:lnTo>
                  <a:lnTo>
                    <a:pt x="500" y="671"/>
                  </a:lnTo>
                  <a:lnTo>
                    <a:pt x="472" y="637"/>
                  </a:lnTo>
                  <a:lnTo>
                    <a:pt x="431" y="645"/>
                  </a:lnTo>
                  <a:lnTo>
                    <a:pt x="398" y="651"/>
                  </a:lnTo>
                  <a:lnTo>
                    <a:pt x="356" y="633"/>
                  </a:lnTo>
                  <a:lnTo>
                    <a:pt x="303" y="651"/>
                  </a:lnTo>
                  <a:lnTo>
                    <a:pt x="297" y="592"/>
                  </a:lnTo>
                  <a:lnTo>
                    <a:pt x="242" y="566"/>
                  </a:lnTo>
                  <a:lnTo>
                    <a:pt x="230" y="513"/>
                  </a:lnTo>
                  <a:lnTo>
                    <a:pt x="258" y="470"/>
                  </a:lnTo>
                  <a:lnTo>
                    <a:pt x="197" y="407"/>
                  </a:lnTo>
                  <a:lnTo>
                    <a:pt x="140" y="336"/>
                  </a:lnTo>
                  <a:lnTo>
                    <a:pt x="144" y="269"/>
                  </a:lnTo>
                  <a:lnTo>
                    <a:pt x="112" y="250"/>
                  </a:lnTo>
                  <a:lnTo>
                    <a:pt x="83" y="257"/>
                  </a:lnTo>
                  <a:lnTo>
                    <a:pt x="69" y="222"/>
                  </a:lnTo>
                  <a:lnTo>
                    <a:pt x="0" y="220"/>
                  </a:lnTo>
                  <a:lnTo>
                    <a:pt x="14" y="131"/>
                  </a:lnTo>
                  <a:lnTo>
                    <a:pt x="69" y="124"/>
                  </a:lnTo>
                  <a:lnTo>
                    <a:pt x="81" y="98"/>
                  </a:lnTo>
                  <a:lnTo>
                    <a:pt x="122" y="100"/>
                  </a:lnTo>
                  <a:lnTo>
                    <a:pt x="175" y="76"/>
                  </a:lnTo>
                  <a:lnTo>
                    <a:pt x="203" y="76"/>
                  </a:lnTo>
                  <a:lnTo>
                    <a:pt x="215" y="15"/>
                  </a:lnTo>
                  <a:lnTo>
                    <a:pt x="262" y="0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03" name="Freeform 84"/>
            <p:cNvSpPr>
              <a:spLocks/>
            </p:cNvSpPr>
            <p:nvPr/>
          </p:nvSpPr>
          <p:spPr bwMode="gray">
            <a:xfrm>
              <a:off x="3622" y="2455"/>
              <a:ext cx="383" cy="340"/>
            </a:xfrm>
            <a:custGeom>
              <a:avLst/>
              <a:gdLst>
                <a:gd name="T0" fmla="*/ 67 w 766"/>
                <a:gd name="T1" fmla="*/ 11 h 681"/>
                <a:gd name="T2" fmla="*/ 71 w 766"/>
                <a:gd name="T3" fmla="*/ 13 h 681"/>
                <a:gd name="T4" fmla="*/ 79 w 766"/>
                <a:gd name="T5" fmla="*/ 17 h 681"/>
                <a:gd name="T6" fmla="*/ 85 w 766"/>
                <a:gd name="T7" fmla="*/ 22 h 681"/>
                <a:gd name="T8" fmla="*/ 96 w 766"/>
                <a:gd name="T9" fmla="*/ 25 h 681"/>
                <a:gd name="T10" fmla="*/ 105 w 766"/>
                <a:gd name="T11" fmla="*/ 28 h 681"/>
                <a:gd name="T12" fmla="*/ 110 w 766"/>
                <a:gd name="T13" fmla="*/ 34 h 681"/>
                <a:gd name="T14" fmla="*/ 114 w 766"/>
                <a:gd name="T15" fmla="*/ 41 h 681"/>
                <a:gd name="T16" fmla="*/ 120 w 766"/>
                <a:gd name="T17" fmla="*/ 51 h 681"/>
                <a:gd name="T18" fmla="*/ 126 w 766"/>
                <a:gd name="T19" fmla="*/ 59 h 681"/>
                <a:gd name="T20" fmla="*/ 133 w 766"/>
                <a:gd name="T21" fmla="*/ 69 h 681"/>
                <a:gd name="T22" fmla="*/ 138 w 766"/>
                <a:gd name="T23" fmla="*/ 79 h 681"/>
                <a:gd name="T24" fmla="*/ 138 w 766"/>
                <a:gd name="T25" fmla="*/ 85 h 681"/>
                <a:gd name="T26" fmla="*/ 141 w 766"/>
                <a:gd name="T27" fmla="*/ 92 h 681"/>
                <a:gd name="T28" fmla="*/ 152 w 766"/>
                <a:gd name="T29" fmla="*/ 96 h 681"/>
                <a:gd name="T30" fmla="*/ 162 w 766"/>
                <a:gd name="T31" fmla="*/ 99 h 681"/>
                <a:gd name="T32" fmla="*/ 168 w 766"/>
                <a:gd name="T33" fmla="*/ 106 h 681"/>
                <a:gd name="T34" fmla="*/ 174 w 766"/>
                <a:gd name="T35" fmla="*/ 112 h 681"/>
                <a:gd name="T36" fmla="*/ 179 w 766"/>
                <a:gd name="T37" fmla="*/ 116 h 681"/>
                <a:gd name="T38" fmla="*/ 183 w 766"/>
                <a:gd name="T39" fmla="*/ 121 h 681"/>
                <a:gd name="T40" fmla="*/ 181 w 766"/>
                <a:gd name="T41" fmla="*/ 124 h 681"/>
                <a:gd name="T42" fmla="*/ 173 w 766"/>
                <a:gd name="T43" fmla="*/ 125 h 681"/>
                <a:gd name="T44" fmla="*/ 161 w 766"/>
                <a:gd name="T45" fmla="*/ 124 h 681"/>
                <a:gd name="T46" fmla="*/ 153 w 766"/>
                <a:gd name="T47" fmla="*/ 124 h 681"/>
                <a:gd name="T48" fmla="*/ 153 w 766"/>
                <a:gd name="T49" fmla="*/ 124 h 681"/>
                <a:gd name="T50" fmla="*/ 158 w 766"/>
                <a:gd name="T51" fmla="*/ 126 h 681"/>
                <a:gd name="T52" fmla="*/ 165 w 766"/>
                <a:gd name="T53" fmla="*/ 130 h 681"/>
                <a:gd name="T54" fmla="*/ 168 w 766"/>
                <a:gd name="T55" fmla="*/ 134 h 681"/>
                <a:gd name="T56" fmla="*/ 177 w 766"/>
                <a:gd name="T57" fmla="*/ 139 h 681"/>
                <a:gd name="T58" fmla="*/ 184 w 766"/>
                <a:gd name="T59" fmla="*/ 144 h 681"/>
                <a:gd name="T60" fmla="*/ 189 w 766"/>
                <a:gd name="T61" fmla="*/ 150 h 681"/>
                <a:gd name="T62" fmla="*/ 192 w 766"/>
                <a:gd name="T63" fmla="*/ 155 h 681"/>
                <a:gd name="T64" fmla="*/ 190 w 766"/>
                <a:gd name="T65" fmla="*/ 157 h 681"/>
                <a:gd name="T66" fmla="*/ 183 w 766"/>
                <a:gd name="T67" fmla="*/ 161 h 681"/>
                <a:gd name="T68" fmla="*/ 177 w 766"/>
                <a:gd name="T69" fmla="*/ 164 h 681"/>
                <a:gd name="T70" fmla="*/ 175 w 766"/>
                <a:gd name="T71" fmla="*/ 166 h 681"/>
                <a:gd name="T72" fmla="*/ 173 w 766"/>
                <a:gd name="T73" fmla="*/ 168 h 681"/>
                <a:gd name="T74" fmla="*/ 171 w 766"/>
                <a:gd name="T75" fmla="*/ 169 h 681"/>
                <a:gd name="T76" fmla="*/ 170 w 766"/>
                <a:gd name="T77" fmla="*/ 170 h 681"/>
                <a:gd name="T78" fmla="*/ 158 w 766"/>
                <a:gd name="T79" fmla="*/ 160 h 681"/>
                <a:gd name="T80" fmla="*/ 125 w 766"/>
                <a:gd name="T81" fmla="*/ 167 h 681"/>
                <a:gd name="T82" fmla="*/ 108 w 766"/>
                <a:gd name="T83" fmla="*/ 161 h 681"/>
                <a:gd name="T84" fmla="*/ 89 w 766"/>
                <a:gd name="T85" fmla="*/ 158 h 681"/>
                <a:gd name="T86" fmla="*/ 75 w 766"/>
                <a:gd name="T87" fmla="*/ 148 h 681"/>
                <a:gd name="T88" fmla="*/ 57 w 766"/>
                <a:gd name="T89" fmla="*/ 128 h 681"/>
                <a:gd name="T90" fmla="*/ 49 w 766"/>
                <a:gd name="T91" fmla="*/ 101 h 681"/>
                <a:gd name="T92" fmla="*/ 36 w 766"/>
                <a:gd name="T93" fmla="*/ 67 h 681"/>
                <a:gd name="T94" fmla="*/ 21 w 766"/>
                <a:gd name="T95" fmla="*/ 64 h 681"/>
                <a:gd name="T96" fmla="*/ 0 w 766"/>
                <a:gd name="T97" fmla="*/ 55 h 681"/>
                <a:gd name="T98" fmla="*/ 18 w 766"/>
                <a:gd name="T99" fmla="*/ 31 h 681"/>
                <a:gd name="T100" fmla="*/ 30 w 766"/>
                <a:gd name="T101" fmla="*/ 25 h 681"/>
                <a:gd name="T102" fmla="*/ 51 w 766"/>
                <a:gd name="T103" fmla="*/ 19 h 681"/>
                <a:gd name="T104" fmla="*/ 66 w 766"/>
                <a:gd name="T105" fmla="*/ 0 h 68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66"/>
                <a:gd name="T160" fmla="*/ 0 h 681"/>
                <a:gd name="T161" fmla="*/ 766 w 766"/>
                <a:gd name="T162" fmla="*/ 681 h 68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66" h="681">
                  <a:moveTo>
                    <a:pt x="262" y="0"/>
                  </a:moveTo>
                  <a:lnTo>
                    <a:pt x="266" y="45"/>
                  </a:lnTo>
                  <a:lnTo>
                    <a:pt x="270" y="49"/>
                  </a:lnTo>
                  <a:lnTo>
                    <a:pt x="281" y="55"/>
                  </a:lnTo>
                  <a:lnTo>
                    <a:pt x="297" y="63"/>
                  </a:lnTo>
                  <a:lnTo>
                    <a:pt x="313" y="70"/>
                  </a:lnTo>
                  <a:lnTo>
                    <a:pt x="325" y="78"/>
                  </a:lnTo>
                  <a:lnTo>
                    <a:pt x="340" y="88"/>
                  </a:lnTo>
                  <a:lnTo>
                    <a:pt x="362" y="94"/>
                  </a:lnTo>
                  <a:lnTo>
                    <a:pt x="384" y="100"/>
                  </a:lnTo>
                  <a:lnTo>
                    <a:pt x="402" y="104"/>
                  </a:lnTo>
                  <a:lnTo>
                    <a:pt x="419" y="114"/>
                  </a:lnTo>
                  <a:lnTo>
                    <a:pt x="433" y="124"/>
                  </a:lnTo>
                  <a:lnTo>
                    <a:pt x="441" y="137"/>
                  </a:lnTo>
                  <a:lnTo>
                    <a:pt x="447" y="149"/>
                  </a:lnTo>
                  <a:lnTo>
                    <a:pt x="457" y="165"/>
                  </a:lnTo>
                  <a:lnTo>
                    <a:pt x="470" y="185"/>
                  </a:lnTo>
                  <a:lnTo>
                    <a:pt x="482" y="204"/>
                  </a:lnTo>
                  <a:lnTo>
                    <a:pt x="496" y="222"/>
                  </a:lnTo>
                  <a:lnTo>
                    <a:pt x="506" y="236"/>
                  </a:lnTo>
                  <a:lnTo>
                    <a:pt x="518" y="253"/>
                  </a:lnTo>
                  <a:lnTo>
                    <a:pt x="531" y="277"/>
                  </a:lnTo>
                  <a:lnTo>
                    <a:pt x="543" y="299"/>
                  </a:lnTo>
                  <a:lnTo>
                    <a:pt x="549" y="316"/>
                  </a:lnTo>
                  <a:lnTo>
                    <a:pt x="551" y="330"/>
                  </a:lnTo>
                  <a:lnTo>
                    <a:pt x="551" y="342"/>
                  </a:lnTo>
                  <a:lnTo>
                    <a:pt x="553" y="354"/>
                  </a:lnTo>
                  <a:lnTo>
                    <a:pt x="563" y="368"/>
                  </a:lnTo>
                  <a:lnTo>
                    <a:pt x="583" y="379"/>
                  </a:lnTo>
                  <a:lnTo>
                    <a:pt x="606" y="385"/>
                  </a:lnTo>
                  <a:lnTo>
                    <a:pt x="628" y="391"/>
                  </a:lnTo>
                  <a:lnTo>
                    <a:pt x="646" y="399"/>
                  </a:lnTo>
                  <a:lnTo>
                    <a:pt x="659" y="411"/>
                  </a:lnTo>
                  <a:lnTo>
                    <a:pt x="671" y="427"/>
                  </a:lnTo>
                  <a:lnTo>
                    <a:pt x="681" y="440"/>
                  </a:lnTo>
                  <a:lnTo>
                    <a:pt x="693" y="448"/>
                  </a:lnTo>
                  <a:lnTo>
                    <a:pt x="705" y="454"/>
                  </a:lnTo>
                  <a:lnTo>
                    <a:pt x="716" y="464"/>
                  </a:lnTo>
                  <a:lnTo>
                    <a:pt x="726" y="474"/>
                  </a:lnTo>
                  <a:lnTo>
                    <a:pt x="732" y="486"/>
                  </a:lnTo>
                  <a:lnTo>
                    <a:pt x="732" y="496"/>
                  </a:lnTo>
                  <a:lnTo>
                    <a:pt x="724" y="499"/>
                  </a:lnTo>
                  <a:lnTo>
                    <a:pt x="711" y="501"/>
                  </a:lnTo>
                  <a:lnTo>
                    <a:pt x="689" y="503"/>
                  </a:lnTo>
                  <a:lnTo>
                    <a:pt x="667" y="501"/>
                  </a:lnTo>
                  <a:lnTo>
                    <a:pt x="644" y="499"/>
                  </a:lnTo>
                  <a:lnTo>
                    <a:pt x="624" y="498"/>
                  </a:lnTo>
                  <a:lnTo>
                    <a:pt x="610" y="496"/>
                  </a:lnTo>
                  <a:lnTo>
                    <a:pt x="606" y="496"/>
                  </a:lnTo>
                  <a:lnTo>
                    <a:pt x="610" y="498"/>
                  </a:lnTo>
                  <a:lnTo>
                    <a:pt x="620" y="501"/>
                  </a:lnTo>
                  <a:lnTo>
                    <a:pt x="632" y="507"/>
                  </a:lnTo>
                  <a:lnTo>
                    <a:pt x="646" y="515"/>
                  </a:lnTo>
                  <a:lnTo>
                    <a:pt x="657" y="523"/>
                  </a:lnTo>
                  <a:lnTo>
                    <a:pt x="663" y="531"/>
                  </a:lnTo>
                  <a:lnTo>
                    <a:pt x="671" y="539"/>
                  </a:lnTo>
                  <a:lnTo>
                    <a:pt x="687" y="549"/>
                  </a:lnTo>
                  <a:lnTo>
                    <a:pt x="707" y="559"/>
                  </a:lnTo>
                  <a:lnTo>
                    <a:pt x="724" y="568"/>
                  </a:lnTo>
                  <a:lnTo>
                    <a:pt x="736" y="578"/>
                  </a:lnTo>
                  <a:lnTo>
                    <a:pt x="746" y="590"/>
                  </a:lnTo>
                  <a:lnTo>
                    <a:pt x="754" y="602"/>
                  </a:lnTo>
                  <a:lnTo>
                    <a:pt x="762" y="612"/>
                  </a:lnTo>
                  <a:lnTo>
                    <a:pt x="766" y="622"/>
                  </a:lnTo>
                  <a:lnTo>
                    <a:pt x="766" y="627"/>
                  </a:lnTo>
                  <a:lnTo>
                    <a:pt x="758" y="631"/>
                  </a:lnTo>
                  <a:lnTo>
                    <a:pt x="746" y="639"/>
                  </a:lnTo>
                  <a:lnTo>
                    <a:pt x="730" y="647"/>
                  </a:lnTo>
                  <a:lnTo>
                    <a:pt x="716" y="653"/>
                  </a:lnTo>
                  <a:lnTo>
                    <a:pt x="705" y="659"/>
                  </a:lnTo>
                  <a:lnTo>
                    <a:pt x="699" y="663"/>
                  </a:lnTo>
                  <a:lnTo>
                    <a:pt x="697" y="665"/>
                  </a:lnTo>
                  <a:lnTo>
                    <a:pt x="693" y="669"/>
                  </a:lnTo>
                  <a:lnTo>
                    <a:pt x="689" y="673"/>
                  </a:lnTo>
                  <a:lnTo>
                    <a:pt x="685" y="675"/>
                  </a:lnTo>
                  <a:lnTo>
                    <a:pt x="681" y="677"/>
                  </a:lnTo>
                  <a:lnTo>
                    <a:pt x="679" y="679"/>
                  </a:lnTo>
                  <a:lnTo>
                    <a:pt x="679" y="681"/>
                  </a:lnTo>
                  <a:lnTo>
                    <a:pt x="665" y="663"/>
                  </a:lnTo>
                  <a:lnTo>
                    <a:pt x="632" y="641"/>
                  </a:lnTo>
                  <a:lnTo>
                    <a:pt x="592" y="657"/>
                  </a:lnTo>
                  <a:lnTo>
                    <a:pt x="500" y="671"/>
                  </a:lnTo>
                  <a:lnTo>
                    <a:pt x="472" y="637"/>
                  </a:lnTo>
                  <a:lnTo>
                    <a:pt x="431" y="645"/>
                  </a:lnTo>
                  <a:lnTo>
                    <a:pt x="398" y="651"/>
                  </a:lnTo>
                  <a:lnTo>
                    <a:pt x="356" y="633"/>
                  </a:lnTo>
                  <a:lnTo>
                    <a:pt x="303" y="651"/>
                  </a:lnTo>
                  <a:lnTo>
                    <a:pt x="297" y="592"/>
                  </a:lnTo>
                  <a:lnTo>
                    <a:pt x="242" y="566"/>
                  </a:lnTo>
                  <a:lnTo>
                    <a:pt x="230" y="513"/>
                  </a:lnTo>
                  <a:lnTo>
                    <a:pt x="258" y="470"/>
                  </a:lnTo>
                  <a:lnTo>
                    <a:pt x="197" y="407"/>
                  </a:lnTo>
                  <a:lnTo>
                    <a:pt x="140" y="336"/>
                  </a:lnTo>
                  <a:lnTo>
                    <a:pt x="144" y="269"/>
                  </a:lnTo>
                  <a:lnTo>
                    <a:pt x="112" y="250"/>
                  </a:lnTo>
                  <a:lnTo>
                    <a:pt x="83" y="257"/>
                  </a:lnTo>
                  <a:lnTo>
                    <a:pt x="69" y="222"/>
                  </a:lnTo>
                  <a:lnTo>
                    <a:pt x="0" y="220"/>
                  </a:lnTo>
                  <a:lnTo>
                    <a:pt x="14" y="131"/>
                  </a:lnTo>
                  <a:lnTo>
                    <a:pt x="69" y="124"/>
                  </a:lnTo>
                  <a:lnTo>
                    <a:pt x="81" y="98"/>
                  </a:lnTo>
                  <a:lnTo>
                    <a:pt x="122" y="100"/>
                  </a:lnTo>
                  <a:lnTo>
                    <a:pt x="175" y="76"/>
                  </a:lnTo>
                  <a:lnTo>
                    <a:pt x="203" y="76"/>
                  </a:lnTo>
                  <a:lnTo>
                    <a:pt x="215" y="15"/>
                  </a:lnTo>
                  <a:lnTo>
                    <a:pt x="262" y="0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04" name="Freeform 85"/>
            <p:cNvSpPr>
              <a:spLocks/>
            </p:cNvSpPr>
            <p:nvPr/>
          </p:nvSpPr>
          <p:spPr bwMode="gray">
            <a:xfrm>
              <a:off x="3848" y="2705"/>
              <a:ext cx="58" cy="77"/>
            </a:xfrm>
            <a:custGeom>
              <a:avLst/>
              <a:gdLst>
                <a:gd name="T0" fmla="*/ 0 w 116"/>
                <a:gd name="T1" fmla="*/ 0 h 156"/>
                <a:gd name="T2" fmla="*/ 1 w 116"/>
                <a:gd name="T3" fmla="*/ 1 h 156"/>
                <a:gd name="T4" fmla="*/ 2 w 116"/>
                <a:gd name="T5" fmla="*/ 4 h 156"/>
                <a:gd name="T6" fmla="*/ 4 w 116"/>
                <a:gd name="T7" fmla="*/ 8 h 156"/>
                <a:gd name="T8" fmla="*/ 5 w 116"/>
                <a:gd name="T9" fmla="*/ 13 h 156"/>
                <a:gd name="T10" fmla="*/ 6 w 116"/>
                <a:gd name="T11" fmla="*/ 16 h 156"/>
                <a:gd name="T12" fmla="*/ 6 w 116"/>
                <a:gd name="T13" fmla="*/ 20 h 156"/>
                <a:gd name="T14" fmla="*/ 8 w 116"/>
                <a:gd name="T15" fmla="*/ 25 h 156"/>
                <a:gd name="T16" fmla="*/ 11 w 116"/>
                <a:gd name="T17" fmla="*/ 30 h 156"/>
                <a:gd name="T18" fmla="*/ 12 w 116"/>
                <a:gd name="T19" fmla="*/ 33 h 156"/>
                <a:gd name="T20" fmla="*/ 13 w 116"/>
                <a:gd name="T21" fmla="*/ 35 h 156"/>
                <a:gd name="T22" fmla="*/ 15 w 116"/>
                <a:gd name="T23" fmla="*/ 36 h 156"/>
                <a:gd name="T24" fmla="*/ 18 w 116"/>
                <a:gd name="T25" fmla="*/ 38 h 156"/>
                <a:gd name="T26" fmla="*/ 21 w 116"/>
                <a:gd name="T27" fmla="*/ 38 h 156"/>
                <a:gd name="T28" fmla="*/ 24 w 116"/>
                <a:gd name="T29" fmla="*/ 38 h 156"/>
                <a:gd name="T30" fmla="*/ 27 w 116"/>
                <a:gd name="T31" fmla="*/ 37 h 156"/>
                <a:gd name="T32" fmla="*/ 29 w 116"/>
                <a:gd name="T33" fmla="*/ 34 h 156"/>
                <a:gd name="T34" fmla="*/ 29 w 116"/>
                <a:gd name="T35" fmla="*/ 30 h 156"/>
                <a:gd name="T36" fmla="*/ 27 w 116"/>
                <a:gd name="T37" fmla="*/ 26 h 156"/>
                <a:gd name="T38" fmla="*/ 24 w 116"/>
                <a:gd name="T39" fmla="*/ 22 h 156"/>
                <a:gd name="T40" fmla="*/ 19 w 116"/>
                <a:gd name="T41" fmla="*/ 19 h 156"/>
                <a:gd name="T42" fmla="*/ 15 w 116"/>
                <a:gd name="T43" fmla="*/ 16 h 156"/>
                <a:gd name="T44" fmla="*/ 11 w 116"/>
                <a:gd name="T45" fmla="*/ 13 h 156"/>
                <a:gd name="T46" fmla="*/ 10 w 116"/>
                <a:gd name="T47" fmla="*/ 11 h 156"/>
                <a:gd name="T48" fmla="*/ 8 w 116"/>
                <a:gd name="T49" fmla="*/ 8 h 156"/>
                <a:gd name="T50" fmla="*/ 6 w 116"/>
                <a:gd name="T51" fmla="*/ 5 h 156"/>
                <a:gd name="T52" fmla="*/ 3 w 116"/>
                <a:gd name="T53" fmla="*/ 3 h 156"/>
                <a:gd name="T54" fmla="*/ 1 w 116"/>
                <a:gd name="T55" fmla="*/ 1 h 156"/>
                <a:gd name="T56" fmla="*/ 0 w 116"/>
                <a:gd name="T57" fmla="*/ 0 h 1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16"/>
                <a:gd name="T88" fmla="*/ 0 h 156"/>
                <a:gd name="T89" fmla="*/ 116 w 116"/>
                <a:gd name="T90" fmla="*/ 156 h 1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16" h="156">
                  <a:moveTo>
                    <a:pt x="0" y="0"/>
                  </a:moveTo>
                  <a:lnTo>
                    <a:pt x="2" y="6"/>
                  </a:lnTo>
                  <a:lnTo>
                    <a:pt x="8" y="18"/>
                  </a:lnTo>
                  <a:lnTo>
                    <a:pt x="13" y="34"/>
                  </a:lnTo>
                  <a:lnTo>
                    <a:pt x="19" y="52"/>
                  </a:lnTo>
                  <a:lnTo>
                    <a:pt x="21" y="65"/>
                  </a:lnTo>
                  <a:lnTo>
                    <a:pt x="23" y="83"/>
                  </a:lnTo>
                  <a:lnTo>
                    <a:pt x="31" y="103"/>
                  </a:lnTo>
                  <a:lnTo>
                    <a:pt x="41" y="121"/>
                  </a:lnTo>
                  <a:lnTo>
                    <a:pt x="47" y="136"/>
                  </a:lnTo>
                  <a:lnTo>
                    <a:pt x="49" y="142"/>
                  </a:lnTo>
                  <a:lnTo>
                    <a:pt x="59" y="148"/>
                  </a:lnTo>
                  <a:lnTo>
                    <a:pt x="69" y="154"/>
                  </a:lnTo>
                  <a:lnTo>
                    <a:pt x="82" y="156"/>
                  </a:lnTo>
                  <a:lnTo>
                    <a:pt x="94" y="156"/>
                  </a:lnTo>
                  <a:lnTo>
                    <a:pt x="106" y="150"/>
                  </a:lnTo>
                  <a:lnTo>
                    <a:pt x="114" y="138"/>
                  </a:lnTo>
                  <a:lnTo>
                    <a:pt x="116" y="123"/>
                  </a:lnTo>
                  <a:lnTo>
                    <a:pt x="108" y="107"/>
                  </a:lnTo>
                  <a:lnTo>
                    <a:pt x="94" y="91"/>
                  </a:lnTo>
                  <a:lnTo>
                    <a:pt x="76" y="77"/>
                  </a:lnTo>
                  <a:lnTo>
                    <a:pt x="59" y="65"/>
                  </a:lnTo>
                  <a:lnTo>
                    <a:pt x="43" y="54"/>
                  </a:lnTo>
                  <a:lnTo>
                    <a:pt x="37" y="46"/>
                  </a:lnTo>
                  <a:lnTo>
                    <a:pt x="31" y="34"/>
                  </a:lnTo>
                  <a:lnTo>
                    <a:pt x="21" y="22"/>
                  </a:lnTo>
                  <a:lnTo>
                    <a:pt x="12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05" name="Freeform 86"/>
            <p:cNvSpPr>
              <a:spLocks/>
            </p:cNvSpPr>
            <p:nvPr/>
          </p:nvSpPr>
          <p:spPr bwMode="gray">
            <a:xfrm>
              <a:off x="3848" y="2705"/>
              <a:ext cx="58" cy="77"/>
            </a:xfrm>
            <a:custGeom>
              <a:avLst/>
              <a:gdLst>
                <a:gd name="T0" fmla="*/ 0 w 116"/>
                <a:gd name="T1" fmla="*/ 0 h 156"/>
                <a:gd name="T2" fmla="*/ 1 w 116"/>
                <a:gd name="T3" fmla="*/ 1 h 156"/>
                <a:gd name="T4" fmla="*/ 2 w 116"/>
                <a:gd name="T5" fmla="*/ 4 h 156"/>
                <a:gd name="T6" fmla="*/ 4 w 116"/>
                <a:gd name="T7" fmla="*/ 8 h 156"/>
                <a:gd name="T8" fmla="*/ 5 w 116"/>
                <a:gd name="T9" fmla="*/ 13 h 156"/>
                <a:gd name="T10" fmla="*/ 6 w 116"/>
                <a:gd name="T11" fmla="*/ 16 h 156"/>
                <a:gd name="T12" fmla="*/ 6 w 116"/>
                <a:gd name="T13" fmla="*/ 20 h 156"/>
                <a:gd name="T14" fmla="*/ 8 w 116"/>
                <a:gd name="T15" fmla="*/ 25 h 156"/>
                <a:gd name="T16" fmla="*/ 11 w 116"/>
                <a:gd name="T17" fmla="*/ 30 h 156"/>
                <a:gd name="T18" fmla="*/ 12 w 116"/>
                <a:gd name="T19" fmla="*/ 33 h 156"/>
                <a:gd name="T20" fmla="*/ 13 w 116"/>
                <a:gd name="T21" fmla="*/ 35 h 156"/>
                <a:gd name="T22" fmla="*/ 15 w 116"/>
                <a:gd name="T23" fmla="*/ 36 h 156"/>
                <a:gd name="T24" fmla="*/ 18 w 116"/>
                <a:gd name="T25" fmla="*/ 38 h 156"/>
                <a:gd name="T26" fmla="*/ 21 w 116"/>
                <a:gd name="T27" fmla="*/ 38 h 156"/>
                <a:gd name="T28" fmla="*/ 24 w 116"/>
                <a:gd name="T29" fmla="*/ 38 h 156"/>
                <a:gd name="T30" fmla="*/ 27 w 116"/>
                <a:gd name="T31" fmla="*/ 37 h 156"/>
                <a:gd name="T32" fmla="*/ 29 w 116"/>
                <a:gd name="T33" fmla="*/ 34 h 156"/>
                <a:gd name="T34" fmla="*/ 29 w 116"/>
                <a:gd name="T35" fmla="*/ 30 h 156"/>
                <a:gd name="T36" fmla="*/ 27 w 116"/>
                <a:gd name="T37" fmla="*/ 26 h 156"/>
                <a:gd name="T38" fmla="*/ 24 w 116"/>
                <a:gd name="T39" fmla="*/ 22 h 156"/>
                <a:gd name="T40" fmla="*/ 19 w 116"/>
                <a:gd name="T41" fmla="*/ 19 h 156"/>
                <a:gd name="T42" fmla="*/ 15 w 116"/>
                <a:gd name="T43" fmla="*/ 16 h 156"/>
                <a:gd name="T44" fmla="*/ 11 w 116"/>
                <a:gd name="T45" fmla="*/ 13 h 156"/>
                <a:gd name="T46" fmla="*/ 10 w 116"/>
                <a:gd name="T47" fmla="*/ 11 h 156"/>
                <a:gd name="T48" fmla="*/ 8 w 116"/>
                <a:gd name="T49" fmla="*/ 8 h 156"/>
                <a:gd name="T50" fmla="*/ 6 w 116"/>
                <a:gd name="T51" fmla="*/ 5 h 156"/>
                <a:gd name="T52" fmla="*/ 3 w 116"/>
                <a:gd name="T53" fmla="*/ 3 h 156"/>
                <a:gd name="T54" fmla="*/ 1 w 116"/>
                <a:gd name="T55" fmla="*/ 1 h 156"/>
                <a:gd name="T56" fmla="*/ 0 w 116"/>
                <a:gd name="T57" fmla="*/ 0 h 1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16"/>
                <a:gd name="T88" fmla="*/ 0 h 156"/>
                <a:gd name="T89" fmla="*/ 116 w 116"/>
                <a:gd name="T90" fmla="*/ 156 h 1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16" h="156">
                  <a:moveTo>
                    <a:pt x="0" y="0"/>
                  </a:moveTo>
                  <a:lnTo>
                    <a:pt x="2" y="6"/>
                  </a:lnTo>
                  <a:lnTo>
                    <a:pt x="8" y="18"/>
                  </a:lnTo>
                  <a:lnTo>
                    <a:pt x="13" y="34"/>
                  </a:lnTo>
                  <a:lnTo>
                    <a:pt x="19" y="52"/>
                  </a:lnTo>
                  <a:lnTo>
                    <a:pt x="21" y="65"/>
                  </a:lnTo>
                  <a:lnTo>
                    <a:pt x="23" y="83"/>
                  </a:lnTo>
                  <a:lnTo>
                    <a:pt x="31" y="103"/>
                  </a:lnTo>
                  <a:lnTo>
                    <a:pt x="41" y="121"/>
                  </a:lnTo>
                  <a:lnTo>
                    <a:pt x="47" y="136"/>
                  </a:lnTo>
                  <a:lnTo>
                    <a:pt x="49" y="142"/>
                  </a:lnTo>
                  <a:lnTo>
                    <a:pt x="59" y="148"/>
                  </a:lnTo>
                  <a:lnTo>
                    <a:pt x="69" y="154"/>
                  </a:lnTo>
                  <a:lnTo>
                    <a:pt x="82" y="156"/>
                  </a:lnTo>
                  <a:lnTo>
                    <a:pt x="94" y="156"/>
                  </a:lnTo>
                  <a:lnTo>
                    <a:pt x="106" y="150"/>
                  </a:lnTo>
                  <a:lnTo>
                    <a:pt x="114" y="138"/>
                  </a:lnTo>
                  <a:lnTo>
                    <a:pt x="116" y="123"/>
                  </a:lnTo>
                  <a:lnTo>
                    <a:pt x="108" y="107"/>
                  </a:lnTo>
                  <a:lnTo>
                    <a:pt x="94" y="91"/>
                  </a:lnTo>
                  <a:lnTo>
                    <a:pt x="76" y="77"/>
                  </a:lnTo>
                  <a:lnTo>
                    <a:pt x="59" y="65"/>
                  </a:lnTo>
                  <a:lnTo>
                    <a:pt x="43" y="54"/>
                  </a:lnTo>
                  <a:lnTo>
                    <a:pt x="37" y="46"/>
                  </a:lnTo>
                  <a:lnTo>
                    <a:pt x="31" y="34"/>
                  </a:lnTo>
                  <a:lnTo>
                    <a:pt x="21" y="22"/>
                  </a:lnTo>
                  <a:lnTo>
                    <a:pt x="12" y="12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06" name="Freeform 87"/>
            <p:cNvSpPr>
              <a:spLocks/>
            </p:cNvSpPr>
            <p:nvPr/>
          </p:nvSpPr>
          <p:spPr bwMode="gray">
            <a:xfrm>
              <a:off x="3714" y="2597"/>
              <a:ext cx="37" cy="32"/>
            </a:xfrm>
            <a:custGeom>
              <a:avLst/>
              <a:gdLst>
                <a:gd name="T0" fmla="*/ 0 w 75"/>
                <a:gd name="T1" fmla="*/ 12 h 63"/>
                <a:gd name="T2" fmla="*/ 8 w 75"/>
                <a:gd name="T3" fmla="*/ 0 h 63"/>
                <a:gd name="T4" fmla="*/ 18 w 75"/>
                <a:gd name="T5" fmla="*/ 4 h 63"/>
                <a:gd name="T6" fmla="*/ 18 w 75"/>
                <a:gd name="T7" fmla="*/ 13 h 63"/>
                <a:gd name="T8" fmla="*/ 8 w 75"/>
                <a:gd name="T9" fmla="*/ 16 h 63"/>
                <a:gd name="T10" fmla="*/ 0 w 75"/>
                <a:gd name="T11" fmla="*/ 12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5"/>
                <a:gd name="T19" fmla="*/ 0 h 63"/>
                <a:gd name="T20" fmla="*/ 75 w 75"/>
                <a:gd name="T21" fmla="*/ 63 h 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5" h="63">
                  <a:moveTo>
                    <a:pt x="0" y="45"/>
                  </a:moveTo>
                  <a:lnTo>
                    <a:pt x="33" y="0"/>
                  </a:lnTo>
                  <a:lnTo>
                    <a:pt x="73" y="14"/>
                  </a:lnTo>
                  <a:lnTo>
                    <a:pt x="75" y="49"/>
                  </a:lnTo>
                  <a:lnTo>
                    <a:pt x="32" y="63"/>
                  </a:lnTo>
                  <a:lnTo>
                    <a:pt x="0" y="45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07" name="Freeform 88"/>
            <p:cNvSpPr>
              <a:spLocks/>
            </p:cNvSpPr>
            <p:nvPr/>
          </p:nvSpPr>
          <p:spPr bwMode="gray">
            <a:xfrm>
              <a:off x="3714" y="2597"/>
              <a:ext cx="37" cy="32"/>
            </a:xfrm>
            <a:custGeom>
              <a:avLst/>
              <a:gdLst>
                <a:gd name="T0" fmla="*/ 0 w 75"/>
                <a:gd name="T1" fmla="*/ 12 h 63"/>
                <a:gd name="T2" fmla="*/ 8 w 75"/>
                <a:gd name="T3" fmla="*/ 0 h 63"/>
                <a:gd name="T4" fmla="*/ 18 w 75"/>
                <a:gd name="T5" fmla="*/ 4 h 63"/>
                <a:gd name="T6" fmla="*/ 18 w 75"/>
                <a:gd name="T7" fmla="*/ 13 h 63"/>
                <a:gd name="T8" fmla="*/ 8 w 75"/>
                <a:gd name="T9" fmla="*/ 16 h 63"/>
                <a:gd name="T10" fmla="*/ 0 w 75"/>
                <a:gd name="T11" fmla="*/ 12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5"/>
                <a:gd name="T19" fmla="*/ 0 h 63"/>
                <a:gd name="T20" fmla="*/ 75 w 75"/>
                <a:gd name="T21" fmla="*/ 63 h 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5" h="63">
                  <a:moveTo>
                    <a:pt x="0" y="45"/>
                  </a:moveTo>
                  <a:lnTo>
                    <a:pt x="33" y="0"/>
                  </a:lnTo>
                  <a:lnTo>
                    <a:pt x="73" y="14"/>
                  </a:lnTo>
                  <a:lnTo>
                    <a:pt x="75" y="49"/>
                  </a:lnTo>
                  <a:lnTo>
                    <a:pt x="32" y="63"/>
                  </a:lnTo>
                  <a:lnTo>
                    <a:pt x="0" y="45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Freeform 89"/>
            <p:cNvSpPr>
              <a:spLocks/>
            </p:cNvSpPr>
            <p:nvPr/>
          </p:nvSpPr>
          <p:spPr bwMode="gray">
            <a:xfrm>
              <a:off x="3768" y="2614"/>
              <a:ext cx="37" cy="52"/>
            </a:xfrm>
            <a:custGeom>
              <a:avLst/>
              <a:gdLst>
                <a:gd name="T0" fmla="*/ 0 w 73"/>
                <a:gd name="T1" fmla="*/ 10 h 105"/>
                <a:gd name="T2" fmla="*/ 9 w 73"/>
                <a:gd name="T3" fmla="*/ 0 h 105"/>
                <a:gd name="T4" fmla="*/ 16 w 73"/>
                <a:gd name="T5" fmla="*/ 12 h 105"/>
                <a:gd name="T6" fmla="*/ 19 w 73"/>
                <a:gd name="T7" fmla="*/ 26 h 105"/>
                <a:gd name="T8" fmla="*/ 9 w 73"/>
                <a:gd name="T9" fmla="*/ 19 h 105"/>
                <a:gd name="T10" fmla="*/ 0 w 73"/>
                <a:gd name="T11" fmla="*/ 10 h 1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3"/>
                <a:gd name="T19" fmla="*/ 0 h 105"/>
                <a:gd name="T20" fmla="*/ 73 w 73"/>
                <a:gd name="T21" fmla="*/ 105 h 1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3" h="105">
                  <a:moveTo>
                    <a:pt x="0" y="40"/>
                  </a:moveTo>
                  <a:lnTo>
                    <a:pt x="34" y="0"/>
                  </a:lnTo>
                  <a:lnTo>
                    <a:pt x="63" y="48"/>
                  </a:lnTo>
                  <a:lnTo>
                    <a:pt x="73" y="105"/>
                  </a:lnTo>
                  <a:lnTo>
                    <a:pt x="34" y="77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09" name="Freeform 90"/>
            <p:cNvSpPr>
              <a:spLocks/>
            </p:cNvSpPr>
            <p:nvPr/>
          </p:nvSpPr>
          <p:spPr bwMode="gray">
            <a:xfrm>
              <a:off x="3768" y="2614"/>
              <a:ext cx="37" cy="52"/>
            </a:xfrm>
            <a:custGeom>
              <a:avLst/>
              <a:gdLst>
                <a:gd name="T0" fmla="*/ 0 w 73"/>
                <a:gd name="T1" fmla="*/ 10 h 105"/>
                <a:gd name="T2" fmla="*/ 9 w 73"/>
                <a:gd name="T3" fmla="*/ 0 h 105"/>
                <a:gd name="T4" fmla="*/ 16 w 73"/>
                <a:gd name="T5" fmla="*/ 12 h 105"/>
                <a:gd name="T6" fmla="*/ 19 w 73"/>
                <a:gd name="T7" fmla="*/ 26 h 105"/>
                <a:gd name="T8" fmla="*/ 9 w 73"/>
                <a:gd name="T9" fmla="*/ 19 h 105"/>
                <a:gd name="T10" fmla="*/ 0 w 73"/>
                <a:gd name="T11" fmla="*/ 10 h 1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3"/>
                <a:gd name="T19" fmla="*/ 0 h 105"/>
                <a:gd name="T20" fmla="*/ 73 w 73"/>
                <a:gd name="T21" fmla="*/ 105 h 1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3" h="105">
                  <a:moveTo>
                    <a:pt x="0" y="40"/>
                  </a:moveTo>
                  <a:lnTo>
                    <a:pt x="34" y="0"/>
                  </a:lnTo>
                  <a:lnTo>
                    <a:pt x="63" y="48"/>
                  </a:lnTo>
                  <a:lnTo>
                    <a:pt x="73" y="105"/>
                  </a:lnTo>
                  <a:lnTo>
                    <a:pt x="34" y="77"/>
                  </a:lnTo>
                  <a:lnTo>
                    <a:pt x="0" y="40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10" name="Freeform 91"/>
            <p:cNvSpPr>
              <a:spLocks/>
            </p:cNvSpPr>
            <p:nvPr/>
          </p:nvSpPr>
          <p:spPr bwMode="gray">
            <a:xfrm>
              <a:off x="3451" y="2207"/>
              <a:ext cx="493" cy="331"/>
            </a:xfrm>
            <a:custGeom>
              <a:avLst/>
              <a:gdLst>
                <a:gd name="T0" fmla="*/ 81 w 987"/>
                <a:gd name="T1" fmla="*/ 0 h 663"/>
                <a:gd name="T2" fmla="*/ 88 w 987"/>
                <a:gd name="T3" fmla="*/ 3 h 663"/>
                <a:gd name="T4" fmla="*/ 96 w 987"/>
                <a:gd name="T5" fmla="*/ 5 h 663"/>
                <a:gd name="T6" fmla="*/ 103 w 987"/>
                <a:gd name="T7" fmla="*/ 2 h 663"/>
                <a:gd name="T8" fmla="*/ 111 w 987"/>
                <a:gd name="T9" fmla="*/ 0 h 663"/>
                <a:gd name="T10" fmla="*/ 119 w 987"/>
                <a:gd name="T11" fmla="*/ 5 h 663"/>
                <a:gd name="T12" fmla="*/ 125 w 987"/>
                <a:gd name="T13" fmla="*/ 15 h 663"/>
                <a:gd name="T14" fmla="*/ 126 w 987"/>
                <a:gd name="T15" fmla="*/ 24 h 663"/>
                <a:gd name="T16" fmla="*/ 128 w 987"/>
                <a:gd name="T17" fmla="*/ 32 h 663"/>
                <a:gd name="T18" fmla="*/ 133 w 987"/>
                <a:gd name="T19" fmla="*/ 37 h 663"/>
                <a:gd name="T20" fmla="*/ 141 w 987"/>
                <a:gd name="T21" fmla="*/ 39 h 663"/>
                <a:gd name="T22" fmla="*/ 149 w 987"/>
                <a:gd name="T23" fmla="*/ 38 h 663"/>
                <a:gd name="T24" fmla="*/ 154 w 987"/>
                <a:gd name="T25" fmla="*/ 33 h 663"/>
                <a:gd name="T26" fmla="*/ 160 w 987"/>
                <a:gd name="T27" fmla="*/ 24 h 663"/>
                <a:gd name="T28" fmla="*/ 167 w 987"/>
                <a:gd name="T29" fmla="*/ 15 h 663"/>
                <a:gd name="T30" fmla="*/ 175 w 987"/>
                <a:gd name="T31" fmla="*/ 6 h 663"/>
                <a:gd name="T32" fmla="*/ 184 w 987"/>
                <a:gd name="T33" fmla="*/ 2 h 663"/>
                <a:gd name="T34" fmla="*/ 191 w 987"/>
                <a:gd name="T35" fmla="*/ 4 h 663"/>
                <a:gd name="T36" fmla="*/ 200 w 987"/>
                <a:gd name="T37" fmla="*/ 9 h 663"/>
                <a:gd name="T38" fmla="*/ 212 w 987"/>
                <a:gd name="T39" fmla="*/ 11 h 663"/>
                <a:gd name="T40" fmla="*/ 224 w 987"/>
                <a:gd name="T41" fmla="*/ 9 h 663"/>
                <a:gd name="T42" fmla="*/ 234 w 987"/>
                <a:gd name="T43" fmla="*/ 7 h 663"/>
                <a:gd name="T44" fmla="*/ 241 w 987"/>
                <a:gd name="T45" fmla="*/ 5 h 663"/>
                <a:gd name="T46" fmla="*/ 246 w 987"/>
                <a:gd name="T47" fmla="*/ 5 h 663"/>
                <a:gd name="T48" fmla="*/ 246 w 987"/>
                <a:gd name="T49" fmla="*/ 12 h 663"/>
                <a:gd name="T50" fmla="*/ 245 w 987"/>
                <a:gd name="T51" fmla="*/ 23 h 663"/>
                <a:gd name="T52" fmla="*/ 243 w 987"/>
                <a:gd name="T53" fmla="*/ 31 h 663"/>
                <a:gd name="T54" fmla="*/ 237 w 987"/>
                <a:gd name="T55" fmla="*/ 32 h 663"/>
                <a:gd name="T56" fmla="*/ 231 w 987"/>
                <a:gd name="T57" fmla="*/ 31 h 663"/>
                <a:gd name="T58" fmla="*/ 225 w 987"/>
                <a:gd name="T59" fmla="*/ 32 h 663"/>
                <a:gd name="T60" fmla="*/ 216 w 987"/>
                <a:gd name="T61" fmla="*/ 41 h 663"/>
                <a:gd name="T62" fmla="*/ 205 w 987"/>
                <a:gd name="T63" fmla="*/ 49 h 663"/>
                <a:gd name="T64" fmla="*/ 198 w 987"/>
                <a:gd name="T65" fmla="*/ 51 h 663"/>
                <a:gd name="T66" fmla="*/ 191 w 987"/>
                <a:gd name="T67" fmla="*/ 52 h 663"/>
                <a:gd name="T68" fmla="*/ 189 w 987"/>
                <a:gd name="T69" fmla="*/ 55 h 663"/>
                <a:gd name="T70" fmla="*/ 191 w 987"/>
                <a:gd name="T71" fmla="*/ 63 h 663"/>
                <a:gd name="T72" fmla="*/ 190 w 987"/>
                <a:gd name="T73" fmla="*/ 72 h 663"/>
                <a:gd name="T74" fmla="*/ 185 w 987"/>
                <a:gd name="T75" fmla="*/ 77 h 663"/>
                <a:gd name="T76" fmla="*/ 177 w 987"/>
                <a:gd name="T77" fmla="*/ 79 h 663"/>
                <a:gd name="T78" fmla="*/ 171 w 987"/>
                <a:gd name="T79" fmla="*/ 79 h 663"/>
                <a:gd name="T80" fmla="*/ 170 w 987"/>
                <a:gd name="T81" fmla="*/ 84 h 663"/>
                <a:gd name="T82" fmla="*/ 170 w 987"/>
                <a:gd name="T83" fmla="*/ 93 h 663"/>
                <a:gd name="T84" fmla="*/ 168 w 987"/>
                <a:gd name="T85" fmla="*/ 101 h 663"/>
                <a:gd name="T86" fmla="*/ 163 w 987"/>
                <a:gd name="T87" fmla="*/ 106 h 663"/>
                <a:gd name="T88" fmla="*/ 157 w 987"/>
                <a:gd name="T89" fmla="*/ 111 h 663"/>
                <a:gd name="T90" fmla="*/ 155 w 987"/>
                <a:gd name="T91" fmla="*/ 118 h 663"/>
                <a:gd name="T92" fmla="*/ 152 w 987"/>
                <a:gd name="T93" fmla="*/ 123 h 663"/>
                <a:gd name="T94" fmla="*/ 139 w 987"/>
                <a:gd name="T95" fmla="*/ 127 h 663"/>
                <a:gd name="T96" fmla="*/ 129 w 987"/>
                <a:gd name="T97" fmla="*/ 143 h 663"/>
                <a:gd name="T98" fmla="*/ 106 w 987"/>
                <a:gd name="T99" fmla="*/ 148 h 663"/>
                <a:gd name="T100" fmla="*/ 89 w 987"/>
                <a:gd name="T101" fmla="*/ 156 h 663"/>
                <a:gd name="T102" fmla="*/ 66 w 987"/>
                <a:gd name="T103" fmla="*/ 144 h 663"/>
                <a:gd name="T104" fmla="*/ 52 w 987"/>
                <a:gd name="T105" fmla="*/ 160 h 663"/>
                <a:gd name="T106" fmla="*/ 13 w 987"/>
                <a:gd name="T107" fmla="*/ 152 h 663"/>
                <a:gd name="T108" fmla="*/ 0 w 987"/>
                <a:gd name="T109" fmla="*/ 140 h 663"/>
                <a:gd name="T110" fmla="*/ 14 w 987"/>
                <a:gd name="T111" fmla="*/ 98 h 663"/>
                <a:gd name="T112" fmla="*/ 8 w 987"/>
                <a:gd name="T113" fmla="*/ 78 h 663"/>
                <a:gd name="T114" fmla="*/ 26 w 987"/>
                <a:gd name="T115" fmla="*/ 45 h 663"/>
                <a:gd name="T116" fmla="*/ 50 w 987"/>
                <a:gd name="T117" fmla="*/ 22 h 663"/>
                <a:gd name="T118" fmla="*/ 80 w 987"/>
                <a:gd name="T119" fmla="*/ 0 h 66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987"/>
                <a:gd name="T181" fmla="*/ 0 h 663"/>
                <a:gd name="T182" fmla="*/ 987 w 987"/>
                <a:gd name="T183" fmla="*/ 663 h 66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987" h="663">
                  <a:moveTo>
                    <a:pt x="323" y="0"/>
                  </a:moveTo>
                  <a:lnTo>
                    <a:pt x="327" y="2"/>
                  </a:lnTo>
                  <a:lnTo>
                    <a:pt x="339" y="7"/>
                  </a:lnTo>
                  <a:lnTo>
                    <a:pt x="353" y="13"/>
                  </a:lnTo>
                  <a:lnTo>
                    <a:pt x="369" y="19"/>
                  </a:lnTo>
                  <a:lnTo>
                    <a:pt x="384" y="21"/>
                  </a:lnTo>
                  <a:lnTo>
                    <a:pt x="398" y="19"/>
                  </a:lnTo>
                  <a:lnTo>
                    <a:pt x="414" y="9"/>
                  </a:lnTo>
                  <a:lnTo>
                    <a:pt x="432" y="2"/>
                  </a:lnTo>
                  <a:lnTo>
                    <a:pt x="447" y="2"/>
                  </a:lnTo>
                  <a:lnTo>
                    <a:pt x="463" y="7"/>
                  </a:lnTo>
                  <a:lnTo>
                    <a:pt x="479" y="23"/>
                  </a:lnTo>
                  <a:lnTo>
                    <a:pt x="493" y="43"/>
                  </a:lnTo>
                  <a:lnTo>
                    <a:pt x="500" y="63"/>
                  </a:lnTo>
                  <a:lnTo>
                    <a:pt x="504" y="82"/>
                  </a:lnTo>
                  <a:lnTo>
                    <a:pt x="504" y="98"/>
                  </a:lnTo>
                  <a:lnTo>
                    <a:pt x="508" y="114"/>
                  </a:lnTo>
                  <a:lnTo>
                    <a:pt x="512" y="129"/>
                  </a:lnTo>
                  <a:lnTo>
                    <a:pt x="522" y="143"/>
                  </a:lnTo>
                  <a:lnTo>
                    <a:pt x="534" y="151"/>
                  </a:lnTo>
                  <a:lnTo>
                    <a:pt x="550" y="155"/>
                  </a:lnTo>
                  <a:lnTo>
                    <a:pt x="567" y="157"/>
                  </a:lnTo>
                  <a:lnTo>
                    <a:pt x="585" y="157"/>
                  </a:lnTo>
                  <a:lnTo>
                    <a:pt x="599" y="153"/>
                  </a:lnTo>
                  <a:lnTo>
                    <a:pt x="609" y="147"/>
                  </a:lnTo>
                  <a:lnTo>
                    <a:pt x="617" y="133"/>
                  </a:lnTo>
                  <a:lnTo>
                    <a:pt x="628" y="116"/>
                  </a:lnTo>
                  <a:lnTo>
                    <a:pt x="642" y="96"/>
                  </a:lnTo>
                  <a:lnTo>
                    <a:pt x="656" y="76"/>
                  </a:lnTo>
                  <a:lnTo>
                    <a:pt x="668" y="61"/>
                  </a:lnTo>
                  <a:lnTo>
                    <a:pt x="683" y="43"/>
                  </a:lnTo>
                  <a:lnTo>
                    <a:pt x="703" y="27"/>
                  </a:lnTo>
                  <a:lnTo>
                    <a:pt x="723" y="15"/>
                  </a:lnTo>
                  <a:lnTo>
                    <a:pt x="737" y="9"/>
                  </a:lnTo>
                  <a:lnTo>
                    <a:pt x="748" y="11"/>
                  </a:lnTo>
                  <a:lnTo>
                    <a:pt x="764" y="19"/>
                  </a:lnTo>
                  <a:lnTo>
                    <a:pt x="782" y="27"/>
                  </a:lnTo>
                  <a:lnTo>
                    <a:pt x="802" y="37"/>
                  </a:lnTo>
                  <a:lnTo>
                    <a:pt x="823" y="45"/>
                  </a:lnTo>
                  <a:lnTo>
                    <a:pt x="851" y="47"/>
                  </a:lnTo>
                  <a:lnTo>
                    <a:pt x="874" y="43"/>
                  </a:lnTo>
                  <a:lnTo>
                    <a:pt x="896" y="37"/>
                  </a:lnTo>
                  <a:lnTo>
                    <a:pt x="920" y="33"/>
                  </a:lnTo>
                  <a:lnTo>
                    <a:pt x="937" y="29"/>
                  </a:lnTo>
                  <a:lnTo>
                    <a:pt x="953" y="25"/>
                  </a:lnTo>
                  <a:lnTo>
                    <a:pt x="967" y="21"/>
                  </a:lnTo>
                  <a:lnTo>
                    <a:pt x="979" y="19"/>
                  </a:lnTo>
                  <a:lnTo>
                    <a:pt x="985" y="21"/>
                  </a:lnTo>
                  <a:lnTo>
                    <a:pt x="987" y="31"/>
                  </a:lnTo>
                  <a:lnTo>
                    <a:pt x="987" y="51"/>
                  </a:lnTo>
                  <a:lnTo>
                    <a:pt x="985" y="70"/>
                  </a:lnTo>
                  <a:lnTo>
                    <a:pt x="983" y="92"/>
                  </a:lnTo>
                  <a:lnTo>
                    <a:pt x="979" y="112"/>
                  </a:lnTo>
                  <a:lnTo>
                    <a:pt x="973" y="124"/>
                  </a:lnTo>
                  <a:lnTo>
                    <a:pt x="963" y="128"/>
                  </a:lnTo>
                  <a:lnTo>
                    <a:pt x="951" y="128"/>
                  </a:lnTo>
                  <a:lnTo>
                    <a:pt x="937" y="126"/>
                  </a:lnTo>
                  <a:lnTo>
                    <a:pt x="926" y="124"/>
                  </a:lnTo>
                  <a:lnTo>
                    <a:pt x="912" y="126"/>
                  </a:lnTo>
                  <a:lnTo>
                    <a:pt x="902" y="131"/>
                  </a:lnTo>
                  <a:lnTo>
                    <a:pt x="886" y="147"/>
                  </a:lnTo>
                  <a:lnTo>
                    <a:pt x="865" y="167"/>
                  </a:lnTo>
                  <a:lnTo>
                    <a:pt x="843" y="185"/>
                  </a:lnTo>
                  <a:lnTo>
                    <a:pt x="821" y="198"/>
                  </a:lnTo>
                  <a:lnTo>
                    <a:pt x="807" y="204"/>
                  </a:lnTo>
                  <a:lnTo>
                    <a:pt x="792" y="206"/>
                  </a:lnTo>
                  <a:lnTo>
                    <a:pt x="778" y="206"/>
                  </a:lnTo>
                  <a:lnTo>
                    <a:pt x="766" y="208"/>
                  </a:lnTo>
                  <a:lnTo>
                    <a:pt x="760" y="212"/>
                  </a:lnTo>
                  <a:lnTo>
                    <a:pt x="758" y="222"/>
                  </a:lnTo>
                  <a:lnTo>
                    <a:pt x="762" y="236"/>
                  </a:lnTo>
                  <a:lnTo>
                    <a:pt x="764" y="253"/>
                  </a:lnTo>
                  <a:lnTo>
                    <a:pt x="764" y="271"/>
                  </a:lnTo>
                  <a:lnTo>
                    <a:pt x="760" y="289"/>
                  </a:lnTo>
                  <a:lnTo>
                    <a:pt x="754" y="303"/>
                  </a:lnTo>
                  <a:lnTo>
                    <a:pt x="743" y="311"/>
                  </a:lnTo>
                  <a:lnTo>
                    <a:pt x="725" y="316"/>
                  </a:lnTo>
                  <a:lnTo>
                    <a:pt x="709" y="316"/>
                  </a:lnTo>
                  <a:lnTo>
                    <a:pt x="695" y="316"/>
                  </a:lnTo>
                  <a:lnTo>
                    <a:pt x="685" y="318"/>
                  </a:lnTo>
                  <a:lnTo>
                    <a:pt x="682" y="326"/>
                  </a:lnTo>
                  <a:lnTo>
                    <a:pt x="682" y="338"/>
                  </a:lnTo>
                  <a:lnTo>
                    <a:pt x="682" y="356"/>
                  </a:lnTo>
                  <a:lnTo>
                    <a:pt x="682" y="374"/>
                  </a:lnTo>
                  <a:lnTo>
                    <a:pt x="680" y="391"/>
                  </a:lnTo>
                  <a:lnTo>
                    <a:pt x="674" y="405"/>
                  </a:lnTo>
                  <a:lnTo>
                    <a:pt x="668" y="415"/>
                  </a:lnTo>
                  <a:lnTo>
                    <a:pt x="654" y="425"/>
                  </a:lnTo>
                  <a:lnTo>
                    <a:pt x="640" y="433"/>
                  </a:lnTo>
                  <a:lnTo>
                    <a:pt x="630" y="444"/>
                  </a:lnTo>
                  <a:lnTo>
                    <a:pt x="626" y="458"/>
                  </a:lnTo>
                  <a:lnTo>
                    <a:pt x="622" y="474"/>
                  </a:lnTo>
                  <a:lnTo>
                    <a:pt x="617" y="486"/>
                  </a:lnTo>
                  <a:lnTo>
                    <a:pt x="609" y="494"/>
                  </a:lnTo>
                  <a:lnTo>
                    <a:pt x="605" y="496"/>
                  </a:lnTo>
                  <a:lnTo>
                    <a:pt x="558" y="511"/>
                  </a:lnTo>
                  <a:lnTo>
                    <a:pt x="546" y="572"/>
                  </a:lnTo>
                  <a:lnTo>
                    <a:pt x="518" y="572"/>
                  </a:lnTo>
                  <a:lnTo>
                    <a:pt x="461" y="598"/>
                  </a:lnTo>
                  <a:lnTo>
                    <a:pt x="424" y="594"/>
                  </a:lnTo>
                  <a:lnTo>
                    <a:pt x="412" y="620"/>
                  </a:lnTo>
                  <a:lnTo>
                    <a:pt x="357" y="627"/>
                  </a:lnTo>
                  <a:lnTo>
                    <a:pt x="327" y="643"/>
                  </a:lnTo>
                  <a:lnTo>
                    <a:pt x="266" y="578"/>
                  </a:lnTo>
                  <a:lnTo>
                    <a:pt x="229" y="596"/>
                  </a:lnTo>
                  <a:lnTo>
                    <a:pt x="209" y="643"/>
                  </a:lnTo>
                  <a:lnTo>
                    <a:pt x="105" y="663"/>
                  </a:lnTo>
                  <a:lnTo>
                    <a:pt x="54" y="610"/>
                  </a:lnTo>
                  <a:lnTo>
                    <a:pt x="4" y="612"/>
                  </a:lnTo>
                  <a:lnTo>
                    <a:pt x="0" y="562"/>
                  </a:lnTo>
                  <a:lnTo>
                    <a:pt x="69" y="482"/>
                  </a:lnTo>
                  <a:lnTo>
                    <a:pt x="59" y="395"/>
                  </a:lnTo>
                  <a:lnTo>
                    <a:pt x="28" y="350"/>
                  </a:lnTo>
                  <a:lnTo>
                    <a:pt x="32" y="313"/>
                  </a:lnTo>
                  <a:lnTo>
                    <a:pt x="87" y="265"/>
                  </a:lnTo>
                  <a:lnTo>
                    <a:pt x="107" y="181"/>
                  </a:lnTo>
                  <a:lnTo>
                    <a:pt x="168" y="143"/>
                  </a:lnTo>
                  <a:lnTo>
                    <a:pt x="201" y="88"/>
                  </a:lnTo>
                  <a:lnTo>
                    <a:pt x="266" y="84"/>
                  </a:lnTo>
                  <a:lnTo>
                    <a:pt x="323" y="0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11" name="Freeform 92"/>
            <p:cNvSpPr>
              <a:spLocks/>
            </p:cNvSpPr>
            <p:nvPr/>
          </p:nvSpPr>
          <p:spPr bwMode="gray">
            <a:xfrm>
              <a:off x="3451" y="2207"/>
              <a:ext cx="493" cy="331"/>
            </a:xfrm>
            <a:custGeom>
              <a:avLst/>
              <a:gdLst>
                <a:gd name="T0" fmla="*/ 81 w 987"/>
                <a:gd name="T1" fmla="*/ 0 h 663"/>
                <a:gd name="T2" fmla="*/ 88 w 987"/>
                <a:gd name="T3" fmla="*/ 3 h 663"/>
                <a:gd name="T4" fmla="*/ 96 w 987"/>
                <a:gd name="T5" fmla="*/ 5 h 663"/>
                <a:gd name="T6" fmla="*/ 103 w 987"/>
                <a:gd name="T7" fmla="*/ 2 h 663"/>
                <a:gd name="T8" fmla="*/ 111 w 987"/>
                <a:gd name="T9" fmla="*/ 0 h 663"/>
                <a:gd name="T10" fmla="*/ 119 w 987"/>
                <a:gd name="T11" fmla="*/ 5 h 663"/>
                <a:gd name="T12" fmla="*/ 125 w 987"/>
                <a:gd name="T13" fmla="*/ 15 h 663"/>
                <a:gd name="T14" fmla="*/ 126 w 987"/>
                <a:gd name="T15" fmla="*/ 24 h 663"/>
                <a:gd name="T16" fmla="*/ 128 w 987"/>
                <a:gd name="T17" fmla="*/ 32 h 663"/>
                <a:gd name="T18" fmla="*/ 133 w 987"/>
                <a:gd name="T19" fmla="*/ 37 h 663"/>
                <a:gd name="T20" fmla="*/ 141 w 987"/>
                <a:gd name="T21" fmla="*/ 39 h 663"/>
                <a:gd name="T22" fmla="*/ 149 w 987"/>
                <a:gd name="T23" fmla="*/ 38 h 663"/>
                <a:gd name="T24" fmla="*/ 154 w 987"/>
                <a:gd name="T25" fmla="*/ 33 h 663"/>
                <a:gd name="T26" fmla="*/ 160 w 987"/>
                <a:gd name="T27" fmla="*/ 24 h 663"/>
                <a:gd name="T28" fmla="*/ 167 w 987"/>
                <a:gd name="T29" fmla="*/ 15 h 663"/>
                <a:gd name="T30" fmla="*/ 175 w 987"/>
                <a:gd name="T31" fmla="*/ 6 h 663"/>
                <a:gd name="T32" fmla="*/ 184 w 987"/>
                <a:gd name="T33" fmla="*/ 2 h 663"/>
                <a:gd name="T34" fmla="*/ 191 w 987"/>
                <a:gd name="T35" fmla="*/ 4 h 663"/>
                <a:gd name="T36" fmla="*/ 200 w 987"/>
                <a:gd name="T37" fmla="*/ 9 h 663"/>
                <a:gd name="T38" fmla="*/ 212 w 987"/>
                <a:gd name="T39" fmla="*/ 11 h 663"/>
                <a:gd name="T40" fmla="*/ 224 w 987"/>
                <a:gd name="T41" fmla="*/ 9 h 663"/>
                <a:gd name="T42" fmla="*/ 234 w 987"/>
                <a:gd name="T43" fmla="*/ 7 h 663"/>
                <a:gd name="T44" fmla="*/ 241 w 987"/>
                <a:gd name="T45" fmla="*/ 5 h 663"/>
                <a:gd name="T46" fmla="*/ 246 w 987"/>
                <a:gd name="T47" fmla="*/ 5 h 663"/>
                <a:gd name="T48" fmla="*/ 246 w 987"/>
                <a:gd name="T49" fmla="*/ 12 h 663"/>
                <a:gd name="T50" fmla="*/ 245 w 987"/>
                <a:gd name="T51" fmla="*/ 23 h 663"/>
                <a:gd name="T52" fmla="*/ 243 w 987"/>
                <a:gd name="T53" fmla="*/ 31 h 663"/>
                <a:gd name="T54" fmla="*/ 237 w 987"/>
                <a:gd name="T55" fmla="*/ 32 h 663"/>
                <a:gd name="T56" fmla="*/ 231 w 987"/>
                <a:gd name="T57" fmla="*/ 31 h 663"/>
                <a:gd name="T58" fmla="*/ 225 w 987"/>
                <a:gd name="T59" fmla="*/ 32 h 663"/>
                <a:gd name="T60" fmla="*/ 216 w 987"/>
                <a:gd name="T61" fmla="*/ 41 h 663"/>
                <a:gd name="T62" fmla="*/ 205 w 987"/>
                <a:gd name="T63" fmla="*/ 49 h 663"/>
                <a:gd name="T64" fmla="*/ 198 w 987"/>
                <a:gd name="T65" fmla="*/ 51 h 663"/>
                <a:gd name="T66" fmla="*/ 191 w 987"/>
                <a:gd name="T67" fmla="*/ 52 h 663"/>
                <a:gd name="T68" fmla="*/ 189 w 987"/>
                <a:gd name="T69" fmla="*/ 55 h 663"/>
                <a:gd name="T70" fmla="*/ 191 w 987"/>
                <a:gd name="T71" fmla="*/ 63 h 663"/>
                <a:gd name="T72" fmla="*/ 190 w 987"/>
                <a:gd name="T73" fmla="*/ 72 h 663"/>
                <a:gd name="T74" fmla="*/ 185 w 987"/>
                <a:gd name="T75" fmla="*/ 77 h 663"/>
                <a:gd name="T76" fmla="*/ 177 w 987"/>
                <a:gd name="T77" fmla="*/ 79 h 663"/>
                <a:gd name="T78" fmla="*/ 171 w 987"/>
                <a:gd name="T79" fmla="*/ 79 h 663"/>
                <a:gd name="T80" fmla="*/ 170 w 987"/>
                <a:gd name="T81" fmla="*/ 84 h 663"/>
                <a:gd name="T82" fmla="*/ 170 w 987"/>
                <a:gd name="T83" fmla="*/ 93 h 663"/>
                <a:gd name="T84" fmla="*/ 168 w 987"/>
                <a:gd name="T85" fmla="*/ 101 h 663"/>
                <a:gd name="T86" fmla="*/ 163 w 987"/>
                <a:gd name="T87" fmla="*/ 106 h 663"/>
                <a:gd name="T88" fmla="*/ 157 w 987"/>
                <a:gd name="T89" fmla="*/ 111 h 663"/>
                <a:gd name="T90" fmla="*/ 155 w 987"/>
                <a:gd name="T91" fmla="*/ 118 h 663"/>
                <a:gd name="T92" fmla="*/ 152 w 987"/>
                <a:gd name="T93" fmla="*/ 123 h 663"/>
                <a:gd name="T94" fmla="*/ 139 w 987"/>
                <a:gd name="T95" fmla="*/ 127 h 663"/>
                <a:gd name="T96" fmla="*/ 129 w 987"/>
                <a:gd name="T97" fmla="*/ 143 h 663"/>
                <a:gd name="T98" fmla="*/ 106 w 987"/>
                <a:gd name="T99" fmla="*/ 148 h 663"/>
                <a:gd name="T100" fmla="*/ 89 w 987"/>
                <a:gd name="T101" fmla="*/ 156 h 663"/>
                <a:gd name="T102" fmla="*/ 66 w 987"/>
                <a:gd name="T103" fmla="*/ 144 h 663"/>
                <a:gd name="T104" fmla="*/ 52 w 987"/>
                <a:gd name="T105" fmla="*/ 160 h 663"/>
                <a:gd name="T106" fmla="*/ 13 w 987"/>
                <a:gd name="T107" fmla="*/ 152 h 663"/>
                <a:gd name="T108" fmla="*/ 0 w 987"/>
                <a:gd name="T109" fmla="*/ 140 h 663"/>
                <a:gd name="T110" fmla="*/ 14 w 987"/>
                <a:gd name="T111" fmla="*/ 98 h 663"/>
                <a:gd name="T112" fmla="*/ 8 w 987"/>
                <a:gd name="T113" fmla="*/ 78 h 663"/>
                <a:gd name="T114" fmla="*/ 26 w 987"/>
                <a:gd name="T115" fmla="*/ 45 h 663"/>
                <a:gd name="T116" fmla="*/ 50 w 987"/>
                <a:gd name="T117" fmla="*/ 22 h 663"/>
                <a:gd name="T118" fmla="*/ 80 w 987"/>
                <a:gd name="T119" fmla="*/ 0 h 66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987"/>
                <a:gd name="T181" fmla="*/ 0 h 663"/>
                <a:gd name="T182" fmla="*/ 987 w 987"/>
                <a:gd name="T183" fmla="*/ 663 h 66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987" h="663">
                  <a:moveTo>
                    <a:pt x="323" y="0"/>
                  </a:moveTo>
                  <a:lnTo>
                    <a:pt x="327" y="2"/>
                  </a:lnTo>
                  <a:lnTo>
                    <a:pt x="339" y="7"/>
                  </a:lnTo>
                  <a:lnTo>
                    <a:pt x="353" y="13"/>
                  </a:lnTo>
                  <a:lnTo>
                    <a:pt x="369" y="19"/>
                  </a:lnTo>
                  <a:lnTo>
                    <a:pt x="384" y="21"/>
                  </a:lnTo>
                  <a:lnTo>
                    <a:pt x="398" y="19"/>
                  </a:lnTo>
                  <a:lnTo>
                    <a:pt x="414" y="9"/>
                  </a:lnTo>
                  <a:lnTo>
                    <a:pt x="432" y="2"/>
                  </a:lnTo>
                  <a:lnTo>
                    <a:pt x="447" y="2"/>
                  </a:lnTo>
                  <a:lnTo>
                    <a:pt x="463" y="7"/>
                  </a:lnTo>
                  <a:lnTo>
                    <a:pt x="479" y="23"/>
                  </a:lnTo>
                  <a:lnTo>
                    <a:pt x="493" y="43"/>
                  </a:lnTo>
                  <a:lnTo>
                    <a:pt x="500" y="63"/>
                  </a:lnTo>
                  <a:lnTo>
                    <a:pt x="504" y="82"/>
                  </a:lnTo>
                  <a:lnTo>
                    <a:pt x="504" y="98"/>
                  </a:lnTo>
                  <a:lnTo>
                    <a:pt x="508" y="114"/>
                  </a:lnTo>
                  <a:lnTo>
                    <a:pt x="512" y="129"/>
                  </a:lnTo>
                  <a:lnTo>
                    <a:pt x="522" y="143"/>
                  </a:lnTo>
                  <a:lnTo>
                    <a:pt x="534" y="151"/>
                  </a:lnTo>
                  <a:lnTo>
                    <a:pt x="550" y="155"/>
                  </a:lnTo>
                  <a:lnTo>
                    <a:pt x="567" y="157"/>
                  </a:lnTo>
                  <a:lnTo>
                    <a:pt x="585" y="157"/>
                  </a:lnTo>
                  <a:lnTo>
                    <a:pt x="599" y="153"/>
                  </a:lnTo>
                  <a:lnTo>
                    <a:pt x="609" y="147"/>
                  </a:lnTo>
                  <a:lnTo>
                    <a:pt x="617" y="133"/>
                  </a:lnTo>
                  <a:lnTo>
                    <a:pt x="628" y="116"/>
                  </a:lnTo>
                  <a:lnTo>
                    <a:pt x="642" y="96"/>
                  </a:lnTo>
                  <a:lnTo>
                    <a:pt x="656" y="76"/>
                  </a:lnTo>
                  <a:lnTo>
                    <a:pt x="668" y="61"/>
                  </a:lnTo>
                  <a:lnTo>
                    <a:pt x="683" y="43"/>
                  </a:lnTo>
                  <a:lnTo>
                    <a:pt x="703" y="27"/>
                  </a:lnTo>
                  <a:lnTo>
                    <a:pt x="723" y="15"/>
                  </a:lnTo>
                  <a:lnTo>
                    <a:pt x="737" y="9"/>
                  </a:lnTo>
                  <a:lnTo>
                    <a:pt x="748" y="11"/>
                  </a:lnTo>
                  <a:lnTo>
                    <a:pt x="764" y="19"/>
                  </a:lnTo>
                  <a:lnTo>
                    <a:pt x="782" y="27"/>
                  </a:lnTo>
                  <a:lnTo>
                    <a:pt x="802" y="37"/>
                  </a:lnTo>
                  <a:lnTo>
                    <a:pt x="823" y="45"/>
                  </a:lnTo>
                  <a:lnTo>
                    <a:pt x="851" y="47"/>
                  </a:lnTo>
                  <a:lnTo>
                    <a:pt x="874" y="43"/>
                  </a:lnTo>
                  <a:lnTo>
                    <a:pt x="896" y="37"/>
                  </a:lnTo>
                  <a:lnTo>
                    <a:pt x="920" y="33"/>
                  </a:lnTo>
                  <a:lnTo>
                    <a:pt x="937" y="29"/>
                  </a:lnTo>
                  <a:lnTo>
                    <a:pt x="953" y="25"/>
                  </a:lnTo>
                  <a:lnTo>
                    <a:pt x="967" y="21"/>
                  </a:lnTo>
                  <a:lnTo>
                    <a:pt x="979" y="19"/>
                  </a:lnTo>
                  <a:lnTo>
                    <a:pt x="985" y="21"/>
                  </a:lnTo>
                  <a:lnTo>
                    <a:pt x="987" y="31"/>
                  </a:lnTo>
                  <a:lnTo>
                    <a:pt x="987" y="51"/>
                  </a:lnTo>
                  <a:lnTo>
                    <a:pt x="985" y="70"/>
                  </a:lnTo>
                  <a:lnTo>
                    <a:pt x="983" y="92"/>
                  </a:lnTo>
                  <a:lnTo>
                    <a:pt x="979" y="112"/>
                  </a:lnTo>
                  <a:lnTo>
                    <a:pt x="973" y="124"/>
                  </a:lnTo>
                  <a:lnTo>
                    <a:pt x="963" y="128"/>
                  </a:lnTo>
                  <a:lnTo>
                    <a:pt x="951" y="128"/>
                  </a:lnTo>
                  <a:lnTo>
                    <a:pt x="937" y="126"/>
                  </a:lnTo>
                  <a:lnTo>
                    <a:pt x="926" y="124"/>
                  </a:lnTo>
                  <a:lnTo>
                    <a:pt x="912" y="126"/>
                  </a:lnTo>
                  <a:lnTo>
                    <a:pt x="902" y="131"/>
                  </a:lnTo>
                  <a:lnTo>
                    <a:pt x="886" y="147"/>
                  </a:lnTo>
                  <a:lnTo>
                    <a:pt x="865" y="167"/>
                  </a:lnTo>
                  <a:lnTo>
                    <a:pt x="843" y="185"/>
                  </a:lnTo>
                  <a:lnTo>
                    <a:pt x="821" y="198"/>
                  </a:lnTo>
                  <a:lnTo>
                    <a:pt x="807" y="204"/>
                  </a:lnTo>
                  <a:lnTo>
                    <a:pt x="792" y="206"/>
                  </a:lnTo>
                  <a:lnTo>
                    <a:pt x="778" y="206"/>
                  </a:lnTo>
                  <a:lnTo>
                    <a:pt x="766" y="208"/>
                  </a:lnTo>
                  <a:lnTo>
                    <a:pt x="760" y="212"/>
                  </a:lnTo>
                  <a:lnTo>
                    <a:pt x="758" y="222"/>
                  </a:lnTo>
                  <a:lnTo>
                    <a:pt x="762" y="236"/>
                  </a:lnTo>
                  <a:lnTo>
                    <a:pt x="764" y="253"/>
                  </a:lnTo>
                  <a:lnTo>
                    <a:pt x="764" y="271"/>
                  </a:lnTo>
                  <a:lnTo>
                    <a:pt x="760" y="289"/>
                  </a:lnTo>
                  <a:lnTo>
                    <a:pt x="754" y="303"/>
                  </a:lnTo>
                  <a:lnTo>
                    <a:pt x="743" y="311"/>
                  </a:lnTo>
                  <a:lnTo>
                    <a:pt x="725" y="316"/>
                  </a:lnTo>
                  <a:lnTo>
                    <a:pt x="709" y="316"/>
                  </a:lnTo>
                  <a:lnTo>
                    <a:pt x="695" y="316"/>
                  </a:lnTo>
                  <a:lnTo>
                    <a:pt x="685" y="318"/>
                  </a:lnTo>
                  <a:lnTo>
                    <a:pt x="682" y="326"/>
                  </a:lnTo>
                  <a:lnTo>
                    <a:pt x="682" y="338"/>
                  </a:lnTo>
                  <a:lnTo>
                    <a:pt x="682" y="356"/>
                  </a:lnTo>
                  <a:lnTo>
                    <a:pt x="682" y="374"/>
                  </a:lnTo>
                  <a:lnTo>
                    <a:pt x="680" y="391"/>
                  </a:lnTo>
                  <a:lnTo>
                    <a:pt x="674" y="405"/>
                  </a:lnTo>
                  <a:lnTo>
                    <a:pt x="668" y="415"/>
                  </a:lnTo>
                  <a:lnTo>
                    <a:pt x="654" y="425"/>
                  </a:lnTo>
                  <a:lnTo>
                    <a:pt x="640" y="433"/>
                  </a:lnTo>
                  <a:lnTo>
                    <a:pt x="630" y="444"/>
                  </a:lnTo>
                  <a:lnTo>
                    <a:pt x="626" y="458"/>
                  </a:lnTo>
                  <a:lnTo>
                    <a:pt x="622" y="474"/>
                  </a:lnTo>
                  <a:lnTo>
                    <a:pt x="617" y="486"/>
                  </a:lnTo>
                  <a:lnTo>
                    <a:pt x="609" y="494"/>
                  </a:lnTo>
                  <a:lnTo>
                    <a:pt x="605" y="496"/>
                  </a:lnTo>
                  <a:lnTo>
                    <a:pt x="558" y="511"/>
                  </a:lnTo>
                  <a:lnTo>
                    <a:pt x="546" y="572"/>
                  </a:lnTo>
                  <a:lnTo>
                    <a:pt x="518" y="572"/>
                  </a:lnTo>
                  <a:lnTo>
                    <a:pt x="461" y="598"/>
                  </a:lnTo>
                  <a:lnTo>
                    <a:pt x="424" y="594"/>
                  </a:lnTo>
                  <a:lnTo>
                    <a:pt x="412" y="620"/>
                  </a:lnTo>
                  <a:lnTo>
                    <a:pt x="357" y="627"/>
                  </a:lnTo>
                  <a:lnTo>
                    <a:pt x="327" y="643"/>
                  </a:lnTo>
                  <a:lnTo>
                    <a:pt x="266" y="578"/>
                  </a:lnTo>
                  <a:lnTo>
                    <a:pt x="229" y="596"/>
                  </a:lnTo>
                  <a:lnTo>
                    <a:pt x="209" y="643"/>
                  </a:lnTo>
                  <a:lnTo>
                    <a:pt x="105" y="663"/>
                  </a:lnTo>
                  <a:lnTo>
                    <a:pt x="54" y="610"/>
                  </a:lnTo>
                  <a:lnTo>
                    <a:pt x="4" y="612"/>
                  </a:lnTo>
                  <a:lnTo>
                    <a:pt x="0" y="562"/>
                  </a:lnTo>
                  <a:lnTo>
                    <a:pt x="69" y="482"/>
                  </a:lnTo>
                  <a:lnTo>
                    <a:pt x="59" y="395"/>
                  </a:lnTo>
                  <a:lnTo>
                    <a:pt x="28" y="350"/>
                  </a:lnTo>
                  <a:lnTo>
                    <a:pt x="32" y="313"/>
                  </a:lnTo>
                  <a:lnTo>
                    <a:pt x="87" y="265"/>
                  </a:lnTo>
                  <a:lnTo>
                    <a:pt x="107" y="181"/>
                  </a:lnTo>
                  <a:lnTo>
                    <a:pt x="168" y="143"/>
                  </a:lnTo>
                  <a:lnTo>
                    <a:pt x="201" y="88"/>
                  </a:lnTo>
                  <a:lnTo>
                    <a:pt x="266" y="84"/>
                  </a:lnTo>
                  <a:lnTo>
                    <a:pt x="323" y="0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12" name="Freeform 93"/>
            <p:cNvSpPr>
              <a:spLocks/>
            </p:cNvSpPr>
            <p:nvPr/>
          </p:nvSpPr>
          <p:spPr bwMode="gray">
            <a:xfrm>
              <a:off x="3322" y="1838"/>
              <a:ext cx="400" cy="580"/>
            </a:xfrm>
            <a:custGeom>
              <a:avLst/>
              <a:gdLst>
                <a:gd name="T0" fmla="*/ 199 w 799"/>
                <a:gd name="T1" fmla="*/ 103 h 1161"/>
                <a:gd name="T2" fmla="*/ 194 w 799"/>
                <a:gd name="T3" fmla="*/ 108 h 1161"/>
                <a:gd name="T4" fmla="*/ 187 w 799"/>
                <a:gd name="T5" fmla="*/ 114 h 1161"/>
                <a:gd name="T6" fmla="*/ 185 w 799"/>
                <a:gd name="T7" fmla="*/ 121 h 1161"/>
                <a:gd name="T8" fmla="*/ 185 w 799"/>
                <a:gd name="T9" fmla="*/ 129 h 1161"/>
                <a:gd name="T10" fmla="*/ 182 w 799"/>
                <a:gd name="T11" fmla="*/ 137 h 1161"/>
                <a:gd name="T12" fmla="*/ 171 w 799"/>
                <a:gd name="T13" fmla="*/ 142 h 1161"/>
                <a:gd name="T14" fmla="*/ 162 w 799"/>
                <a:gd name="T15" fmla="*/ 146 h 1161"/>
                <a:gd name="T16" fmla="*/ 156 w 799"/>
                <a:gd name="T17" fmla="*/ 146 h 1161"/>
                <a:gd name="T18" fmla="*/ 149 w 799"/>
                <a:gd name="T19" fmla="*/ 145 h 1161"/>
                <a:gd name="T20" fmla="*/ 145 w 799"/>
                <a:gd name="T21" fmla="*/ 144 h 1161"/>
                <a:gd name="T22" fmla="*/ 140 w 799"/>
                <a:gd name="T23" fmla="*/ 169 h 1161"/>
                <a:gd name="T24" fmla="*/ 145 w 799"/>
                <a:gd name="T25" fmla="*/ 184 h 1161"/>
                <a:gd name="T26" fmla="*/ 115 w 799"/>
                <a:gd name="T27" fmla="*/ 206 h 1161"/>
                <a:gd name="T28" fmla="*/ 92 w 799"/>
                <a:gd name="T29" fmla="*/ 229 h 1161"/>
                <a:gd name="T30" fmla="*/ 73 w 799"/>
                <a:gd name="T31" fmla="*/ 262 h 1161"/>
                <a:gd name="T32" fmla="*/ 79 w 799"/>
                <a:gd name="T33" fmla="*/ 283 h 1161"/>
                <a:gd name="T34" fmla="*/ 61 w 799"/>
                <a:gd name="T35" fmla="*/ 290 h 1161"/>
                <a:gd name="T36" fmla="*/ 20 w 799"/>
                <a:gd name="T37" fmla="*/ 284 h 1161"/>
                <a:gd name="T38" fmla="*/ 12 w 799"/>
                <a:gd name="T39" fmla="*/ 265 h 1161"/>
                <a:gd name="T40" fmla="*/ 17 w 799"/>
                <a:gd name="T41" fmla="*/ 247 h 1161"/>
                <a:gd name="T42" fmla="*/ 21 w 799"/>
                <a:gd name="T43" fmla="*/ 214 h 1161"/>
                <a:gd name="T44" fmla="*/ 3 w 799"/>
                <a:gd name="T45" fmla="*/ 187 h 1161"/>
                <a:gd name="T46" fmla="*/ 12 w 799"/>
                <a:gd name="T47" fmla="*/ 169 h 1161"/>
                <a:gd name="T48" fmla="*/ 29 w 799"/>
                <a:gd name="T49" fmla="*/ 148 h 1161"/>
                <a:gd name="T50" fmla="*/ 13 w 799"/>
                <a:gd name="T51" fmla="*/ 132 h 1161"/>
                <a:gd name="T52" fmla="*/ 24 w 799"/>
                <a:gd name="T53" fmla="*/ 116 h 1161"/>
                <a:gd name="T54" fmla="*/ 0 w 799"/>
                <a:gd name="T55" fmla="*/ 84 h 1161"/>
                <a:gd name="T56" fmla="*/ 1 w 799"/>
                <a:gd name="T57" fmla="*/ 68 h 1161"/>
                <a:gd name="T58" fmla="*/ 11 w 799"/>
                <a:gd name="T59" fmla="*/ 45 h 1161"/>
                <a:gd name="T60" fmla="*/ 29 w 799"/>
                <a:gd name="T61" fmla="*/ 36 h 1161"/>
                <a:gd name="T62" fmla="*/ 45 w 799"/>
                <a:gd name="T63" fmla="*/ 55 h 1161"/>
                <a:gd name="T64" fmla="*/ 68 w 799"/>
                <a:gd name="T65" fmla="*/ 41 h 1161"/>
                <a:gd name="T66" fmla="*/ 81 w 799"/>
                <a:gd name="T67" fmla="*/ 35 h 1161"/>
                <a:gd name="T68" fmla="*/ 88 w 799"/>
                <a:gd name="T69" fmla="*/ 14 h 1161"/>
                <a:gd name="T70" fmla="*/ 105 w 799"/>
                <a:gd name="T71" fmla="*/ 8 h 1161"/>
                <a:gd name="T72" fmla="*/ 116 w 799"/>
                <a:gd name="T73" fmla="*/ 4 h 1161"/>
                <a:gd name="T74" fmla="*/ 124 w 799"/>
                <a:gd name="T75" fmla="*/ 16 h 1161"/>
                <a:gd name="T76" fmla="*/ 128 w 799"/>
                <a:gd name="T77" fmla="*/ 21 h 1161"/>
                <a:gd name="T78" fmla="*/ 131 w 799"/>
                <a:gd name="T79" fmla="*/ 26 h 1161"/>
                <a:gd name="T80" fmla="*/ 132 w 799"/>
                <a:gd name="T81" fmla="*/ 28 h 1161"/>
                <a:gd name="T82" fmla="*/ 133 w 799"/>
                <a:gd name="T83" fmla="*/ 34 h 1161"/>
                <a:gd name="T84" fmla="*/ 135 w 799"/>
                <a:gd name="T85" fmla="*/ 40 h 1161"/>
                <a:gd name="T86" fmla="*/ 147 w 799"/>
                <a:gd name="T87" fmla="*/ 52 h 1161"/>
                <a:gd name="T88" fmla="*/ 166 w 799"/>
                <a:gd name="T89" fmla="*/ 58 h 1161"/>
                <a:gd name="T90" fmla="*/ 174 w 799"/>
                <a:gd name="T91" fmla="*/ 77 h 1161"/>
                <a:gd name="T92" fmla="*/ 194 w 799"/>
                <a:gd name="T93" fmla="*/ 97 h 116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99"/>
                <a:gd name="T142" fmla="*/ 0 h 1161"/>
                <a:gd name="T143" fmla="*/ 799 w 799"/>
                <a:gd name="T144" fmla="*/ 1161 h 116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99" h="1161">
                  <a:moveTo>
                    <a:pt x="799" y="413"/>
                  </a:moveTo>
                  <a:lnTo>
                    <a:pt x="795" y="415"/>
                  </a:lnTo>
                  <a:lnTo>
                    <a:pt x="785" y="423"/>
                  </a:lnTo>
                  <a:lnTo>
                    <a:pt x="773" y="433"/>
                  </a:lnTo>
                  <a:lnTo>
                    <a:pt x="759" y="444"/>
                  </a:lnTo>
                  <a:lnTo>
                    <a:pt x="748" y="458"/>
                  </a:lnTo>
                  <a:lnTo>
                    <a:pt x="740" y="468"/>
                  </a:lnTo>
                  <a:lnTo>
                    <a:pt x="738" y="484"/>
                  </a:lnTo>
                  <a:lnTo>
                    <a:pt x="738" y="499"/>
                  </a:lnTo>
                  <a:lnTo>
                    <a:pt x="738" y="517"/>
                  </a:lnTo>
                  <a:lnTo>
                    <a:pt x="734" y="535"/>
                  </a:lnTo>
                  <a:lnTo>
                    <a:pt x="726" y="549"/>
                  </a:lnTo>
                  <a:lnTo>
                    <a:pt x="706" y="560"/>
                  </a:lnTo>
                  <a:lnTo>
                    <a:pt x="683" y="570"/>
                  </a:lnTo>
                  <a:lnTo>
                    <a:pt x="661" y="578"/>
                  </a:lnTo>
                  <a:lnTo>
                    <a:pt x="645" y="584"/>
                  </a:lnTo>
                  <a:lnTo>
                    <a:pt x="635" y="588"/>
                  </a:lnTo>
                  <a:lnTo>
                    <a:pt x="622" y="586"/>
                  </a:lnTo>
                  <a:lnTo>
                    <a:pt x="608" y="584"/>
                  </a:lnTo>
                  <a:lnTo>
                    <a:pt x="594" y="580"/>
                  </a:lnTo>
                  <a:lnTo>
                    <a:pt x="584" y="576"/>
                  </a:lnTo>
                  <a:lnTo>
                    <a:pt x="580" y="576"/>
                  </a:lnTo>
                  <a:lnTo>
                    <a:pt x="561" y="618"/>
                  </a:lnTo>
                  <a:lnTo>
                    <a:pt x="557" y="679"/>
                  </a:lnTo>
                  <a:lnTo>
                    <a:pt x="568" y="718"/>
                  </a:lnTo>
                  <a:lnTo>
                    <a:pt x="580" y="738"/>
                  </a:lnTo>
                  <a:lnTo>
                    <a:pt x="523" y="822"/>
                  </a:lnTo>
                  <a:lnTo>
                    <a:pt x="458" y="826"/>
                  </a:lnTo>
                  <a:lnTo>
                    <a:pt x="425" y="881"/>
                  </a:lnTo>
                  <a:lnTo>
                    <a:pt x="368" y="919"/>
                  </a:lnTo>
                  <a:lnTo>
                    <a:pt x="344" y="1003"/>
                  </a:lnTo>
                  <a:lnTo>
                    <a:pt x="289" y="1051"/>
                  </a:lnTo>
                  <a:lnTo>
                    <a:pt x="285" y="1088"/>
                  </a:lnTo>
                  <a:lnTo>
                    <a:pt x="316" y="1133"/>
                  </a:lnTo>
                  <a:lnTo>
                    <a:pt x="318" y="1147"/>
                  </a:lnTo>
                  <a:lnTo>
                    <a:pt x="244" y="1161"/>
                  </a:lnTo>
                  <a:lnTo>
                    <a:pt x="139" y="1145"/>
                  </a:lnTo>
                  <a:lnTo>
                    <a:pt x="80" y="1137"/>
                  </a:lnTo>
                  <a:lnTo>
                    <a:pt x="41" y="1100"/>
                  </a:lnTo>
                  <a:lnTo>
                    <a:pt x="45" y="1060"/>
                  </a:lnTo>
                  <a:lnTo>
                    <a:pt x="72" y="1025"/>
                  </a:lnTo>
                  <a:lnTo>
                    <a:pt x="66" y="990"/>
                  </a:lnTo>
                  <a:lnTo>
                    <a:pt x="96" y="929"/>
                  </a:lnTo>
                  <a:lnTo>
                    <a:pt x="82" y="858"/>
                  </a:lnTo>
                  <a:lnTo>
                    <a:pt x="7" y="820"/>
                  </a:lnTo>
                  <a:lnTo>
                    <a:pt x="9" y="749"/>
                  </a:lnTo>
                  <a:lnTo>
                    <a:pt x="41" y="718"/>
                  </a:lnTo>
                  <a:lnTo>
                    <a:pt x="47" y="677"/>
                  </a:lnTo>
                  <a:lnTo>
                    <a:pt x="88" y="665"/>
                  </a:lnTo>
                  <a:lnTo>
                    <a:pt x="114" y="594"/>
                  </a:lnTo>
                  <a:lnTo>
                    <a:pt x="88" y="547"/>
                  </a:lnTo>
                  <a:lnTo>
                    <a:pt x="49" y="529"/>
                  </a:lnTo>
                  <a:lnTo>
                    <a:pt x="53" y="486"/>
                  </a:lnTo>
                  <a:lnTo>
                    <a:pt x="96" y="466"/>
                  </a:lnTo>
                  <a:lnTo>
                    <a:pt x="63" y="419"/>
                  </a:lnTo>
                  <a:lnTo>
                    <a:pt x="0" y="338"/>
                  </a:lnTo>
                  <a:lnTo>
                    <a:pt x="15" y="314"/>
                  </a:lnTo>
                  <a:lnTo>
                    <a:pt x="3" y="273"/>
                  </a:lnTo>
                  <a:lnTo>
                    <a:pt x="35" y="234"/>
                  </a:lnTo>
                  <a:lnTo>
                    <a:pt x="41" y="181"/>
                  </a:lnTo>
                  <a:lnTo>
                    <a:pt x="66" y="143"/>
                  </a:lnTo>
                  <a:lnTo>
                    <a:pt x="114" y="147"/>
                  </a:lnTo>
                  <a:lnTo>
                    <a:pt x="131" y="224"/>
                  </a:lnTo>
                  <a:lnTo>
                    <a:pt x="179" y="220"/>
                  </a:lnTo>
                  <a:lnTo>
                    <a:pt x="230" y="165"/>
                  </a:lnTo>
                  <a:lnTo>
                    <a:pt x="269" y="167"/>
                  </a:lnTo>
                  <a:lnTo>
                    <a:pt x="297" y="131"/>
                  </a:lnTo>
                  <a:lnTo>
                    <a:pt x="324" y="141"/>
                  </a:lnTo>
                  <a:lnTo>
                    <a:pt x="362" y="127"/>
                  </a:lnTo>
                  <a:lnTo>
                    <a:pt x="352" y="59"/>
                  </a:lnTo>
                  <a:lnTo>
                    <a:pt x="387" y="33"/>
                  </a:lnTo>
                  <a:lnTo>
                    <a:pt x="419" y="33"/>
                  </a:lnTo>
                  <a:lnTo>
                    <a:pt x="439" y="0"/>
                  </a:lnTo>
                  <a:lnTo>
                    <a:pt x="464" y="17"/>
                  </a:lnTo>
                  <a:lnTo>
                    <a:pt x="492" y="64"/>
                  </a:lnTo>
                  <a:lnTo>
                    <a:pt x="496" y="66"/>
                  </a:lnTo>
                  <a:lnTo>
                    <a:pt x="502" y="74"/>
                  </a:lnTo>
                  <a:lnTo>
                    <a:pt x="509" y="84"/>
                  </a:lnTo>
                  <a:lnTo>
                    <a:pt x="517" y="94"/>
                  </a:lnTo>
                  <a:lnTo>
                    <a:pt x="523" y="104"/>
                  </a:lnTo>
                  <a:lnTo>
                    <a:pt x="525" y="108"/>
                  </a:lnTo>
                  <a:lnTo>
                    <a:pt x="525" y="114"/>
                  </a:lnTo>
                  <a:lnTo>
                    <a:pt x="527" y="124"/>
                  </a:lnTo>
                  <a:lnTo>
                    <a:pt x="531" y="137"/>
                  </a:lnTo>
                  <a:lnTo>
                    <a:pt x="535" y="151"/>
                  </a:lnTo>
                  <a:lnTo>
                    <a:pt x="539" y="161"/>
                  </a:lnTo>
                  <a:lnTo>
                    <a:pt x="539" y="165"/>
                  </a:lnTo>
                  <a:lnTo>
                    <a:pt x="586" y="208"/>
                  </a:lnTo>
                  <a:lnTo>
                    <a:pt x="653" y="206"/>
                  </a:lnTo>
                  <a:lnTo>
                    <a:pt x="661" y="232"/>
                  </a:lnTo>
                  <a:lnTo>
                    <a:pt x="641" y="291"/>
                  </a:lnTo>
                  <a:lnTo>
                    <a:pt x="696" y="309"/>
                  </a:lnTo>
                  <a:lnTo>
                    <a:pt x="744" y="342"/>
                  </a:lnTo>
                  <a:lnTo>
                    <a:pt x="775" y="389"/>
                  </a:lnTo>
                  <a:lnTo>
                    <a:pt x="799" y="413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13" name="Freeform 94"/>
            <p:cNvSpPr>
              <a:spLocks/>
            </p:cNvSpPr>
            <p:nvPr/>
          </p:nvSpPr>
          <p:spPr bwMode="gray">
            <a:xfrm>
              <a:off x="3322" y="1838"/>
              <a:ext cx="400" cy="580"/>
            </a:xfrm>
            <a:custGeom>
              <a:avLst/>
              <a:gdLst>
                <a:gd name="T0" fmla="*/ 199 w 799"/>
                <a:gd name="T1" fmla="*/ 103 h 1161"/>
                <a:gd name="T2" fmla="*/ 194 w 799"/>
                <a:gd name="T3" fmla="*/ 108 h 1161"/>
                <a:gd name="T4" fmla="*/ 187 w 799"/>
                <a:gd name="T5" fmla="*/ 114 h 1161"/>
                <a:gd name="T6" fmla="*/ 185 w 799"/>
                <a:gd name="T7" fmla="*/ 121 h 1161"/>
                <a:gd name="T8" fmla="*/ 185 w 799"/>
                <a:gd name="T9" fmla="*/ 129 h 1161"/>
                <a:gd name="T10" fmla="*/ 182 w 799"/>
                <a:gd name="T11" fmla="*/ 137 h 1161"/>
                <a:gd name="T12" fmla="*/ 171 w 799"/>
                <a:gd name="T13" fmla="*/ 142 h 1161"/>
                <a:gd name="T14" fmla="*/ 162 w 799"/>
                <a:gd name="T15" fmla="*/ 146 h 1161"/>
                <a:gd name="T16" fmla="*/ 156 w 799"/>
                <a:gd name="T17" fmla="*/ 146 h 1161"/>
                <a:gd name="T18" fmla="*/ 149 w 799"/>
                <a:gd name="T19" fmla="*/ 145 h 1161"/>
                <a:gd name="T20" fmla="*/ 145 w 799"/>
                <a:gd name="T21" fmla="*/ 144 h 1161"/>
                <a:gd name="T22" fmla="*/ 140 w 799"/>
                <a:gd name="T23" fmla="*/ 169 h 1161"/>
                <a:gd name="T24" fmla="*/ 145 w 799"/>
                <a:gd name="T25" fmla="*/ 184 h 1161"/>
                <a:gd name="T26" fmla="*/ 115 w 799"/>
                <a:gd name="T27" fmla="*/ 206 h 1161"/>
                <a:gd name="T28" fmla="*/ 92 w 799"/>
                <a:gd name="T29" fmla="*/ 229 h 1161"/>
                <a:gd name="T30" fmla="*/ 73 w 799"/>
                <a:gd name="T31" fmla="*/ 262 h 1161"/>
                <a:gd name="T32" fmla="*/ 79 w 799"/>
                <a:gd name="T33" fmla="*/ 283 h 1161"/>
                <a:gd name="T34" fmla="*/ 61 w 799"/>
                <a:gd name="T35" fmla="*/ 290 h 1161"/>
                <a:gd name="T36" fmla="*/ 20 w 799"/>
                <a:gd name="T37" fmla="*/ 284 h 1161"/>
                <a:gd name="T38" fmla="*/ 12 w 799"/>
                <a:gd name="T39" fmla="*/ 265 h 1161"/>
                <a:gd name="T40" fmla="*/ 17 w 799"/>
                <a:gd name="T41" fmla="*/ 247 h 1161"/>
                <a:gd name="T42" fmla="*/ 21 w 799"/>
                <a:gd name="T43" fmla="*/ 214 h 1161"/>
                <a:gd name="T44" fmla="*/ 3 w 799"/>
                <a:gd name="T45" fmla="*/ 187 h 1161"/>
                <a:gd name="T46" fmla="*/ 12 w 799"/>
                <a:gd name="T47" fmla="*/ 169 h 1161"/>
                <a:gd name="T48" fmla="*/ 29 w 799"/>
                <a:gd name="T49" fmla="*/ 148 h 1161"/>
                <a:gd name="T50" fmla="*/ 13 w 799"/>
                <a:gd name="T51" fmla="*/ 132 h 1161"/>
                <a:gd name="T52" fmla="*/ 24 w 799"/>
                <a:gd name="T53" fmla="*/ 116 h 1161"/>
                <a:gd name="T54" fmla="*/ 0 w 799"/>
                <a:gd name="T55" fmla="*/ 84 h 1161"/>
                <a:gd name="T56" fmla="*/ 1 w 799"/>
                <a:gd name="T57" fmla="*/ 68 h 1161"/>
                <a:gd name="T58" fmla="*/ 11 w 799"/>
                <a:gd name="T59" fmla="*/ 45 h 1161"/>
                <a:gd name="T60" fmla="*/ 29 w 799"/>
                <a:gd name="T61" fmla="*/ 36 h 1161"/>
                <a:gd name="T62" fmla="*/ 45 w 799"/>
                <a:gd name="T63" fmla="*/ 55 h 1161"/>
                <a:gd name="T64" fmla="*/ 68 w 799"/>
                <a:gd name="T65" fmla="*/ 41 h 1161"/>
                <a:gd name="T66" fmla="*/ 81 w 799"/>
                <a:gd name="T67" fmla="*/ 35 h 1161"/>
                <a:gd name="T68" fmla="*/ 88 w 799"/>
                <a:gd name="T69" fmla="*/ 14 h 1161"/>
                <a:gd name="T70" fmla="*/ 105 w 799"/>
                <a:gd name="T71" fmla="*/ 8 h 1161"/>
                <a:gd name="T72" fmla="*/ 116 w 799"/>
                <a:gd name="T73" fmla="*/ 4 h 1161"/>
                <a:gd name="T74" fmla="*/ 124 w 799"/>
                <a:gd name="T75" fmla="*/ 16 h 1161"/>
                <a:gd name="T76" fmla="*/ 128 w 799"/>
                <a:gd name="T77" fmla="*/ 21 h 1161"/>
                <a:gd name="T78" fmla="*/ 131 w 799"/>
                <a:gd name="T79" fmla="*/ 26 h 1161"/>
                <a:gd name="T80" fmla="*/ 132 w 799"/>
                <a:gd name="T81" fmla="*/ 28 h 1161"/>
                <a:gd name="T82" fmla="*/ 133 w 799"/>
                <a:gd name="T83" fmla="*/ 34 h 1161"/>
                <a:gd name="T84" fmla="*/ 135 w 799"/>
                <a:gd name="T85" fmla="*/ 40 h 1161"/>
                <a:gd name="T86" fmla="*/ 147 w 799"/>
                <a:gd name="T87" fmla="*/ 52 h 1161"/>
                <a:gd name="T88" fmla="*/ 166 w 799"/>
                <a:gd name="T89" fmla="*/ 58 h 1161"/>
                <a:gd name="T90" fmla="*/ 174 w 799"/>
                <a:gd name="T91" fmla="*/ 77 h 1161"/>
                <a:gd name="T92" fmla="*/ 194 w 799"/>
                <a:gd name="T93" fmla="*/ 97 h 116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99"/>
                <a:gd name="T142" fmla="*/ 0 h 1161"/>
                <a:gd name="T143" fmla="*/ 799 w 799"/>
                <a:gd name="T144" fmla="*/ 1161 h 116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99" h="1161">
                  <a:moveTo>
                    <a:pt x="799" y="413"/>
                  </a:moveTo>
                  <a:lnTo>
                    <a:pt x="795" y="415"/>
                  </a:lnTo>
                  <a:lnTo>
                    <a:pt x="785" y="423"/>
                  </a:lnTo>
                  <a:lnTo>
                    <a:pt x="773" y="433"/>
                  </a:lnTo>
                  <a:lnTo>
                    <a:pt x="759" y="444"/>
                  </a:lnTo>
                  <a:lnTo>
                    <a:pt x="748" y="458"/>
                  </a:lnTo>
                  <a:lnTo>
                    <a:pt x="740" y="468"/>
                  </a:lnTo>
                  <a:lnTo>
                    <a:pt x="738" y="484"/>
                  </a:lnTo>
                  <a:lnTo>
                    <a:pt x="738" y="499"/>
                  </a:lnTo>
                  <a:lnTo>
                    <a:pt x="738" y="517"/>
                  </a:lnTo>
                  <a:lnTo>
                    <a:pt x="734" y="535"/>
                  </a:lnTo>
                  <a:lnTo>
                    <a:pt x="726" y="549"/>
                  </a:lnTo>
                  <a:lnTo>
                    <a:pt x="706" y="560"/>
                  </a:lnTo>
                  <a:lnTo>
                    <a:pt x="683" y="570"/>
                  </a:lnTo>
                  <a:lnTo>
                    <a:pt x="661" y="578"/>
                  </a:lnTo>
                  <a:lnTo>
                    <a:pt x="645" y="584"/>
                  </a:lnTo>
                  <a:lnTo>
                    <a:pt x="635" y="588"/>
                  </a:lnTo>
                  <a:lnTo>
                    <a:pt x="622" y="586"/>
                  </a:lnTo>
                  <a:lnTo>
                    <a:pt x="608" y="584"/>
                  </a:lnTo>
                  <a:lnTo>
                    <a:pt x="594" y="580"/>
                  </a:lnTo>
                  <a:lnTo>
                    <a:pt x="584" y="576"/>
                  </a:lnTo>
                  <a:lnTo>
                    <a:pt x="580" y="576"/>
                  </a:lnTo>
                  <a:lnTo>
                    <a:pt x="561" y="618"/>
                  </a:lnTo>
                  <a:lnTo>
                    <a:pt x="557" y="679"/>
                  </a:lnTo>
                  <a:lnTo>
                    <a:pt x="568" y="718"/>
                  </a:lnTo>
                  <a:lnTo>
                    <a:pt x="580" y="738"/>
                  </a:lnTo>
                  <a:lnTo>
                    <a:pt x="523" y="822"/>
                  </a:lnTo>
                  <a:lnTo>
                    <a:pt x="458" y="826"/>
                  </a:lnTo>
                  <a:lnTo>
                    <a:pt x="425" y="881"/>
                  </a:lnTo>
                  <a:lnTo>
                    <a:pt x="368" y="919"/>
                  </a:lnTo>
                  <a:lnTo>
                    <a:pt x="344" y="1003"/>
                  </a:lnTo>
                  <a:lnTo>
                    <a:pt x="289" y="1051"/>
                  </a:lnTo>
                  <a:lnTo>
                    <a:pt x="285" y="1088"/>
                  </a:lnTo>
                  <a:lnTo>
                    <a:pt x="316" y="1133"/>
                  </a:lnTo>
                  <a:lnTo>
                    <a:pt x="318" y="1147"/>
                  </a:lnTo>
                  <a:lnTo>
                    <a:pt x="244" y="1161"/>
                  </a:lnTo>
                  <a:lnTo>
                    <a:pt x="139" y="1145"/>
                  </a:lnTo>
                  <a:lnTo>
                    <a:pt x="80" y="1137"/>
                  </a:lnTo>
                  <a:lnTo>
                    <a:pt x="41" y="1100"/>
                  </a:lnTo>
                  <a:lnTo>
                    <a:pt x="45" y="1060"/>
                  </a:lnTo>
                  <a:lnTo>
                    <a:pt x="72" y="1025"/>
                  </a:lnTo>
                  <a:lnTo>
                    <a:pt x="66" y="990"/>
                  </a:lnTo>
                  <a:lnTo>
                    <a:pt x="96" y="929"/>
                  </a:lnTo>
                  <a:lnTo>
                    <a:pt x="82" y="858"/>
                  </a:lnTo>
                  <a:lnTo>
                    <a:pt x="7" y="820"/>
                  </a:lnTo>
                  <a:lnTo>
                    <a:pt x="9" y="749"/>
                  </a:lnTo>
                  <a:lnTo>
                    <a:pt x="41" y="718"/>
                  </a:lnTo>
                  <a:lnTo>
                    <a:pt x="47" y="677"/>
                  </a:lnTo>
                  <a:lnTo>
                    <a:pt x="88" y="665"/>
                  </a:lnTo>
                  <a:lnTo>
                    <a:pt x="114" y="594"/>
                  </a:lnTo>
                  <a:lnTo>
                    <a:pt x="88" y="547"/>
                  </a:lnTo>
                  <a:lnTo>
                    <a:pt x="49" y="529"/>
                  </a:lnTo>
                  <a:lnTo>
                    <a:pt x="53" y="486"/>
                  </a:lnTo>
                  <a:lnTo>
                    <a:pt x="96" y="466"/>
                  </a:lnTo>
                  <a:lnTo>
                    <a:pt x="63" y="419"/>
                  </a:lnTo>
                  <a:lnTo>
                    <a:pt x="0" y="338"/>
                  </a:lnTo>
                  <a:lnTo>
                    <a:pt x="15" y="314"/>
                  </a:lnTo>
                  <a:lnTo>
                    <a:pt x="3" y="273"/>
                  </a:lnTo>
                  <a:lnTo>
                    <a:pt x="35" y="234"/>
                  </a:lnTo>
                  <a:lnTo>
                    <a:pt x="41" y="181"/>
                  </a:lnTo>
                  <a:lnTo>
                    <a:pt x="66" y="143"/>
                  </a:lnTo>
                  <a:lnTo>
                    <a:pt x="114" y="147"/>
                  </a:lnTo>
                  <a:lnTo>
                    <a:pt x="131" y="224"/>
                  </a:lnTo>
                  <a:lnTo>
                    <a:pt x="179" y="220"/>
                  </a:lnTo>
                  <a:lnTo>
                    <a:pt x="230" y="165"/>
                  </a:lnTo>
                  <a:lnTo>
                    <a:pt x="269" y="167"/>
                  </a:lnTo>
                  <a:lnTo>
                    <a:pt x="297" y="131"/>
                  </a:lnTo>
                  <a:lnTo>
                    <a:pt x="324" y="141"/>
                  </a:lnTo>
                  <a:lnTo>
                    <a:pt x="362" y="127"/>
                  </a:lnTo>
                  <a:lnTo>
                    <a:pt x="352" y="59"/>
                  </a:lnTo>
                  <a:lnTo>
                    <a:pt x="387" y="33"/>
                  </a:lnTo>
                  <a:lnTo>
                    <a:pt x="419" y="33"/>
                  </a:lnTo>
                  <a:lnTo>
                    <a:pt x="439" y="0"/>
                  </a:lnTo>
                  <a:lnTo>
                    <a:pt x="464" y="17"/>
                  </a:lnTo>
                  <a:lnTo>
                    <a:pt x="492" y="64"/>
                  </a:lnTo>
                  <a:lnTo>
                    <a:pt x="496" y="66"/>
                  </a:lnTo>
                  <a:lnTo>
                    <a:pt x="502" y="74"/>
                  </a:lnTo>
                  <a:lnTo>
                    <a:pt x="509" y="84"/>
                  </a:lnTo>
                  <a:lnTo>
                    <a:pt x="517" y="94"/>
                  </a:lnTo>
                  <a:lnTo>
                    <a:pt x="523" y="104"/>
                  </a:lnTo>
                  <a:lnTo>
                    <a:pt x="525" y="108"/>
                  </a:lnTo>
                  <a:lnTo>
                    <a:pt x="525" y="114"/>
                  </a:lnTo>
                  <a:lnTo>
                    <a:pt x="527" y="124"/>
                  </a:lnTo>
                  <a:lnTo>
                    <a:pt x="531" y="137"/>
                  </a:lnTo>
                  <a:lnTo>
                    <a:pt x="535" y="151"/>
                  </a:lnTo>
                  <a:lnTo>
                    <a:pt x="539" y="161"/>
                  </a:lnTo>
                  <a:lnTo>
                    <a:pt x="539" y="165"/>
                  </a:lnTo>
                  <a:lnTo>
                    <a:pt x="586" y="208"/>
                  </a:lnTo>
                  <a:lnTo>
                    <a:pt x="653" y="206"/>
                  </a:lnTo>
                  <a:lnTo>
                    <a:pt x="661" y="232"/>
                  </a:lnTo>
                  <a:lnTo>
                    <a:pt x="641" y="291"/>
                  </a:lnTo>
                  <a:lnTo>
                    <a:pt x="696" y="309"/>
                  </a:lnTo>
                  <a:lnTo>
                    <a:pt x="744" y="342"/>
                  </a:lnTo>
                  <a:lnTo>
                    <a:pt x="775" y="389"/>
                  </a:lnTo>
                  <a:lnTo>
                    <a:pt x="799" y="413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14" name="Freeform 95"/>
            <p:cNvSpPr>
              <a:spLocks/>
            </p:cNvSpPr>
            <p:nvPr/>
          </p:nvSpPr>
          <p:spPr bwMode="gray">
            <a:xfrm>
              <a:off x="3440" y="1985"/>
              <a:ext cx="121" cy="140"/>
            </a:xfrm>
            <a:custGeom>
              <a:avLst/>
              <a:gdLst>
                <a:gd name="T0" fmla="*/ 44 w 242"/>
                <a:gd name="T1" fmla="*/ 62 h 279"/>
                <a:gd name="T2" fmla="*/ 35 w 242"/>
                <a:gd name="T3" fmla="*/ 63 h 279"/>
                <a:gd name="T4" fmla="*/ 29 w 242"/>
                <a:gd name="T5" fmla="*/ 70 h 279"/>
                <a:gd name="T6" fmla="*/ 11 w 242"/>
                <a:gd name="T7" fmla="*/ 69 h 279"/>
                <a:gd name="T8" fmla="*/ 1 w 242"/>
                <a:gd name="T9" fmla="*/ 63 h 279"/>
                <a:gd name="T10" fmla="*/ 0 w 242"/>
                <a:gd name="T11" fmla="*/ 45 h 279"/>
                <a:gd name="T12" fmla="*/ 6 w 242"/>
                <a:gd name="T13" fmla="*/ 40 h 279"/>
                <a:gd name="T14" fmla="*/ 11 w 242"/>
                <a:gd name="T15" fmla="*/ 30 h 279"/>
                <a:gd name="T16" fmla="*/ 5 w 242"/>
                <a:gd name="T17" fmla="*/ 27 h 279"/>
                <a:gd name="T18" fmla="*/ 7 w 242"/>
                <a:gd name="T19" fmla="*/ 22 h 279"/>
                <a:gd name="T20" fmla="*/ 14 w 242"/>
                <a:gd name="T21" fmla="*/ 20 h 279"/>
                <a:gd name="T22" fmla="*/ 21 w 242"/>
                <a:gd name="T23" fmla="*/ 10 h 279"/>
                <a:gd name="T24" fmla="*/ 27 w 242"/>
                <a:gd name="T25" fmla="*/ 3 h 279"/>
                <a:gd name="T26" fmla="*/ 33 w 242"/>
                <a:gd name="T27" fmla="*/ 0 h 279"/>
                <a:gd name="T28" fmla="*/ 44 w 242"/>
                <a:gd name="T29" fmla="*/ 13 h 279"/>
                <a:gd name="T30" fmla="*/ 54 w 242"/>
                <a:gd name="T31" fmla="*/ 13 h 279"/>
                <a:gd name="T32" fmla="*/ 58 w 242"/>
                <a:gd name="T33" fmla="*/ 25 h 279"/>
                <a:gd name="T34" fmla="*/ 61 w 242"/>
                <a:gd name="T35" fmla="*/ 35 h 279"/>
                <a:gd name="T36" fmla="*/ 54 w 242"/>
                <a:gd name="T37" fmla="*/ 41 h 279"/>
                <a:gd name="T38" fmla="*/ 54 w 242"/>
                <a:gd name="T39" fmla="*/ 54 h 279"/>
                <a:gd name="T40" fmla="*/ 44 w 242"/>
                <a:gd name="T41" fmla="*/ 62 h 2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42"/>
                <a:gd name="T64" fmla="*/ 0 h 279"/>
                <a:gd name="T65" fmla="*/ 242 w 242"/>
                <a:gd name="T66" fmla="*/ 279 h 27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42" h="279">
                  <a:moveTo>
                    <a:pt x="173" y="248"/>
                  </a:moveTo>
                  <a:lnTo>
                    <a:pt x="140" y="250"/>
                  </a:lnTo>
                  <a:lnTo>
                    <a:pt x="116" y="279"/>
                  </a:lnTo>
                  <a:lnTo>
                    <a:pt x="41" y="273"/>
                  </a:lnTo>
                  <a:lnTo>
                    <a:pt x="2" y="250"/>
                  </a:lnTo>
                  <a:lnTo>
                    <a:pt x="0" y="179"/>
                  </a:lnTo>
                  <a:lnTo>
                    <a:pt x="21" y="159"/>
                  </a:lnTo>
                  <a:lnTo>
                    <a:pt x="41" y="118"/>
                  </a:lnTo>
                  <a:lnTo>
                    <a:pt x="17" y="106"/>
                  </a:lnTo>
                  <a:lnTo>
                    <a:pt x="25" y="86"/>
                  </a:lnTo>
                  <a:lnTo>
                    <a:pt x="53" y="80"/>
                  </a:lnTo>
                  <a:lnTo>
                    <a:pt x="82" y="39"/>
                  </a:lnTo>
                  <a:lnTo>
                    <a:pt x="106" y="12"/>
                  </a:lnTo>
                  <a:lnTo>
                    <a:pt x="132" y="0"/>
                  </a:lnTo>
                  <a:lnTo>
                    <a:pt x="175" y="49"/>
                  </a:lnTo>
                  <a:lnTo>
                    <a:pt x="216" y="49"/>
                  </a:lnTo>
                  <a:lnTo>
                    <a:pt x="230" y="100"/>
                  </a:lnTo>
                  <a:lnTo>
                    <a:pt x="242" y="139"/>
                  </a:lnTo>
                  <a:lnTo>
                    <a:pt x="216" y="163"/>
                  </a:lnTo>
                  <a:lnTo>
                    <a:pt x="214" y="214"/>
                  </a:lnTo>
                  <a:lnTo>
                    <a:pt x="173" y="248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15" name="Freeform 96"/>
            <p:cNvSpPr>
              <a:spLocks/>
            </p:cNvSpPr>
            <p:nvPr/>
          </p:nvSpPr>
          <p:spPr bwMode="gray">
            <a:xfrm>
              <a:off x="3440" y="1985"/>
              <a:ext cx="121" cy="140"/>
            </a:xfrm>
            <a:custGeom>
              <a:avLst/>
              <a:gdLst>
                <a:gd name="T0" fmla="*/ 44 w 242"/>
                <a:gd name="T1" fmla="*/ 62 h 279"/>
                <a:gd name="T2" fmla="*/ 35 w 242"/>
                <a:gd name="T3" fmla="*/ 63 h 279"/>
                <a:gd name="T4" fmla="*/ 29 w 242"/>
                <a:gd name="T5" fmla="*/ 70 h 279"/>
                <a:gd name="T6" fmla="*/ 11 w 242"/>
                <a:gd name="T7" fmla="*/ 69 h 279"/>
                <a:gd name="T8" fmla="*/ 1 w 242"/>
                <a:gd name="T9" fmla="*/ 63 h 279"/>
                <a:gd name="T10" fmla="*/ 0 w 242"/>
                <a:gd name="T11" fmla="*/ 45 h 279"/>
                <a:gd name="T12" fmla="*/ 6 w 242"/>
                <a:gd name="T13" fmla="*/ 40 h 279"/>
                <a:gd name="T14" fmla="*/ 11 w 242"/>
                <a:gd name="T15" fmla="*/ 30 h 279"/>
                <a:gd name="T16" fmla="*/ 5 w 242"/>
                <a:gd name="T17" fmla="*/ 27 h 279"/>
                <a:gd name="T18" fmla="*/ 7 w 242"/>
                <a:gd name="T19" fmla="*/ 22 h 279"/>
                <a:gd name="T20" fmla="*/ 14 w 242"/>
                <a:gd name="T21" fmla="*/ 20 h 279"/>
                <a:gd name="T22" fmla="*/ 21 w 242"/>
                <a:gd name="T23" fmla="*/ 10 h 279"/>
                <a:gd name="T24" fmla="*/ 27 w 242"/>
                <a:gd name="T25" fmla="*/ 3 h 279"/>
                <a:gd name="T26" fmla="*/ 33 w 242"/>
                <a:gd name="T27" fmla="*/ 0 h 279"/>
                <a:gd name="T28" fmla="*/ 44 w 242"/>
                <a:gd name="T29" fmla="*/ 13 h 279"/>
                <a:gd name="T30" fmla="*/ 54 w 242"/>
                <a:gd name="T31" fmla="*/ 13 h 279"/>
                <a:gd name="T32" fmla="*/ 58 w 242"/>
                <a:gd name="T33" fmla="*/ 25 h 279"/>
                <a:gd name="T34" fmla="*/ 61 w 242"/>
                <a:gd name="T35" fmla="*/ 35 h 279"/>
                <a:gd name="T36" fmla="*/ 54 w 242"/>
                <a:gd name="T37" fmla="*/ 41 h 279"/>
                <a:gd name="T38" fmla="*/ 54 w 242"/>
                <a:gd name="T39" fmla="*/ 54 h 279"/>
                <a:gd name="T40" fmla="*/ 44 w 242"/>
                <a:gd name="T41" fmla="*/ 62 h 2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42"/>
                <a:gd name="T64" fmla="*/ 0 h 279"/>
                <a:gd name="T65" fmla="*/ 242 w 242"/>
                <a:gd name="T66" fmla="*/ 279 h 27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42" h="279">
                  <a:moveTo>
                    <a:pt x="173" y="248"/>
                  </a:moveTo>
                  <a:lnTo>
                    <a:pt x="140" y="250"/>
                  </a:lnTo>
                  <a:lnTo>
                    <a:pt x="116" y="279"/>
                  </a:lnTo>
                  <a:lnTo>
                    <a:pt x="41" y="273"/>
                  </a:lnTo>
                  <a:lnTo>
                    <a:pt x="2" y="250"/>
                  </a:lnTo>
                  <a:lnTo>
                    <a:pt x="0" y="179"/>
                  </a:lnTo>
                  <a:lnTo>
                    <a:pt x="21" y="159"/>
                  </a:lnTo>
                  <a:lnTo>
                    <a:pt x="41" y="118"/>
                  </a:lnTo>
                  <a:lnTo>
                    <a:pt x="17" y="106"/>
                  </a:lnTo>
                  <a:lnTo>
                    <a:pt x="25" y="86"/>
                  </a:lnTo>
                  <a:lnTo>
                    <a:pt x="53" y="80"/>
                  </a:lnTo>
                  <a:lnTo>
                    <a:pt x="82" y="39"/>
                  </a:lnTo>
                  <a:lnTo>
                    <a:pt x="106" y="12"/>
                  </a:lnTo>
                  <a:lnTo>
                    <a:pt x="132" y="0"/>
                  </a:lnTo>
                  <a:lnTo>
                    <a:pt x="175" y="49"/>
                  </a:lnTo>
                  <a:lnTo>
                    <a:pt x="216" y="49"/>
                  </a:lnTo>
                  <a:lnTo>
                    <a:pt x="230" y="100"/>
                  </a:lnTo>
                  <a:lnTo>
                    <a:pt x="242" y="139"/>
                  </a:lnTo>
                  <a:lnTo>
                    <a:pt x="216" y="163"/>
                  </a:lnTo>
                  <a:lnTo>
                    <a:pt x="214" y="214"/>
                  </a:lnTo>
                  <a:lnTo>
                    <a:pt x="173" y="248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16" name="Freeform 97"/>
            <p:cNvSpPr>
              <a:spLocks/>
            </p:cNvSpPr>
            <p:nvPr/>
          </p:nvSpPr>
          <p:spPr bwMode="gray">
            <a:xfrm>
              <a:off x="3527" y="2070"/>
              <a:ext cx="86" cy="115"/>
            </a:xfrm>
            <a:custGeom>
              <a:avLst/>
              <a:gdLst>
                <a:gd name="T0" fmla="*/ 2 w 171"/>
                <a:gd name="T1" fmla="*/ 36 h 230"/>
                <a:gd name="T2" fmla="*/ 1 w 171"/>
                <a:gd name="T3" fmla="*/ 47 h 230"/>
                <a:gd name="T4" fmla="*/ 8 w 171"/>
                <a:gd name="T5" fmla="*/ 56 h 230"/>
                <a:gd name="T6" fmla="*/ 24 w 171"/>
                <a:gd name="T7" fmla="*/ 58 h 230"/>
                <a:gd name="T8" fmla="*/ 37 w 171"/>
                <a:gd name="T9" fmla="*/ 54 h 230"/>
                <a:gd name="T10" fmla="*/ 38 w 171"/>
                <a:gd name="T11" fmla="*/ 39 h 230"/>
                <a:gd name="T12" fmla="*/ 43 w 171"/>
                <a:gd name="T13" fmla="*/ 27 h 230"/>
                <a:gd name="T14" fmla="*/ 41 w 171"/>
                <a:gd name="T15" fmla="*/ 20 h 230"/>
                <a:gd name="T16" fmla="*/ 35 w 171"/>
                <a:gd name="T17" fmla="*/ 15 h 230"/>
                <a:gd name="T18" fmla="*/ 25 w 171"/>
                <a:gd name="T19" fmla="*/ 9 h 230"/>
                <a:gd name="T20" fmla="*/ 25 w 171"/>
                <a:gd name="T21" fmla="*/ 1 h 230"/>
                <a:gd name="T22" fmla="*/ 12 w 171"/>
                <a:gd name="T23" fmla="*/ 0 h 230"/>
                <a:gd name="T24" fmla="*/ 11 w 171"/>
                <a:gd name="T25" fmla="*/ 12 h 230"/>
                <a:gd name="T26" fmla="*/ 0 w 171"/>
                <a:gd name="T27" fmla="*/ 20 h 230"/>
                <a:gd name="T28" fmla="*/ 2 w 171"/>
                <a:gd name="T29" fmla="*/ 36 h 2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1"/>
                <a:gd name="T46" fmla="*/ 0 h 230"/>
                <a:gd name="T47" fmla="*/ 171 w 171"/>
                <a:gd name="T48" fmla="*/ 230 h 23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1" h="230">
                  <a:moveTo>
                    <a:pt x="8" y="144"/>
                  </a:moveTo>
                  <a:lnTo>
                    <a:pt x="4" y="185"/>
                  </a:lnTo>
                  <a:lnTo>
                    <a:pt x="31" y="224"/>
                  </a:lnTo>
                  <a:lnTo>
                    <a:pt x="96" y="230"/>
                  </a:lnTo>
                  <a:lnTo>
                    <a:pt x="148" y="215"/>
                  </a:lnTo>
                  <a:lnTo>
                    <a:pt x="152" y="154"/>
                  </a:lnTo>
                  <a:lnTo>
                    <a:pt x="171" y="108"/>
                  </a:lnTo>
                  <a:lnTo>
                    <a:pt x="163" y="79"/>
                  </a:lnTo>
                  <a:lnTo>
                    <a:pt x="138" y="59"/>
                  </a:lnTo>
                  <a:lnTo>
                    <a:pt x="98" y="35"/>
                  </a:lnTo>
                  <a:lnTo>
                    <a:pt x="98" y="4"/>
                  </a:lnTo>
                  <a:lnTo>
                    <a:pt x="45" y="0"/>
                  </a:lnTo>
                  <a:lnTo>
                    <a:pt x="41" y="45"/>
                  </a:lnTo>
                  <a:lnTo>
                    <a:pt x="0" y="79"/>
                  </a:lnTo>
                  <a:lnTo>
                    <a:pt x="8" y="144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17" name="Freeform 98"/>
            <p:cNvSpPr>
              <a:spLocks/>
            </p:cNvSpPr>
            <p:nvPr/>
          </p:nvSpPr>
          <p:spPr bwMode="gray">
            <a:xfrm>
              <a:off x="3527" y="2070"/>
              <a:ext cx="86" cy="115"/>
            </a:xfrm>
            <a:custGeom>
              <a:avLst/>
              <a:gdLst>
                <a:gd name="T0" fmla="*/ 2 w 171"/>
                <a:gd name="T1" fmla="*/ 36 h 230"/>
                <a:gd name="T2" fmla="*/ 1 w 171"/>
                <a:gd name="T3" fmla="*/ 47 h 230"/>
                <a:gd name="T4" fmla="*/ 8 w 171"/>
                <a:gd name="T5" fmla="*/ 56 h 230"/>
                <a:gd name="T6" fmla="*/ 24 w 171"/>
                <a:gd name="T7" fmla="*/ 58 h 230"/>
                <a:gd name="T8" fmla="*/ 37 w 171"/>
                <a:gd name="T9" fmla="*/ 54 h 230"/>
                <a:gd name="T10" fmla="*/ 38 w 171"/>
                <a:gd name="T11" fmla="*/ 39 h 230"/>
                <a:gd name="T12" fmla="*/ 43 w 171"/>
                <a:gd name="T13" fmla="*/ 27 h 230"/>
                <a:gd name="T14" fmla="*/ 41 w 171"/>
                <a:gd name="T15" fmla="*/ 20 h 230"/>
                <a:gd name="T16" fmla="*/ 35 w 171"/>
                <a:gd name="T17" fmla="*/ 15 h 230"/>
                <a:gd name="T18" fmla="*/ 25 w 171"/>
                <a:gd name="T19" fmla="*/ 9 h 230"/>
                <a:gd name="T20" fmla="*/ 25 w 171"/>
                <a:gd name="T21" fmla="*/ 1 h 230"/>
                <a:gd name="T22" fmla="*/ 12 w 171"/>
                <a:gd name="T23" fmla="*/ 0 h 230"/>
                <a:gd name="T24" fmla="*/ 11 w 171"/>
                <a:gd name="T25" fmla="*/ 12 h 230"/>
                <a:gd name="T26" fmla="*/ 0 w 171"/>
                <a:gd name="T27" fmla="*/ 20 h 230"/>
                <a:gd name="T28" fmla="*/ 2 w 171"/>
                <a:gd name="T29" fmla="*/ 36 h 2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1"/>
                <a:gd name="T46" fmla="*/ 0 h 230"/>
                <a:gd name="T47" fmla="*/ 171 w 171"/>
                <a:gd name="T48" fmla="*/ 230 h 23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1" h="230">
                  <a:moveTo>
                    <a:pt x="8" y="144"/>
                  </a:moveTo>
                  <a:lnTo>
                    <a:pt x="4" y="185"/>
                  </a:lnTo>
                  <a:lnTo>
                    <a:pt x="31" y="224"/>
                  </a:lnTo>
                  <a:lnTo>
                    <a:pt x="96" y="230"/>
                  </a:lnTo>
                  <a:lnTo>
                    <a:pt x="148" y="215"/>
                  </a:lnTo>
                  <a:lnTo>
                    <a:pt x="152" y="154"/>
                  </a:lnTo>
                  <a:lnTo>
                    <a:pt x="171" y="108"/>
                  </a:lnTo>
                  <a:lnTo>
                    <a:pt x="163" y="79"/>
                  </a:lnTo>
                  <a:lnTo>
                    <a:pt x="138" y="59"/>
                  </a:lnTo>
                  <a:lnTo>
                    <a:pt x="98" y="35"/>
                  </a:lnTo>
                  <a:lnTo>
                    <a:pt x="98" y="4"/>
                  </a:lnTo>
                  <a:lnTo>
                    <a:pt x="45" y="0"/>
                  </a:lnTo>
                  <a:lnTo>
                    <a:pt x="41" y="45"/>
                  </a:lnTo>
                  <a:lnTo>
                    <a:pt x="0" y="79"/>
                  </a:lnTo>
                  <a:lnTo>
                    <a:pt x="8" y="144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18" name="Freeform 99"/>
            <p:cNvSpPr>
              <a:spLocks/>
            </p:cNvSpPr>
            <p:nvPr/>
          </p:nvSpPr>
          <p:spPr bwMode="gray">
            <a:xfrm>
              <a:off x="3643" y="1699"/>
              <a:ext cx="430" cy="429"/>
            </a:xfrm>
            <a:custGeom>
              <a:avLst/>
              <a:gdLst>
                <a:gd name="T0" fmla="*/ 182 w 860"/>
                <a:gd name="T1" fmla="*/ 145 h 858"/>
                <a:gd name="T2" fmla="*/ 179 w 860"/>
                <a:gd name="T3" fmla="*/ 149 h 858"/>
                <a:gd name="T4" fmla="*/ 174 w 860"/>
                <a:gd name="T5" fmla="*/ 152 h 858"/>
                <a:gd name="T6" fmla="*/ 166 w 860"/>
                <a:gd name="T7" fmla="*/ 154 h 858"/>
                <a:gd name="T8" fmla="*/ 156 w 860"/>
                <a:gd name="T9" fmla="*/ 157 h 858"/>
                <a:gd name="T10" fmla="*/ 149 w 860"/>
                <a:gd name="T11" fmla="*/ 163 h 858"/>
                <a:gd name="T12" fmla="*/ 140 w 860"/>
                <a:gd name="T13" fmla="*/ 170 h 858"/>
                <a:gd name="T14" fmla="*/ 133 w 860"/>
                <a:gd name="T15" fmla="*/ 176 h 858"/>
                <a:gd name="T16" fmla="*/ 129 w 860"/>
                <a:gd name="T17" fmla="*/ 180 h 858"/>
                <a:gd name="T18" fmla="*/ 123 w 860"/>
                <a:gd name="T19" fmla="*/ 186 h 858"/>
                <a:gd name="T20" fmla="*/ 119 w 860"/>
                <a:gd name="T21" fmla="*/ 194 h 858"/>
                <a:gd name="T22" fmla="*/ 113 w 860"/>
                <a:gd name="T23" fmla="*/ 201 h 858"/>
                <a:gd name="T24" fmla="*/ 107 w 860"/>
                <a:gd name="T25" fmla="*/ 204 h 858"/>
                <a:gd name="T26" fmla="*/ 103 w 860"/>
                <a:gd name="T27" fmla="*/ 208 h 858"/>
                <a:gd name="T28" fmla="*/ 95 w 860"/>
                <a:gd name="T29" fmla="*/ 213 h 858"/>
                <a:gd name="T30" fmla="*/ 89 w 860"/>
                <a:gd name="T31" fmla="*/ 215 h 858"/>
                <a:gd name="T32" fmla="*/ 88 w 860"/>
                <a:gd name="T33" fmla="*/ 210 h 858"/>
                <a:gd name="T34" fmla="*/ 92 w 860"/>
                <a:gd name="T35" fmla="*/ 204 h 858"/>
                <a:gd name="T36" fmla="*/ 98 w 860"/>
                <a:gd name="T37" fmla="*/ 198 h 858"/>
                <a:gd name="T38" fmla="*/ 103 w 860"/>
                <a:gd name="T39" fmla="*/ 191 h 858"/>
                <a:gd name="T40" fmla="*/ 101 w 860"/>
                <a:gd name="T41" fmla="*/ 187 h 858"/>
                <a:gd name="T42" fmla="*/ 95 w 860"/>
                <a:gd name="T43" fmla="*/ 184 h 858"/>
                <a:gd name="T44" fmla="*/ 91 w 860"/>
                <a:gd name="T45" fmla="*/ 179 h 858"/>
                <a:gd name="T46" fmla="*/ 93 w 860"/>
                <a:gd name="T47" fmla="*/ 170 h 858"/>
                <a:gd name="T48" fmla="*/ 100 w 860"/>
                <a:gd name="T49" fmla="*/ 159 h 858"/>
                <a:gd name="T50" fmla="*/ 107 w 860"/>
                <a:gd name="T51" fmla="*/ 148 h 858"/>
                <a:gd name="T52" fmla="*/ 110 w 860"/>
                <a:gd name="T53" fmla="*/ 140 h 858"/>
                <a:gd name="T54" fmla="*/ 110 w 860"/>
                <a:gd name="T55" fmla="*/ 135 h 858"/>
                <a:gd name="T56" fmla="*/ 105 w 860"/>
                <a:gd name="T57" fmla="*/ 129 h 858"/>
                <a:gd name="T58" fmla="*/ 99 w 860"/>
                <a:gd name="T59" fmla="*/ 123 h 858"/>
                <a:gd name="T60" fmla="*/ 94 w 860"/>
                <a:gd name="T61" fmla="*/ 122 h 858"/>
                <a:gd name="T62" fmla="*/ 87 w 860"/>
                <a:gd name="T63" fmla="*/ 123 h 858"/>
                <a:gd name="T64" fmla="*/ 78 w 860"/>
                <a:gd name="T65" fmla="*/ 123 h 858"/>
                <a:gd name="T66" fmla="*/ 74 w 860"/>
                <a:gd name="T67" fmla="*/ 124 h 858"/>
                <a:gd name="T68" fmla="*/ 70 w 860"/>
                <a:gd name="T69" fmla="*/ 134 h 858"/>
                <a:gd name="T70" fmla="*/ 66 w 860"/>
                <a:gd name="T71" fmla="*/ 145 h 858"/>
                <a:gd name="T72" fmla="*/ 60 w 860"/>
                <a:gd name="T73" fmla="*/ 152 h 858"/>
                <a:gd name="T74" fmla="*/ 53 w 860"/>
                <a:gd name="T75" fmla="*/ 163 h 858"/>
                <a:gd name="T76" fmla="*/ 46 w 860"/>
                <a:gd name="T77" fmla="*/ 169 h 858"/>
                <a:gd name="T78" fmla="*/ 41 w 860"/>
                <a:gd name="T79" fmla="*/ 172 h 858"/>
                <a:gd name="T80" fmla="*/ 34 w 860"/>
                <a:gd name="T81" fmla="*/ 167 h 858"/>
                <a:gd name="T82" fmla="*/ 14 w 860"/>
                <a:gd name="T83" fmla="*/ 147 h 858"/>
                <a:gd name="T84" fmla="*/ 5 w 860"/>
                <a:gd name="T85" fmla="*/ 127 h 858"/>
                <a:gd name="T86" fmla="*/ 7 w 860"/>
                <a:gd name="T87" fmla="*/ 101 h 858"/>
                <a:gd name="T88" fmla="*/ 3 w 860"/>
                <a:gd name="T89" fmla="*/ 79 h 858"/>
                <a:gd name="T90" fmla="*/ 21 w 860"/>
                <a:gd name="T91" fmla="*/ 80 h 858"/>
                <a:gd name="T92" fmla="*/ 43 w 860"/>
                <a:gd name="T93" fmla="*/ 78 h 858"/>
                <a:gd name="T94" fmla="*/ 69 w 860"/>
                <a:gd name="T95" fmla="*/ 53 h 858"/>
                <a:gd name="T96" fmla="*/ 94 w 860"/>
                <a:gd name="T97" fmla="*/ 44 h 858"/>
                <a:gd name="T98" fmla="*/ 108 w 860"/>
                <a:gd name="T99" fmla="*/ 37 h 858"/>
                <a:gd name="T100" fmla="*/ 131 w 860"/>
                <a:gd name="T101" fmla="*/ 12 h 858"/>
                <a:gd name="T102" fmla="*/ 149 w 860"/>
                <a:gd name="T103" fmla="*/ 6 h 858"/>
                <a:gd name="T104" fmla="*/ 182 w 860"/>
                <a:gd name="T105" fmla="*/ 30 h 858"/>
                <a:gd name="T106" fmla="*/ 194 w 860"/>
                <a:gd name="T107" fmla="*/ 60 h 858"/>
                <a:gd name="T108" fmla="*/ 215 w 860"/>
                <a:gd name="T109" fmla="*/ 101 h 858"/>
                <a:gd name="T110" fmla="*/ 183 w 860"/>
                <a:gd name="T111" fmla="*/ 134 h 85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860"/>
                <a:gd name="T169" fmla="*/ 0 h 858"/>
                <a:gd name="T170" fmla="*/ 860 w 860"/>
                <a:gd name="T171" fmla="*/ 858 h 85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860" h="858">
                  <a:moveTo>
                    <a:pt x="725" y="575"/>
                  </a:moveTo>
                  <a:lnTo>
                    <a:pt x="725" y="579"/>
                  </a:lnTo>
                  <a:lnTo>
                    <a:pt x="719" y="585"/>
                  </a:lnTo>
                  <a:lnTo>
                    <a:pt x="713" y="594"/>
                  </a:lnTo>
                  <a:lnTo>
                    <a:pt x="705" y="604"/>
                  </a:lnTo>
                  <a:lnTo>
                    <a:pt x="695" y="608"/>
                  </a:lnTo>
                  <a:lnTo>
                    <a:pt x="681" y="610"/>
                  </a:lnTo>
                  <a:lnTo>
                    <a:pt x="664" y="614"/>
                  </a:lnTo>
                  <a:lnTo>
                    <a:pt x="642" y="618"/>
                  </a:lnTo>
                  <a:lnTo>
                    <a:pt x="622" y="626"/>
                  </a:lnTo>
                  <a:lnTo>
                    <a:pt x="607" y="638"/>
                  </a:lnTo>
                  <a:lnTo>
                    <a:pt x="593" y="651"/>
                  </a:lnTo>
                  <a:lnTo>
                    <a:pt x="577" y="665"/>
                  </a:lnTo>
                  <a:lnTo>
                    <a:pt x="559" y="679"/>
                  </a:lnTo>
                  <a:lnTo>
                    <a:pt x="544" y="693"/>
                  </a:lnTo>
                  <a:lnTo>
                    <a:pt x="530" y="703"/>
                  </a:lnTo>
                  <a:lnTo>
                    <a:pt x="522" y="711"/>
                  </a:lnTo>
                  <a:lnTo>
                    <a:pt x="514" y="718"/>
                  </a:lnTo>
                  <a:lnTo>
                    <a:pt x="502" y="730"/>
                  </a:lnTo>
                  <a:lnTo>
                    <a:pt x="492" y="744"/>
                  </a:lnTo>
                  <a:lnTo>
                    <a:pt x="481" y="760"/>
                  </a:lnTo>
                  <a:lnTo>
                    <a:pt x="475" y="774"/>
                  </a:lnTo>
                  <a:lnTo>
                    <a:pt x="465" y="789"/>
                  </a:lnTo>
                  <a:lnTo>
                    <a:pt x="451" y="801"/>
                  </a:lnTo>
                  <a:lnTo>
                    <a:pt x="437" y="809"/>
                  </a:lnTo>
                  <a:lnTo>
                    <a:pt x="427" y="815"/>
                  </a:lnTo>
                  <a:lnTo>
                    <a:pt x="422" y="823"/>
                  </a:lnTo>
                  <a:lnTo>
                    <a:pt x="410" y="831"/>
                  </a:lnTo>
                  <a:lnTo>
                    <a:pt x="394" y="840"/>
                  </a:lnTo>
                  <a:lnTo>
                    <a:pt x="380" y="850"/>
                  </a:lnTo>
                  <a:lnTo>
                    <a:pt x="364" y="856"/>
                  </a:lnTo>
                  <a:lnTo>
                    <a:pt x="355" y="858"/>
                  </a:lnTo>
                  <a:lnTo>
                    <a:pt x="349" y="854"/>
                  </a:lnTo>
                  <a:lnTo>
                    <a:pt x="349" y="838"/>
                  </a:lnTo>
                  <a:lnTo>
                    <a:pt x="355" y="827"/>
                  </a:lnTo>
                  <a:lnTo>
                    <a:pt x="366" y="815"/>
                  </a:lnTo>
                  <a:lnTo>
                    <a:pt x="380" y="801"/>
                  </a:lnTo>
                  <a:lnTo>
                    <a:pt x="392" y="789"/>
                  </a:lnTo>
                  <a:lnTo>
                    <a:pt x="404" y="775"/>
                  </a:lnTo>
                  <a:lnTo>
                    <a:pt x="410" y="764"/>
                  </a:lnTo>
                  <a:lnTo>
                    <a:pt x="410" y="754"/>
                  </a:lnTo>
                  <a:lnTo>
                    <a:pt x="404" y="748"/>
                  </a:lnTo>
                  <a:lnTo>
                    <a:pt x="392" y="742"/>
                  </a:lnTo>
                  <a:lnTo>
                    <a:pt x="380" y="734"/>
                  </a:lnTo>
                  <a:lnTo>
                    <a:pt x="370" y="726"/>
                  </a:lnTo>
                  <a:lnTo>
                    <a:pt x="364" y="716"/>
                  </a:lnTo>
                  <a:lnTo>
                    <a:pt x="364" y="699"/>
                  </a:lnTo>
                  <a:lnTo>
                    <a:pt x="372" y="679"/>
                  </a:lnTo>
                  <a:lnTo>
                    <a:pt x="382" y="661"/>
                  </a:lnTo>
                  <a:lnTo>
                    <a:pt x="400" y="636"/>
                  </a:lnTo>
                  <a:lnTo>
                    <a:pt x="418" y="608"/>
                  </a:lnTo>
                  <a:lnTo>
                    <a:pt x="425" y="592"/>
                  </a:lnTo>
                  <a:lnTo>
                    <a:pt x="433" y="575"/>
                  </a:lnTo>
                  <a:lnTo>
                    <a:pt x="441" y="559"/>
                  </a:lnTo>
                  <a:lnTo>
                    <a:pt x="443" y="547"/>
                  </a:lnTo>
                  <a:lnTo>
                    <a:pt x="439" y="537"/>
                  </a:lnTo>
                  <a:lnTo>
                    <a:pt x="429" y="526"/>
                  </a:lnTo>
                  <a:lnTo>
                    <a:pt x="418" y="514"/>
                  </a:lnTo>
                  <a:lnTo>
                    <a:pt x="404" y="502"/>
                  </a:lnTo>
                  <a:lnTo>
                    <a:pt x="394" y="494"/>
                  </a:lnTo>
                  <a:lnTo>
                    <a:pt x="384" y="490"/>
                  </a:lnTo>
                  <a:lnTo>
                    <a:pt x="374" y="490"/>
                  </a:lnTo>
                  <a:lnTo>
                    <a:pt x="362" y="492"/>
                  </a:lnTo>
                  <a:lnTo>
                    <a:pt x="345" y="494"/>
                  </a:lnTo>
                  <a:lnTo>
                    <a:pt x="325" y="494"/>
                  </a:lnTo>
                  <a:lnTo>
                    <a:pt x="311" y="492"/>
                  </a:lnTo>
                  <a:lnTo>
                    <a:pt x="301" y="492"/>
                  </a:lnTo>
                  <a:lnTo>
                    <a:pt x="294" y="498"/>
                  </a:lnTo>
                  <a:lnTo>
                    <a:pt x="286" y="512"/>
                  </a:lnTo>
                  <a:lnTo>
                    <a:pt x="280" y="533"/>
                  </a:lnTo>
                  <a:lnTo>
                    <a:pt x="272" y="557"/>
                  </a:lnTo>
                  <a:lnTo>
                    <a:pt x="264" y="577"/>
                  </a:lnTo>
                  <a:lnTo>
                    <a:pt x="254" y="592"/>
                  </a:lnTo>
                  <a:lnTo>
                    <a:pt x="242" y="608"/>
                  </a:lnTo>
                  <a:lnTo>
                    <a:pt x="227" y="630"/>
                  </a:lnTo>
                  <a:lnTo>
                    <a:pt x="211" y="650"/>
                  </a:lnTo>
                  <a:lnTo>
                    <a:pt x="197" y="663"/>
                  </a:lnTo>
                  <a:lnTo>
                    <a:pt x="183" y="673"/>
                  </a:lnTo>
                  <a:lnTo>
                    <a:pt x="172" y="681"/>
                  </a:lnTo>
                  <a:lnTo>
                    <a:pt x="162" y="687"/>
                  </a:lnTo>
                  <a:lnTo>
                    <a:pt x="158" y="691"/>
                  </a:lnTo>
                  <a:lnTo>
                    <a:pt x="134" y="667"/>
                  </a:lnTo>
                  <a:lnTo>
                    <a:pt x="103" y="620"/>
                  </a:lnTo>
                  <a:lnTo>
                    <a:pt x="55" y="587"/>
                  </a:lnTo>
                  <a:lnTo>
                    <a:pt x="0" y="569"/>
                  </a:lnTo>
                  <a:lnTo>
                    <a:pt x="20" y="510"/>
                  </a:lnTo>
                  <a:lnTo>
                    <a:pt x="53" y="457"/>
                  </a:lnTo>
                  <a:lnTo>
                    <a:pt x="30" y="402"/>
                  </a:lnTo>
                  <a:lnTo>
                    <a:pt x="30" y="337"/>
                  </a:lnTo>
                  <a:lnTo>
                    <a:pt x="10" y="315"/>
                  </a:lnTo>
                  <a:lnTo>
                    <a:pt x="40" y="285"/>
                  </a:lnTo>
                  <a:lnTo>
                    <a:pt x="81" y="317"/>
                  </a:lnTo>
                  <a:lnTo>
                    <a:pt x="126" y="382"/>
                  </a:lnTo>
                  <a:lnTo>
                    <a:pt x="170" y="311"/>
                  </a:lnTo>
                  <a:lnTo>
                    <a:pt x="215" y="274"/>
                  </a:lnTo>
                  <a:lnTo>
                    <a:pt x="274" y="209"/>
                  </a:lnTo>
                  <a:lnTo>
                    <a:pt x="349" y="189"/>
                  </a:lnTo>
                  <a:lnTo>
                    <a:pt x="376" y="173"/>
                  </a:lnTo>
                  <a:lnTo>
                    <a:pt x="380" y="134"/>
                  </a:lnTo>
                  <a:lnTo>
                    <a:pt x="431" y="146"/>
                  </a:lnTo>
                  <a:lnTo>
                    <a:pt x="475" y="108"/>
                  </a:lnTo>
                  <a:lnTo>
                    <a:pt x="524" y="47"/>
                  </a:lnTo>
                  <a:lnTo>
                    <a:pt x="524" y="0"/>
                  </a:lnTo>
                  <a:lnTo>
                    <a:pt x="595" y="22"/>
                  </a:lnTo>
                  <a:lnTo>
                    <a:pt x="679" y="45"/>
                  </a:lnTo>
                  <a:lnTo>
                    <a:pt x="725" y="120"/>
                  </a:lnTo>
                  <a:lnTo>
                    <a:pt x="784" y="187"/>
                  </a:lnTo>
                  <a:lnTo>
                    <a:pt x="774" y="240"/>
                  </a:lnTo>
                  <a:lnTo>
                    <a:pt x="860" y="317"/>
                  </a:lnTo>
                  <a:lnTo>
                    <a:pt x="860" y="402"/>
                  </a:lnTo>
                  <a:lnTo>
                    <a:pt x="815" y="425"/>
                  </a:lnTo>
                  <a:lnTo>
                    <a:pt x="731" y="533"/>
                  </a:lnTo>
                  <a:lnTo>
                    <a:pt x="725" y="575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19" name="Freeform 100"/>
            <p:cNvSpPr>
              <a:spLocks/>
            </p:cNvSpPr>
            <p:nvPr/>
          </p:nvSpPr>
          <p:spPr bwMode="gray">
            <a:xfrm>
              <a:off x="3643" y="1699"/>
              <a:ext cx="430" cy="429"/>
            </a:xfrm>
            <a:custGeom>
              <a:avLst/>
              <a:gdLst>
                <a:gd name="T0" fmla="*/ 182 w 860"/>
                <a:gd name="T1" fmla="*/ 145 h 858"/>
                <a:gd name="T2" fmla="*/ 179 w 860"/>
                <a:gd name="T3" fmla="*/ 149 h 858"/>
                <a:gd name="T4" fmla="*/ 174 w 860"/>
                <a:gd name="T5" fmla="*/ 152 h 858"/>
                <a:gd name="T6" fmla="*/ 166 w 860"/>
                <a:gd name="T7" fmla="*/ 154 h 858"/>
                <a:gd name="T8" fmla="*/ 156 w 860"/>
                <a:gd name="T9" fmla="*/ 157 h 858"/>
                <a:gd name="T10" fmla="*/ 149 w 860"/>
                <a:gd name="T11" fmla="*/ 163 h 858"/>
                <a:gd name="T12" fmla="*/ 140 w 860"/>
                <a:gd name="T13" fmla="*/ 170 h 858"/>
                <a:gd name="T14" fmla="*/ 133 w 860"/>
                <a:gd name="T15" fmla="*/ 176 h 858"/>
                <a:gd name="T16" fmla="*/ 129 w 860"/>
                <a:gd name="T17" fmla="*/ 180 h 858"/>
                <a:gd name="T18" fmla="*/ 123 w 860"/>
                <a:gd name="T19" fmla="*/ 186 h 858"/>
                <a:gd name="T20" fmla="*/ 119 w 860"/>
                <a:gd name="T21" fmla="*/ 194 h 858"/>
                <a:gd name="T22" fmla="*/ 113 w 860"/>
                <a:gd name="T23" fmla="*/ 201 h 858"/>
                <a:gd name="T24" fmla="*/ 107 w 860"/>
                <a:gd name="T25" fmla="*/ 204 h 858"/>
                <a:gd name="T26" fmla="*/ 103 w 860"/>
                <a:gd name="T27" fmla="*/ 208 h 858"/>
                <a:gd name="T28" fmla="*/ 95 w 860"/>
                <a:gd name="T29" fmla="*/ 213 h 858"/>
                <a:gd name="T30" fmla="*/ 89 w 860"/>
                <a:gd name="T31" fmla="*/ 215 h 858"/>
                <a:gd name="T32" fmla="*/ 88 w 860"/>
                <a:gd name="T33" fmla="*/ 210 h 858"/>
                <a:gd name="T34" fmla="*/ 92 w 860"/>
                <a:gd name="T35" fmla="*/ 204 h 858"/>
                <a:gd name="T36" fmla="*/ 98 w 860"/>
                <a:gd name="T37" fmla="*/ 198 h 858"/>
                <a:gd name="T38" fmla="*/ 103 w 860"/>
                <a:gd name="T39" fmla="*/ 191 h 858"/>
                <a:gd name="T40" fmla="*/ 101 w 860"/>
                <a:gd name="T41" fmla="*/ 187 h 858"/>
                <a:gd name="T42" fmla="*/ 95 w 860"/>
                <a:gd name="T43" fmla="*/ 184 h 858"/>
                <a:gd name="T44" fmla="*/ 91 w 860"/>
                <a:gd name="T45" fmla="*/ 179 h 858"/>
                <a:gd name="T46" fmla="*/ 93 w 860"/>
                <a:gd name="T47" fmla="*/ 170 h 858"/>
                <a:gd name="T48" fmla="*/ 100 w 860"/>
                <a:gd name="T49" fmla="*/ 159 h 858"/>
                <a:gd name="T50" fmla="*/ 107 w 860"/>
                <a:gd name="T51" fmla="*/ 148 h 858"/>
                <a:gd name="T52" fmla="*/ 110 w 860"/>
                <a:gd name="T53" fmla="*/ 140 h 858"/>
                <a:gd name="T54" fmla="*/ 110 w 860"/>
                <a:gd name="T55" fmla="*/ 135 h 858"/>
                <a:gd name="T56" fmla="*/ 105 w 860"/>
                <a:gd name="T57" fmla="*/ 129 h 858"/>
                <a:gd name="T58" fmla="*/ 99 w 860"/>
                <a:gd name="T59" fmla="*/ 123 h 858"/>
                <a:gd name="T60" fmla="*/ 94 w 860"/>
                <a:gd name="T61" fmla="*/ 122 h 858"/>
                <a:gd name="T62" fmla="*/ 87 w 860"/>
                <a:gd name="T63" fmla="*/ 123 h 858"/>
                <a:gd name="T64" fmla="*/ 78 w 860"/>
                <a:gd name="T65" fmla="*/ 123 h 858"/>
                <a:gd name="T66" fmla="*/ 74 w 860"/>
                <a:gd name="T67" fmla="*/ 124 h 858"/>
                <a:gd name="T68" fmla="*/ 70 w 860"/>
                <a:gd name="T69" fmla="*/ 134 h 858"/>
                <a:gd name="T70" fmla="*/ 66 w 860"/>
                <a:gd name="T71" fmla="*/ 145 h 858"/>
                <a:gd name="T72" fmla="*/ 60 w 860"/>
                <a:gd name="T73" fmla="*/ 152 h 858"/>
                <a:gd name="T74" fmla="*/ 53 w 860"/>
                <a:gd name="T75" fmla="*/ 163 h 858"/>
                <a:gd name="T76" fmla="*/ 46 w 860"/>
                <a:gd name="T77" fmla="*/ 169 h 858"/>
                <a:gd name="T78" fmla="*/ 41 w 860"/>
                <a:gd name="T79" fmla="*/ 172 h 858"/>
                <a:gd name="T80" fmla="*/ 34 w 860"/>
                <a:gd name="T81" fmla="*/ 167 h 858"/>
                <a:gd name="T82" fmla="*/ 14 w 860"/>
                <a:gd name="T83" fmla="*/ 147 h 858"/>
                <a:gd name="T84" fmla="*/ 5 w 860"/>
                <a:gd name="T85" fmla="*/ 127 h 858"/>
                <a:gd name="T86" fmla="*/ 7 w 860"/>
                <a:gd name="T87" fmla="*/ 101 h 858"/>
                <a:gd name="T88" fmla="*/ 3 w 860"/>
                <a:gd name="T89" fmla="*/ 79 h 858"/>
                <a:gd name="T90" fmla="*/ 21 w 860"/>
                <a:gd name="T91" fmla="*/ 80 h 858"/>
                <a:gd name="T92" fmla="*/ 43 w 860"/>
                <a:gd name="T93" fmla="*/ 78 h 858"/>
                <a:gd name="T94" fmla="*/ 69 w 860"/>
                <a:gd name="T95" fmla="*/ 53 h 858"/>
                <a:gd name="T96" fmla="*/ 94 w 860"/>
                <a:gd name="T97" fmla="*/ 44 h 858"/>
                <a:gd name="T98" fmla="*/ 108 w 860"/>
                <a:gd name="T99" fmla="*/ 37 h 858"/>
                <a:gd name="T100" fmla="*/ 131 w 860"/>
                <a:gd name="T101" fmla="*/ 12 h 858"/>
                <a:gd name="T102" fmla="*/ 149 w 860"/>
                <a:gd name="T103" fmla="*/ 6 h 858"/>
                <a:gd name="T104" fmla="*/ 182 w 860"/>
                <a:gd name="T105" fmla="*/ 30 h 858"/>
                <a:gd name="T106" fmla="*/ 194 w 860"/>
                <a:gd name="T107" fmla="*/ 60 h 858"/>
                <a:gd name="T108" fmla="*/ 215 w 860"/>
                <a:gd name="T109" fmla="*/ 101 h 858"/>
                <a:gd name="T110" fmla="*/ 183 w 860"/>
                <a:gd name="T111" fmla="*/ 134 h 85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860"/>
                <a:gd name="T169" fmla="*/ 0 h 858"/>
                <a:gd name="T170" fmla="*/ 860 w 860"/>
                <a:gd name="T171" fmla="*/ 858 h 85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860" h="858">
                  <a:moveTo>
                    <a:pt x="725" y="575"/>
                  </a:moveTo>
                  <a:lnTo>
                    <a:pt x="725" y="579"/>
                  </a:lnTo>
                  <a:lnTo>
                    <a:pt x="719" y="585"/>
                  </a:lnTo>
                  <a:lnTo>
                    <a:pt x="713" y="594"/>
                  </a:lnTo>
                  <a:lnTo>
                    <a:pt x="705" y="604"/>
                  </a:lnTo>
                  <a:lnTo>
                    <a:pt x="695" y="608"/>
                  </a:lnTo>
                  <a:lnTo>
                    <a:pt x="681" y="610"/>
                  </a:lnTo>
                  <a:lnTo>
                    <a:pt x="664" y="614"/>
                  </a:lnTo>
                  <a:lnTo>
                    <a:pt x="642" y="618"/>
                  </a:lnTo>
                  <a:lnTo>
                    <a:pt x="622" y="626"/>
                  </a:lnTo>
                  <a:lnTo>
                    <a:pt x="607" y="638"/>
                  </a:lnTo>
                  <a:lnTo>
                    <a:pt x="593" y="651"/>
                  </a:lnTo>
                  <a:lnTo>
                    <a:pt x="577" y="665"/>
                  </a:lnTo>
                  <a:lnTo>
                    <a:pt x="559" y="679"/>
                  </a:lnTo>
                  <a:lnTo>
                    <a:pt x="544" y="693"/>
                  </a:lnTo>
                  <a:lnTo>
                    <a:pt x="530" y="703"/>
                  </a:lnTo>
                  <a:lnTo>
                    <a:pt x="522" y="711"/>
                  </a:lnTo>
                  <a:lnTo>
                    <a:pt x="514" y="718"/>
                  </a:lnTo>
                  <a:lnTo>
                    <a:pt x="502" y="730"/>
                  </a:lnTo>
                  <a:lnTo>
                    <a:pt x="492" y="744"/>
                  </a:lnTo>
                  <a:lnTo>
                    <a:pt x="481" y="760"/>
                  </a:lnTo>
                  <a:lnTo>
                    <a:pt x="475" y="774"/>
                  </a:lnTo>
                  <a:lnTo>
                    <a:pt x="465" y="789"/>
                  </a:lnTo>
                  <a:lnTo>
                    <a:pt x="451" y="801"/>
                  </a:lnTo>
                  <a:lnTo>
                    <a:pt x="437" y="809"/>
                  </a:lnTo>
                  <a:lnTo>
                    <a:pt x="427" y="815"/>
                  </a:lnTo>
                  <a:lnTo>
                    <a:pt x="422" y="823"/>
                  </a:lnTo>
                  <a:lnTo>
                    <a:pt x="410" y="831"/>
                  </a:lnTo>
                  <a:lnTo>
                    <a:pt x="394" y="840"/>
                  </a:lnTo>
                  <a:lnTo>
                    <a:pt x="380" y="850"/>
                  </a:lnTo>
                  <a:lnTo>
                    <a:pt x="364" y="856"/>
                  </a:lnTo>
                  <a:lnTo>
                    <a:pt x="355" y="858"/>
                  </a:lnTo>
                  <a:lnTo>
                    <a:pt x="349" y="854"/>
                  </a:lnTo>
                  <a:lnTo>
                    <a:pt x="349" y="838"/>
                  </a:lnTo>
                  <a:lnTo>
                    <a:pt x="355" y="827"/>
                  </a:lnTo>
                  <a:lnTo>
                    <a:pt x="366" y="815"/>
                  </a:lnTo>
                  <a:lnTo>
                    <a:pt x="380" y="801"/>
                  </a:lnTo>
                  <a:lnTo>
                    <a:pt x="392" y="789"/>
                  </a:lnTo>
                  <a:lnTo>
                    <a:pt x="404" y="775"/>
                  </a:lnTo>
                  <a:lnTo>
                    <a:pt x="410" y="764"/>
                  </a:lnTo>
                  <a:lnTo>
                    <a:pt x="410" y="754"/>
                  </a:lnTo>
                  <a:lnTo>
                    <a:pt x="404" y="748"/>
                  </a:lnTo>
                  <a:lnTo>
                    <a:pt x="392" y="742"/>
                  </a:lnTo>
                  <a:lnTo>
                    <a:pt x="380" y="734"/>
                  </a:lnTo>
                  <a:lnTo>
                    <a:pt x="370" y="726"/>
                  </a:lnTo>
                  <a:lnTo>
                    <a:pt x="364" y="716"/>
                  </a:lnTo>
                  <a:lnTo>
                    <a:pt x="364" y="699"/>
                  </a:lnTo>
                  <a:lnTo>
                    <a:pt x="372" y="679"/>
                  </a:lnTo>
                  <a:lnTo>
                    <a:pt x="382" y="661"/>
                  </a:lnTo>
                  <a:lnTo>
                    <a:pt x="400" y="636"/>
                  </a:lnTo>
                  <a:lnTo>
                    <a:pt x="418" y="608"/>
                  </a:lnTo>
                  <a:lnTo>
                    <a:pt x="425" y="592"/>
                  </a:lnTo>
                  <a:lnTo>
                    <a:pt x="433" y="575"/>
                  </a:lnTo>
                  <a:lnTo>
                    <a:pt x="441" y="559"/>
                  </a:lnTo>
                  <a:lnTo>
                    <a:pt x="443" y="547"/>
                  </a:lnTo>
                  <a:lnTo>
                    <a:pt x="439" y="537"/>
                  </a:lnTo>
                  <a:lnTo>
                    <a:pt x="429" y="526"/>
                  </a:lnTo>
                  <a:lnTo>
                    <a:pt x="418" y="514"/>
                  </a:lnTo>
                  <a:lnTo>
                    <a:pt x="404" y="502"/>
                  </a:lnTo>
                  <a:lnTo>
                    <a:pt x="394" y="494"/>
                  </a:lnTo>
                  <a:lnTo>
                    <a:pt x="384" y="490"/>
                  </a:lnTo>
                  <a:lnTo>
                    <a:pt x="374" y="490"/>
                  </a:lnTo>
                  <a:lnTo>
                    <a:pt x="362" y="492"/>
                  </a:lnTo>
                  <a:lnTo>
                    <a:pt x="345" y="494"/>
                  </a:lnTo>
                  <a:lnTo>
                    <a:pt x="325" y="494"/>
                  </a:lnTo>
                  <a:lnTo>
                    <a:pt x="311" y="492"/>
                  </a:lnTo>
                  <a:lnTo>
                    <a:pt x="301" y="492"/>
                  </a:lnTo>
                  <a:lnTo>
                    <a:pt x="294" y="498"/>
                  </a:lnTo>
                  <a:lnTo>
                    <a:pt x="286" y="512"/>
                  </a:lnTo>
                  <a:lnTo>
                    <a:pt x="280" y="533"/>
                  </a:lnTo>
                  <a:lnTo>
                    <a:pt x="272" y="557"/>
                  </a:lnTo>
                  <a:lnTo>
                    <a:pt x="264" y="577"/>
                  </a:lnTo>
                  <a:lnTo>
                    <a:pt x="254" y="592"/>
                  </a:lnTo>
                  <a:lnTo>
                    <a:pt x="242" y="608"/>
                  </a:lnTo>
                  <a:lnTo>
                    <a:pt x="227" y="630"/>
                  </a:lnTo>
                  <a:lnTo>
                    <a:pt x="211" y="650"/>
                  </a:lnTo>
                  <a:lnTo>
                    <a:pt x="197" y="663"/>
                  </a:lnTo>
                  <a:lnTo>
                    <a:pt x="183" y="673"/>
                  </a:lnTo>
                  <a:lnTo>
                    <a:pt x="172" y="681"/>
                  </a:lnTo>
                  <a:lnTo>
                    <a:pt x="162" y="687"/>
                  </a:lnTo>
                  <a:lnTo>
                    <a:pt x="158" y="691"/>
                  </a:lnTo>
                  <a:lnTo>
                    <a:pt x="134" y="667"/>
                  </a:lnTo>
                  <a:lnTo>
                    <a:pt x="103" y="620"/>
                  </a:lnTo>
                  <a:lnTo>
                    <a:pt x="55" y="587"/>
                  </a:lnTo>
                  <a:lnTo>
                    <a:pt x="0" y="569"/>
                  </a:lnTo>
                  <a:lnTo>
                    <a:pt x="20" y="510"/>
                  </a:lnTo>
                  <a:lnTo>
                    <a:pt x="53" y="457"/>
                  </a:lnTo>
                  <a:lnTo>
                    <a:pt x="30" y="402"/>
                  </a:lnTo>
                  <a:lnTo>
                    <a:pt x="30" y="337"/>
                  </a:lnTo>
                  <a:lnTo>
                    <a:pt x="10" y="315"/>
                  </a:lnTo>
                  <a:lnTo>
                    <a:pt x="40" y="285"/>
                  </a:lnTo>
                  <a:lnTo>
                    <a:pt x="81" y="317"/>
                  </a:lnTo>
                  <a:lnTo>
                    <a:pt x="126" y="382"/>
                  </a:lnTo>
                  <a:lnTo>
                    <a:pt x="170" y="311"/>
                  </a:lnTo>
                  <a:lnTo>
                    <a:pt x="215" y="274"/>
                  </a:lnTo>
                  <a:lnTo>
                    <a:pt x="274" y="209"/>
                  </a:lnTo>
                  <a:lnTo>
                    <a:pt x="349" y="189"/>
                  </a:lnTo>
                  <a:lnTo>
                    <a:pt x="376" y="173"/>
                  </a:lnTo>
                  <a:lnTo>
                    <a:pt x="380" y="134"/>
                  </a:lnTo>
                  <a:lnTo>
                    <a:pt x="431" y="146"/>
                  </a:lnTo>
                  <a:lnTo>
                    <a:pt x="475" y="108"/>
                  </a:lnTo>
                  <a:lnTo>
                    <a:pt x="524" y="47"/>
                  </a:lnTo>
                  <a:lnTo>
                    <a:pt x="524" y="0"/>
                  </a:lnTo>
                  <a:lnTo>
                    <a:pt x="595" y="22"/>
                  </a:lnTo>
                  <a:lnTo>
                    <a:pt x="679" y="45"/>
                  </a:lnTo>
                  <a:lnTo>
                    <a:pt x="725" y="120"/>
                  </a:lnTo>
                  <a:lnTo>
                    <a:pt x="784" y="187"/>
                  </a:lnTo>
                  <a:lnTo>
                    <a:pt x="774" y="240"/>
                  </a:lnTo>
                  <a:lnTo>
                    <a:pt x="860" y="317"/>
                  </a:lnTo>
                  <a:lnTo>
                    <a:pt x="860" y="402"/>
                  </a:lnTo>
                  <a:lnTo>
                    <a:pt x="815" y="425"/>
                  </a:lnTo>
                  <a:lnTo>
                    <a:pt x="731" y="533"/>
                  </a:lnTo>
                  <a:lnTo>
                    <a:pt x="725" y="575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20" name="Freeform 101"/>
            <p:cNvSpPr>
              <a:spLocks/>
            </p:cNvSpPr>
            <p:nvPr/>
          </p:nvSpPr>
          <p:spPr bwMode="gray">
            <a:xfrm>
              <a:off x="3738" y="1458"/>
              <a:ext cx="630" cy="431"/>
            </a:xfrm>
            <a:custGeom>
              <a:avLst/>
              <a:gdLst>
                <a:gd name="T0" fmla="*/ 315 w 1260"/>
                <a:gd name="T1" fmla="*/ 87 h 862"/>
                <a:gd name="T2" fmla="*/ 309 w 1260"/>
                <a:gd name="T3" fmla="*/ 91 h 862"/>
                <a:gd name="T4" fmla="*/ 299 w 1260"/>
                <a:gd name="T5" fmla="*/ 98 h 862"/>
                <a:gd name="T6" fmla="*/ 293 w 1260"/>
                <a:gd name="T7" fmla="*/ 101 h 862"/>
                <a:gd name="T8" fmla="*/ 287 w 1260"/>
                <a:gd name="T9" fmla="*/ 98 h 862"/>
                <a:gd name="T10" fmla="*/ 279 w 1260"/>
                <a:gd name="T11" fmla="*/ 94 h 862"/>
                <a:gd name="T12" fmla="*/ 277 w 1260"/>
                <a:gd name="T13" fmla="*/ 106 h 862"/>
                <a:gd name="T14" fmla="*/ 274 w 1260"/>
                <a:gd name="T15" fmla="*/ 119 h 862"/>
                <a:gd name="T16" fmla="*/ 265 w 1260"/>
                <a:gd name="T17" fmla="*/ 127 h 862"/>
                <a:gd name="T18" fmla="*/ 263 w 1260"/>
                <a:gd name="T19" fmla="*/ 136 h 862"/>
                <a:gd name="T20" fmla="*/ 254 w 1260"/>
                <a:gd name="T21" fmla="*/ 143 h 862"/>
                <a:gd name="T22" fmla="*/ 241 w 1260"/>
                <a:gd name="T23" fmla="*/ 147 h 862"/>
                <a:gd name="T24" fmla="*/ 233 w 1260"/>
                <a:gd name="T25" fmla="*/ 149 h 862"/>
                <a:gd name="T26" fmla="*/ 236 w 1260"/>
                <a:gd name="T27" fmla="*/ 157 h 862"/>
                <a:gd name="T28" fmla="*/ 244 w 1260"/>
                <a:gd name="T29" fmla="*/ 167 h 862"/>
                <a:gd name="T30" fmla="*/ 241 w 1260"/>
                <a:gd name="T31" fmla="*/ 175 h 862"/>
                <a:gd name="T32" fmla="*/ 226 w 1260"/>
                <a:gd name="T33" fmla="*/ 177 h 862"/>
                <a:gd name="T34" fmla="*/ 216 w 1260"/>
                <a:gd name="T35" fmla="*/ 177 h 862"/>
                <a:gd name="T36" fmla="*/ 207 w 1260"/>
                <a:gd name="T37" fmla="*/ 177 h 862"/>
                <a:gd name="T38" fmla="*/ 202 w 1260"/>
                <a:gd name="T39" fmla="*/ 172 h 862"/>
                <a:gd name="T40" fmla="*/ 196 w 1260"/>
                <a:gd name="T41" fmla="*/ 170 h 862"/>
                <a:gd name="T42" fmla="*/ 191 w 1260"/>
                <a:gd name="T43" fmla="*/ 183 h 862"/>
                <a:gd name="T44" fmla="*/ 185 w 1260"/>
                <a:gd name="T45" fmla="*/ 199 h 862"/>
                <a:gd name="T46" fmla="*/ 178 w 1260"/>
                <a:gd name="T47" fmla="*/ 213 h 862"/>
                <a:gd name="T48" fmla="*/ 169 w 1260"/>
                <a:gd name="T49" fmla="*/ 216 h 862"/>
                <a:gd name="T50" fmla="*/ 147 w 1260"/>
                <a:gd name="T51" fmla="*/ 181 h 862"/>
                <a:gd name="T52" fmla="*/ 122 w 1260"/>
                <a:gd name="T53" fmla="*/ 132 h 862"/>
                <a:gd name="T54" fmla="*/ 66 w 1260"/>
                <a:gd name="T55" fmla="*/ 99 h 862"/>
                <a:gd name="T56" fmla="*/ 28 w 1260"/>
                <a:gd name="T57" fmla="*/ 96 h 862"/>
                <a:gd name="T58" fmla="*/ 21 w 1260"/>
                <a:gd name="T59" fmla="*/ 55 h 862"/>
                <a:gd name="T60" fmla="*/ 6 w 1260"/>
                <a:gd name="T61" fmla="*/ 26 h 862"/>
                <a:gd name="T62" fmla="*/ 33 w 1260"/>
                <a:gd name="T63" fmla="*/ 29 h 862"/>
                <a:gd name="T64" fmla="*/ 64 w 1260"/>
                <a:gd name="T65" fmla="*/ 0 h 862"/>
                <a:gd name="T66" fmla="*/ 101 w 1260"/>
                <a:gd name="T67" fmla="*/ 27 h 862"/>
                <a:gd name="T68" fmla="*/ 133 w 1260"/>
                <a:gd name="T69" fmla="*/ 34 h 862"/>
                <a:gd name="T70" fmla="*/ 172 w 1260"/>
                <a:gd name="T71" fmla="*/ 48 h 862"/>
                <a:gd name="T72" fmla="*/ 206 w 1260"/>
                <a:gd name="T73" fmla="*/ 62 h 862"/>
                <a:gd name="T74" fmla="*/ 214 w 1260"/>
                <a:gd name="T75" fmla="*/ 42 h 862"/>
                <a:gd name="T76" fmla="*/ 217 w 1260"/>
                <a:gd name="T77" fmla="*/ 53 h 862"/>
                <a:gd name="T78" fmla="*/ 219 w 1260"/>
                <a:gd name="T79" fmla="*/ 58 h 862"/>
                <a:gd name="T80" fmla="*/ 227 w 1260"/>
                <a:gd name="T81" fmla="*/ 65 h 862"/>
                <a:gd name="T82" fmla="*/ 243 w 1260"/>
                <a:gd name="T83" fmla="*/ 80 h 862"/>
                <a:gd name="T84" fmla="*/ 265 w 1260"/>
                <a:gd name="T85" fmla="*/ 51 h 862"/>
                <a:gd name="T86" fmla="*/ 312 w 1260"/>
                <a:gd name="T87" fmla="*/ 62 h 86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260"/>
                <a:gd name="T133" fmla="*/ 0 h 862"/>
                <a:gd name="T134" fmla="*/ 1260 w 1260"/>
                <a:gd name="T135" fmla="*/ 862 h 86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260" h="862">
                  <a:moveTo>
                    <a:pt x="1246" y="248"/>
                  </a:moveTo>
                  <a:lnTo>
                    <a:pt x="1260" y="267"/>
                  </a:lnTo>
                  <a:lnTo>
                    <a:pt x="1258" y="348"/>
                  </a:lnTo>
                  <a:lnTo>
                    <a:pt x="1254" y="350"/>
                  </a:lnTo>
                  <a:lnTo>
                    <a:pt x="1246" y="356"/>
                  </a:lnTo>
                  <a:lnTo>
                    <a:pt x="1233" y="364"/>
                  </a:lnTo>
                  <a:lnTo>
                    <a:pt x="1219" y="374"/>
                  </a:lnTo>
                  <a:lnTo>
                    <a:pt x="1205" y="382"/>
                  </a:lnTo>
                  <a:lnTo>
                    <a:pt x="1195" y="390"/>
                  </a:lnTo>
                  <a:lnTo>
                    <a:pt x="1187" y="395"/>
                  </a:lnTo>
                  <a:lnTo>
                    <a:pt x="1179" y="399"/>
                  </a:lnTo>
                  <a:lnTo>
                    <a:pt x="1170" y="401"/>
                  </a:lnTo>
                  <a:lnTo>
                    <a:pt x="1160" y="401"/>
                  </a:lnTo>
                  <a:lnTo>
                    <a:pt x="1154" y="395"/>
                  </a:lnTo>
                  <a:lnTo>
                    <a:pt x="1146" y="390"/>
                  </a:lnTo>
                  <a:lnTo>
                    <a:pt x="1136" y="380"/>
                  </a:lnTo>
                  <a:lnTo>
                    <a:pt x="1124" y="376"/>
                  </a:lnTo>
                  <a:lnTo>
                    <a:pt x="1114" y="376"/>
                  </a:lnTo>
                  <a:lnTo>
                    <a:pt x="1110" y="384"/>
                  </a:lnTo>
                  <a:lnTo>
                    <a:pt x="1107" y="401"/>
                  </a:lnTo>
                  <a:lnTo>
                    <a:pt x="1105" y="423"/>
                  </a:lnTo>
                  <a:lnTo>
                    <a:pt x="1103" y="443"/>
                  </a:lnTo>
                  <a:lnTo>
                    <a:pt x="1101" y="460"/>
                  </a:lnTo>
                  <a:lnTo>
                    <a:pt x="1095" y="476"/>
                  </a:lnTo>
                  <a:lnTo>
                    <a:pt x="1085" y="490"/>
                  </a:lnTo>
                  <a:lnTo>
                    <a:pt x="1069" y="500"/>
                  </a:lnTo>
                  <a:lnTo>
                    <a:pt x="1059" y="508"/>
                  </a:lnTo>
                  <a:lnTo>
                    <a:pt x="1055" y="519"/>
                  </a:lnTo>
                  <a:lnTo>
                    <a:pt x="1053" y="531"/>
                  </a:lnTo>
                  <a:lnTo>
                    <a:pt x="1051" y="541"/>
                  </a:lnTo>
                  <a:lnTo>
                    <a:pt x="1045" y="551"/>
                  </a:lnTo>
                  <a:lnTo>
                    <a:pt x="1032" y="559"/>
                  </a:lnTo>
                  <a:lnTo>
                    <a:pt x="1016" y="569"/>
                  </a:lnTo>
                  <a:lnTo>
                    <a:pt x="996" y="576"/>
                  </a:lnTo>
                  <a:lnTo>
                    <a:pt x="979" y="584"/>
                  </a:lnTo>
                  <a:lnTo>
                    <a:pt x="965" y="588"/>
                  </a:lnTo>
                  <a:lnTo>
                    <a:pt x="951" y="590"/>
                  </a:lnTo>
                  <a:lnTo>
                    <a:pt x="941" y="592"/>
                  </a:lnTo>
                  <a:lnTo>
                    <a:pt x="933" y="596"/>
                  </a:lnTo>
                  <a:lnTo>
                    <a:pt x="929" y="604"/>
                  </a:lnTo>
                  <a:lnTo>
                    <a:pt x="933" y="614"/>
                  </a:lnTo>
                  <a:lnTo>
                    <a:pt x="943" y="628"/>
                  </a:lnTo>
                  <a:lnTo>
                    <a:pt x="955" y="641"/>
                  </a:lnTo>
                  <a:lnTo>
                    <a:pt x="967" y="651"/>
                  </a:lnTo>
                  <a:lnTo>
                    <a:pt x="977" y="665"/>
                  </a:lnTo>
                  <a:lnTo>
                    <a:pt x="981" y="677"/>
                  </a:lnTo>
                  <a:lnTo>
                    <a:pt x="975" y="691"/>
                  </a:lnTo>
                  <a:lnTo>
                    <a:pt x="963" y="699"/>
                  </a:lnTo>
                  <a:lnTo>
                    <a:pt x="943" y="702"/>
                  </a:lnTo>
                  <a:lnTo>
                    <a:pt x="923" y="704"/>
                  </a:lnTo>
                  <a:lnTo>
                    <a:pt x="906" y="706"/>
                  </a:lnTo>
                  <a:lnTo>
                    <a:pt x="892" y="708"/>
                  </a:lnTo>
                  <a:lnTo>
                    <a:pt x="880" y="708"/>
                  </a:lnTo>
                  <a:lnTo>
                    <a:pt x="864" y="708"/>
                  </a:lnTo>
                  <a:lnTo>
                    <a:pt x="847" y="706"/>
                  </a:lnTo>
                  <a:lnTo>
                    <a:pt x="833" y="706"/>
                  </a:lnTo>
                  <a:lnTo>
                    <a:pt x="827" y="706"/>
                  </a:lnTo>
                  <a:lnTo>
                    <a:pt x="825" y="702"/>
                  </a:lnTo>
                  <a:lnTo>
                    <a:pt x="819" y="697"/>
                  </a:lnTo>
                  <a:lnTo>
                    <a:pt x="809" y="687"/>
                  </a:lnTo>
                  <a:lnTo>
                    <a:pt x="799" y="679"/>
                  </a:lnTo>
                  <a:lnTo>
                    <a:pt x="792" y="675"/>
                  </a:lnTo>
                  <a:lnTo>
                    <a:pt x="786" y="679"/>
                  </a:lnTo>
                  <a:lnTo>
                    <a:pt x="780" y="691"/>
                  </a:lnTo>
                  <a:lnTo>
                    <a:pt x="774" y="708"/>
                  </a:lnTo>
                  <a:lnTo>
                    <a:pt x="766" y="732"/>
                  </a:lnTo>
                  <a:lnTo>
                    <a:pt x="756" y="756"/>
                  </a:lnTo>
                  <a:lnTo>
                    <a:pt x="748" y="777"/>
                  </a:lnTo>
                  <a:lnTo>
                    <a:pt x="742" y="795"/>
                  </a:lnTo>
                  <a:lnTo>
                    <a:pt x="733" y="821"/>
                  </a:lnTo>
                  <a:lnTo>
                    <a:pt x="723" y="838"/>
                  </a:lnTo>
                  <a:lnTo>
                    <a:pt x="711" y="850"/>
                  </a:lnTo>
                  <a:lnTo>
                    <a:pt x="699" y="854"/>
                  </a:lnTo>
                  <a:lnTo>
                    <a:pt x="687" y="858"/>
                  </a:lnTo>
                  <a:lnTo>
                    <a:pt x="677" y="862"/>
                  </a:lnTo>
                  <a:lnTo>
                    <a:pt x="671" y="862"/>
                  </a:lnTo>
                  <a:lnTo>
                    <a:pt x="671" y="799"/>
                  </a:lnTo>
                  <a:lnTo>
                    <a:pt x="585" y="722"/>
                  </a:lnTo>
                  <a:lnTo>
                    <a:pt x="595" y="669"/>
                  </a:lnTo>
                  <a:lnTo>
                    <a:pt x="536" y="602"/>
                  </a:lnTo>
                  <a:lnTo>
                    <a:pt x="490" y="527"/>
                  </a:lnTo>
                  <a:lnTo>
                    <a:pt x="335" y="482"/>
                  </a:lnTo>
                  <a:lnTo>
                    <a:pt x="297" y="460"/>
                  </a:lnTo>
                  <a:lnTo>
                    <a:pt x="262" y="393"/>
                  </a:lnTo>
                  <a:lnTo>
                    <a:pt x="223" y="327"/>
                  </a:lnTo>
                  <a:lnTo>
                    <a:pt x="144" y="388"/>
                  </a:lnTo>
                  <a:lnTo>
                    <a:pt x="114" y="382"/>
                  </a:lnTo>
                  <a:lnTo>
                    <a:pt x="112" y="352"/>
                  </a:lnTo>
                  <a:lnTo>
                    <a:pt x="77" y="303"/>
                  </a:lnTo>
                  <a:lnTo>
                    <a:pt x="83" y="220"/>
                  </a:lnTo>
                  <a:lnTo>
                    <a:pt x="42" y="165"/>
                  </a:lnTo>
                  <a:lnTo>
                    <a:pt x="0" y="157"/>
                  </a:lnTo>
                  <a:lnTo>
                    <a:pt x="24" y="102"/>
                  </a:lnTo>
                  <a:lnTo>
                    <a:pt x="67" y="116"/>
                  </a:lnTo>
                  <a:lnTo>
                    <a:pt x="83" y="96"/>
                  </a:lnTo>
                  <a:lnTo>
                    <a:pt x="132" y="118"/>
                  </a:lnTo>
                  <a:lnTo>
                    <a:pt x="124" y="53"/>
                  </a:lnTo>
                  <a:lnTo>
                    <a:pt x="160" y="23"/>
                  </a:lnTo>
                  <a:lnTo>
                    <a:pt x="256" y="0"/>
                  </a:lnTo>
                  <a:lnTo>
                    <a:pt x="280" y="63"/>
                  </a:lnTo>
                  <a:lnTo>
                    <a:pt x="343" y="132"/>
                  </a:lnTo>
                  <a:lnTo>
                    <a:pt x="406" y="110"/>
                  </a:lnTo>
                  <a:lnTo>
                    <a:pt x="453" y="114"/>
                  </a:lnTo>
                  <a:lnTo>
                    <a:pt x="488" y="81"/>
                  </a:lnTo>
                  <a:lnTo>
                    <a:pt x="530" y="134"/>
                  </a:lnTo>
                  <a:lnTo>
                    <a:pt x="650" y="110"/>
                  </a:lnTo>
                  <a:lnTo>
                    <a:pt x="673" y="142"/>
                  </a:lnTo>
                  <a:lnTo>
                    <a:pt x="689" y="191"/>
                  </a:lnTo>
                  <a:lnTo>
                    <a:pt x="742" y="177"/>
                  </a:lnTo>
                  <a:lnTo>
                    <a:pt x="790" y="250"/>
                  </a:lnTo>
                  <a:lnTo>
                    <a:pt x="823" y="248"/>
                  </a:lnTo>
                  <a:lnTo>
                    <a:pt x="813" y="167"/>
                  </a:lnTo>
                  <a:lnTo>
                    <a:pt x="853" y="161"/>
                  </a:lnTo>
                  <a:lnTo>
                    <a:pt x="855" y="167"/>
                  </a:lnTo>
                  <a:lnTo>
                    <a:pt x="858" y="179"/>
                  </a:lnTo>
                  <a:lnTo>
                    <a:pt x="864" y="195"/>
                  </a:lnTo>
                  <a:lnTo>
                    <a:pt x="868" y="212"/>
                  </a:lnTo>
                  <a:lnTo>
                    <a:pt x="872" y="224"/>
                  </a:lnTo>
                  <a:lnTo>
                    <a:pt x="874" y="232"/>
                  </a:lnTo>
                  <a:lnTo>
                    <a:pt x="878" y="234"/>
                  </a:lnTo>
                  <a:lnTo>
                    <a:pt x="886" y="242"/>
                  </a:lnTo>
                  <a:lnTo>
                    <a:pt x="896" y="250"/>
                  </a:lnTo>
                  <a:lnTo>
                    <a:pt x="908" y="258"/>
                  </a:lnTo>
                  <a:lnTo>
                    <a:pt x="916" y="262"/>
                  </a:lnTo>
                  <a:lnTo>
                    <a:pt x="920" y="266"/>
                  </a:lnTo>
                  <a:lnTo>
                    <a:pt x="971" y="319"/>
                  </a:lnTo>
                  <a:lnTo>
                    <a:pt x="994" y="293"/>
                  </a:lnTo>
                  <a:lnTo>
                    <a:pt x="1010" y="238"/>
                  </a:lnTo>
                  <a:lnTo>
                    <a:pt x="1059" y="201"/>
                  </a:lnTo>
                  <a:lnTo>
                    <a:pt x="1126" y="226"/>
                  </a:lnTo>
                  <a:lnTo>
                    <a:pt x="1203" y="252"/>
                  </a:lnTo>
                  <a:lnTo>
                    <a:pt x="1246" y="248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Freeform 102"/>
            <p:cNvSpPr>
              <a:spLocks/>
            </p:cNvSpPr>
            <p:nvPr/>
          </p:nvSpPr>
          <p:spPr bwMode="gray">
            <a:xfrm>
              <a:off x="3738" y="1458"/>
              <a:ext cx="630" cy="431"/>
            </a:xfrm>
            <a:custGeom>
              <a:avLst/>
              <a:gdLst>
                <a:gd name="T0" fmla="*/ 315 w 1260"/>
                <a:gd name="T1" fmla="*/ 87 h 862"/>
                <a:gd name="T2" fmla="*/ 309 w 1260"/>
                <a:gd name="T3" fmla="*/ 91 h 862"/>
                <a:gd name="T4" fmla="*/ 299 w 1260"/>
                <a:gd name="T5" fmla="*/ 98 h 862"/>
                <a:gd name="T6" fmla="*/ 293 w 1260"/>
                <a:gd name="T7" fmla="*/ 101 h 862"/>
                <a:gd name="T8" fmla="*/ 287 w 1260"/>
                <a:gd name="T9" fmla="*/ 98 h 862"/>
                <a:gd name="T10" fmla="*/ 279 w 1260"/>
                <a:gd name="T11" fmla="*/ 94 h 862"/>
                <a:gd name="T12" fmla="*/ 277 w 1260"/>
                <a:gd name="T13" fmla="*/ 106 h 862"/>
                <a:gd name="T14" fmla="*/ 274 w 1260"/>
                <a:gd name="T15" fmla="*/ 119 h 862"/>
                <a:gd name="T16" fmla="*/ 265 w 1260"/>
                <a:gd name="T17" fmla="*/ 127 h 862"/>
                <a:gd name="T18" fmla="*/ 263 w 1260"/>
                <a:gd name="T19" fmla="*/ 136 h 862"/>
                <a:gd name="T20" fmla="*/ 254 w 1260"/>
                <a:gd name="T21" fmla="*/ 143 h 862"/>
                <a:gd name="T22" fmla="*/ 241 w 1260"/>
                <a:gd name="T23" fmla="*/ 147 h 862"/>
                <a:gd name="T24" fmla="*/ 233 w 1260"/>
                <a:gd name="T25" fmla="*/ 149 h 862"/>
                <a:gd name="T26" fmla="*/ 236 w 1260"/>
                <a:gd name="T27" fmla="*/ 157 h 862"/>
                <a:gd name="T28" fmla="*/ 244 w 1260"/>
                <a:gd name="T29" fmla="*/ 167 h 862"/>
                <a:gd name="T30" fmla="*/ 241 w 1260"/>
                <a:gd name="T31" fmla="*/ 175 h 862"/>
                <a:gd name="T32" fmla="*/ 226 w 1260"/>
                <a:gd name="T33" fmla="*/ 177 h 862"/>
                <a:gd name="T34" fmla="*/ 216 w 1260"/>
                <a:gd name="T35" fmla="*/ 177 h 862"/>
                <a:gd name="T36" fmla="*/ 207 w 1260"/>
                <a:gd name="T37" fmla="*/ 177 h 862"/>
                <a:gd name="T38" fmla="*/ 202 w 1260"/>
                <a:gd name="T39" fmla="*/ 172 h 862"/>
                <a:gd name="T40" fmla="*/ 196 w 1260"/>
                <a:gd name="T41" fmla="*/ 170 h 862"/>
                <a:gd name="T42" fmla="*/ 191 w 1260"/>
                <a:gd name="T43" fmla="*/ 183 h 862"/>
                <a:gd name="T44" fmla="*/ 185 w 1260"/>
                <a:gd name="T45" fmla="*/ 199 h 862"/>
                <a:gd name="T46" fmla="*/ 178 w 1260"/>
                <a:gd name="T47" fmla="*/ 213 h 862"/>
                <a:gd name="T48" fmla="*/ 169 w 1260"/>
                <a:gd name="T49" fmla="*/ 216 h 862"/>
                <a:gd name="T50" fmla="*/ 147 w 1260"/>
                <a:gd name="T51" fmla="*/ 181 h 862"/>
                <a:gd name="T52" fmla="*/ 122 w 1260"/>
                <a:gd name="T53" fmla="*/ 132 h 862"/>
                <a:gd name="T54" fmla="*/ 66 w 1260"/>
                <a:gd name="T55" fmla="*/ 99 h 862"/>
                <a:gd name="T56" fmla="*/ 28 w 1260"/>
                <a:gd name="T57" fmla="*/ 96 h 862"/>
                <a:gd name="T58" fmla="*/ 21 w 1260"/>
                <a:gd name="T59" fmla="*/ 55 h 862"/>
                <a:gd name="T60" fmla="*/ 6 w 1260"/>
                <a:gd name="T61" fmla="*/ 26 h 862"/>
                <a:gd name="T62" fmla="*/ 33 w 1260"/>
                <a:gd name="T63" fmla="*/ 29 h 862"/>
                <a:gd name="T64" fmla="*/ 64 w 1260"/>
                <a:gd name="T65" fmla="*/ 0 h 862"/>
                <a:gd name="T66" fmla="*/ 101 w 1260"/>
                <a:gd name="T67" fmla="*/ 27 h 862"/>
                <a:gd name="T68" fmla="*/ 133 w 1260"/>
                <a:gd name="T69" fmla="*/ 34 h 862"/>
                <a:gd name="T70" fmla="*/ 172 w 1260"/>
                <a:gd name="T71" fmla="*/ 48 h 862"/>
                <a:gd name="T72" fmla="*/ 206 w 1260"/>
                <a:gd name="T73" fmla="*/ 62 h 862"/>
                <a:gd name="T74" fmla="*/ 214 w 1260"/>
                <a:gd name="T75" fmla="*/ 42 h 862"/>
                <a:gd name="T76" fmla="*/ 217 w 1260"/>
                <a:gd name="T77" fmla="*/ 53 h 862"/>
                <a:gd name="T78" fmla="*/ 219 w 1260"/>
                <a:gd name="T79" fmla="*/ 58 h 862"/>
                <a:gd name="T80" fmla="*/ 227 w 1260"/>
                <a:gd name="T81" fmla="*/ 65 h 862"/>
                <a:gd name="T82" fmla="*/ 243 w 1260"/>
                <a:gd name="T83" fmla="*/ 80 h 862"/>
                <a:gd name="T84" fmla="*/ 265 w 1260"/>
                <a:gd name="T85" fmla="*/ 51 h 862"/>
                <a:gd name="T86" fmla="*/ 312 w 1260"/>
                <a:gd name="T87" fmla="*/ 62 h 86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260"/>
                <a:gd name="T133" fmla="*/ 0 h 862"/>
                <a:gd name="T134" fmla="*/ 1260 w 1260"/>
                <a:gd name="T135" fmla="*/ 862 h 86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260" h="862">
                  <a:moveTo>
                    <a:pt x="1246" y="248"/>
                  </a:moveTo>
                  <a:lnTo>
                    <a:pt x="1260" y="267"/>
                  </a:lnTo>
                  <a:lnTo>
                    <a:pt x="1258" y="348"/>
                  </a:lnTo>
                  <a:lnTo>
                    <a:pt x="1254" y="350"/>
                  </a:lnTo>
                  <a:lnTo>
                    <a:pt x="1246" y="356"/>
                  </a:lnTo>
                  <a:lnTo>
                    <a:pt x="1233" y="364"/>
                  </a:lnTo>
                  <a:lnTo>
                    <a:pt x="1219" y="374"/>
                  </a:lnTo>
                  <a:lnTo>
                    <a:pt x="1205" y="382"/>
                  </a:lnTo>
                  <a:lnTo>
                    <a:pt x="1195" y="390"/>
                  </a:lnTo>
                  <a:lnTo>
                    <a:pt x="1187" y="395"/>
                  </a:lnTo>
                  <a:lnTo>
                    <a:pt x="1179" y="399"/>
                  </a:lnTo>
                  <a:lnTo>
                    <a:pt x="1170" y="401"/>
                  </a:lnTo>
                  <a:lnTo>
                    <a:pt x="1160" y="401"/>
                  </a:lnTo>
                  <a:lnTo>
                    <a:pt x="1154" y="395"/>
                  </a:lnTo>
                  <a:lnTo>
                    <a:pt x="1146" y="390"/>
                  </a:lnTo>
                  <a:lnTo>
                    <a:pt x="1136" y="380"/>
                  </a:lnTo>
                  <a:lnTo>
                    <a:pt x="1124" y="376"/>
                  </a:lnTo>
                  <a:lnTo>
                    <a:pt x="1114" y="376"/>
                  </a:lnTo>
                  <a:lnTo>
                    <a:pt x="1110" y="384"/>
                  </a:lnTo>
                  <a:lnTo>
                    <a:pt x="1107" y="401"/>
                  </a:lnTo>
                  <a:lnTo>
                    <a:pt x="1105" y="423"/>
                  </a:lnTo>
                  <a:lnTo>
                    <a:pt x="1103" y="443"/>
                  </a:lnTo>
                  <a:lnTo>
                    <a:pt x="1101" y="460"/>
                  </a:lnTo>
                  <a:lnTo>
                    <a:pt x="1095" y="476"/>
                  </a:lnTo>
                  <a:lnTo>
                    <a:pt x="1085" y="490"/>
                  </a:lnTo>
                  <a:lnTo>
                    <a:pt x="1069" y="500"/>
                  </a:lnTo>
                  <a:lnTo>
                    <a:pt x="1059" y="508"/>
                  </a:lnTo>
                  <a:lnTo>
                    <a:pt x="1055" y="519"/>
                  </a:lnTo>
                  <a:lnTo>
                    <a:pt x="1053" y="531"/>
                  </a:lnTo>
                  <a:lnTo>
                    <a:pt x="1051" y="541"/>
                  </a:lnTo>
                  <a:lnTo>
                    <a:pt x="1045" y="551"/>
                  </a:lnTo>
                  <a:lnTo>
                    <a:pt x="1032" y="559"/>
                  </a:lnTo>
                  <a:lnTo>
                    <a:pt x="1016" y="569"/>
                  </a:lnTo>
                  <a:lnTo>
                    <a:pt x="996" y="576"/>
                  </a:lnTo>
                  <a:lnTo>
                    <a:pt x="979" y="584"/>
                  </a:lnTo>
                  <a:lnTo>
                    <a:pt x="965" y="588"/>
                  </a:lnTo>
                  <a:lnTo>
                    <a:pt x="951" y="590"/>
                  </a:lnTo>
                  <a:lnTo>
                    <a:pt x="941" y="592"/>
                  </a:lnTo>
                  <a:lnTo>
                    <a:pt x="933" y="596"/>
                  </a:lnTo>
                  <a:lnTo>
                    <a:pt x="929" y="604"/>
                  </a:lnTo>
                  <a:lnTo>
                    <a:pt x="933" y="614"/>
                  </a:lnTo>
                  <a:lnTo>
                    <a:pt x="943" y="628"/>
                  </a:lnTo>
                  <a:lnTo>
                    <a:pt x="955" y="641"/>
                  </a:lnTo>
                  <a:lnTo>
                    <a:pt x="967" y="651"/>
                  </a:lnTo>
                  <a:lnTo>
                    <a:pt x="977" y="665"/>
                  </a:lnTo>
                  <a:lnTo>
                    <a:pt x="981" y="677"/>
                  </a:lnTo>
                  <a:lnTo>
                    <a:pt x="975" y="691"/>
                  </a:lnTo>
                  <a:lnTo>
                    <a:pt x="963" y="699"/>
                  </a:lnTo>
                  <a:lnTo>
                    <a:pt x="943" y="702"/>
                  </a:lnTo>
                  <a:lnTo>
                    <a:pt x="923" y="704"/>
                  </a:lnTo>
                  <a:lnTo>
                    <a:pt x="906" y="706"/>
                  </a:lnTo>
                  <a:lnTo>
                    <a:pt x="892" y="708"/>
                  </a:lnTo>
                  <a:lnTo>
                    <a:pt x="880" y="708"/>
                  </a:lnTo>
                  <a:lnTo>
                    <a:pt x="864" y="708"/>
                  </a:lnTo>
                  <a:lnTo>
                    <a:pt x="847" y="706"/>
                  </a:lnTo>
                  <a:lnTo>
                    <a:pt x="833" y="706"/>
                  </a:lnTo>
                  <a:lnTo>
                    <a:pt x="827" y="706"/>
                  </a:lnTo>
                  <a:lnTo>
                    <a:pt x="825" y="702"/>
                  </a:lnTo>
                  <a:lnTo>
                    <a:pt x="819" y="697"/>
                  </a:lnTo>
                  <a:lnTo>
                    <a:pt x="809" y="687"/>
                  </a:lnTo>
                  <a:lnTo>
                    <a:pt x="799" y="679"/>
                  </a:lnTo>
                  <a:lnTo>
                    <a:pt x="792" y="675"/>
                  </a:lnTo>
                  <a:lnTo>
                    <a:pt x="786" y="679"/>
                  </a:lnTo>
                  <a:lnTo>
                    <a:pt x="780" y="691"/>
                  </a:lnTo>
                  <a:lnTo>
                    <a:pt x="774" y="708"/>
                  </a:lnTo>
                  <a:lnTo>
                    <a:pt x="766" y="732"/>
                  </a:lnTo>
                  <a:lnTo>
                    <a:pt x="756" y="756"/>
                  </a:lnTo>
                  <a:lnTo>
                    <a:pt x="748" y="777"/>
                  </a:lnTo>
                  <a:lnTo>
                    <a:pt x="742" y="795"/>
                  </a:lnTo>
                  <a:lnTo>
                    <a:pt x="733" y="821"/>
                  </a:lnTo>
                  <a:lnTo>
                    <a:pt x="723" y="838"/>
                  </a:lnTo>
                  <a:lnTo>
                    <a:pt x="711" y="850"/>
                  </a:lnTo>
                  <a:lnTo>
                    <a:pt x="699" y="854"/>
                  </a:lnTo>
                  <a:lnTo>
                    <a:pt x="687" y="858"/>
                  </a:lnTo>
                  <a:lnTo>
                    <a:pt x="677" y="862"/>
                  </a:lnTo>
                  <a:lnTo>
                    <a:pt x="671" y="862"/>
                  </a:lnTo>
                  <a:lnTo>
                    <a:pt x="671" y="799"/>
                  </a:lnTo>
                  <a:lnTo>
                    <a:pt x="585" y="722"/>
                  </a:lnTo>
                  <a:lnTo>
                    <a:pt x="595" y="669"/>
                  </a:lnTo>
                  <a:lnTo>
                    <a:pt x="536" y="602"/>
                  </a:lnTo>
                  <a:lnTo>
                    <a:pt x="490" y="527"/>
                  </a:lnTo>
                  <a:lnTo>
                    <a:pt x="335" y="482"/>
                  </a:lnTo>
                  <a:lnTo>
                    <a:pt x="297" y="460"/>
                  </a:lnTo>
                  <a:lnTo>
                    <a:pt x="262" y="393"/>
                  </a:lnTo>
                  <a:lnTo>
                    <a:pt x="223" y="327"/>
                  </a:lnTo>
                  <a:lnTo>
                    <a:pt x="144" y="388"/>
                  </a:lnTo>
                  <a:lnTo>
                    <a:pt x="114" y="382"/>
                  </a:lnTo>
                  <a:lnTo>
                    <a:pt x="112" y="352"/>
                  </a:lnTo>
                  <a:lnTo>
                    <a:pt x="77" y="303"/>
                  </a:lnTo>
                  <a:lnTo>
                    <a:pt x="83" y="220"/>
                  </a:lnTo>
                  <a:lnTo>
                    <a:pt x="42" y="165"/>
                  </a:lnTo>
                  <a:lnTo>
                    <a:pt x="0" y="157"/>
                  </a:lnTo>
                  <a:lnTo>
                    <a:pt x="24" y="102"/>
                  </a:lnTo>
                  <a:lnTo>
                    <a:pt x="67" y="116"/>
                  </a:lnTo>
                  <a:lnTo>
                    <a:pt x="83" y="96"/>
                  </a:lnTo>
                  <a:lnTo>
                    <a:pt x="132" y="118"/>
                  </a:lnTo>
                  <a:lnTo>
                    <a:pt x="124" y="53"/>
                  </a:lnTo>
                  <a:lnTo>
                    <a:pt x="160" y="23"/>
                  </a:lnTo>
                  <a:lnTo>
                    <a:pt x="256" y="0"/>
                  </a:lnTo>
                  <a:lnTo>
                    <a:pt x="280" y="63"/>
                  </a:lnTo>
                  <a:lnTo>
                    <a:pt x="343" y="132"/>
                  </a:lnTo>
                  <a:lnTo>
                    <a:pt x="406" y="110"/>
                  </a:lnTo>
                  <a:lnTo>
                    <a:pt x="453" y="114"/>
                  </a:lnTo>
                  <a:lnTo>
                    <a:pt x="488" y="81"/>
                  </a:lnTo>
                  <a:lnTo>
                    <a:pt x="530" y="134"/>
                  </a:lnTo>
                  <a:lnTo>
                    <a:pt x="650" y="110"/>
                  </a:lnTo>
                  <a:lnTo>
                    <a:pt x="673" y="142"/>
                  </a:lnTo>
                  <a:lnTo>
                    <a:pt x="689" y="191"/>
                  </a:lnTo>
                  <a:lnTo>
                    <a:pt x="742" y="177"/>
                  </a:lnTo>
                  <a:lnTo>
                    <a:pt x="790" y="250"/>
                  </a:lnTo>
                  <a:lnTo>
                    <a:pt x="823" y="248"/>
                  </a:lnTo>
                  <a:lnTo>
                    <a:pt x="813" y="167"/>
                  </a:lnTo>
                  <a:lnTo>
                    <a:pt x="853" y="161"/>
                  </a:lnTo>
                  <a:lnTo>
                    <a:pt x="855" y="167"/>
                  </a:lnTo>
                  <a:lnTo>
                    <a:pt x="858" y="179"/>
                  </a:lnTo>
                  <a:lnTo>
                    <a:pt x="864" y="195"/>
                  </a:lnTo>
                  <a:lnTo>
                    <a:pt x="868" y="212"/>
                  </a:lnTo>
                  <a:lnTo>
                    <a:pt x="872" y="224"/>
                  </a:lnTo>
                  <a:lnTo>
                    <a:pt x="874" y="232"/>
                  </a:lnTo>
                  <a:lnTo>
                    <a:pt x="878" y="234"/>
                  </a:lnTo>
                  <a:lnTo>
                    <a:pt x="886" y="242"/>
                  </a:lnTo>
                  <a:lnTo>
                    <a:pt x="896" y="250"/>
                  </a:lnTo>
                  <a:lnTo>
                    <a:pt x="908" y="258"/>
                  </a:lnTo>
                  <a:lnTo>
                    <a:pt x="916" y="262"/>
                  </a:lnTo>
                  <a:lnTo>
                    <a:pt x="920" y="266"/>
                  </a:lnTo>
                  <a:lnTo>
                    <a:pt x="971" y="319"/>
                  </a:lnTo>
                  <a:lnTo>
                    <a:pt x="994" y="293"/>
                  </a:lnTo>
                  <a:lnTo>
                    <a:pt x="1010" y="238"/>
                  </a:lnTo>
                  <a:lnTo>
                    <a:pt x="1059" y="201"/>
                  </a:lnTo>
                  <a:lnTo>
                    <a:pt x="1126" y="226"/>
                  </a:lnTo>
                  <a:lnTo>
                    <a:pt x="1203" y="252"/>
                  </a:lnTo>
                  <a:lnTo>
                    <a:pt x="1246" y="248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22" name="Freeform 103"/>
            <p:cNvSpPr>
              <a:spLocks/>
            </p:cNvSpPr>
            <p:nvPr/>
          </p:nvSpPr>
          <p:spPr bwMode="gray">
            <a:xfrm>
              <a:off x="3599" y="839"/>
              <a:ext cx="861" cy="778"/>
            </a:xfrm>
            <a:custGeom>
              <a:avLst/>
              <a:gdLst>
                <a:gd name="T0" fmla="*/ 419 w 1722"/>
                <a:gd name="T1" fmla="*/ 147 h 1557"/>
                <a:gd name="T2" fmla="*/ 423 w 1722"/>
                <a:gd name="T3" fmla="*/ 159 h 1557"/>
                <a:gd name="T4" fmla="*/ 428 w 1722"/>
                <a:gd name="T5" fmla="*/ 173 h 1557"/>
                <a:gd name="T6" fmla="*/ 419 w 1722"/>
                <a:gd name="T7" fmla="*/ 185 h 1557"/>
                <a:gd name="T8" fmla="*/ 421 w 1722"/>
                <a:gd name="T9" fmla="*/ 196 h 1557"/>
                <a:gd name="T10" fmla="*/ 431 w 1722"/>
                <a:gd name="T11" fmla="*/ 209 h 1557"/>
                <a:gd name="T12" fmla="*/ 429 w 1722"/>
                <a:gd name="T13" fmla="*/ 233 h 1557"/>
                <a:gd name="T14" fmla="*/ 425 w 1722"/>
                <a:gd name="T15" fmla="*/ 256 h 1557"/>
                <a:gd name="T16" fmla="*/ 417 w 1722"/>
                <a:gd name="T17" fmla="*/ 278 h 1557"/>
                <a:gd name="T18" fmla="*/ 418 w 1722"/>
                <a:gd name="T19" fmla="*/ 290 h 1557"/>
                <a:gd name="T20" fmla="*/ 404 w 1722"/>
                <a:gd name="T21" fmla="*/ 293 h 1557"/>
                <a:gd name="T22" fmla="*/ 383 w 1722"/>
                <a:gd name="T23" fmla="*/ 292 h 1557"/>
                <a:gd name="T24" fmla="*/ 374 w 1722"/>
                <a:gd name="T25" fmla="*/ 295 h 1557"/>
                <a:gd name="T26" fmla="*/ 367 w 1722"/>
                <a:gd name="T27" fmla="*/ 309 h 1557"/>
                <a:gd name="T28" fmla="*/ 358 w 1722"/>
                <a:gd name="T29" fmla="*/ 318 h 1557"/>
                <a:gd name="T30" fmla="*/ 368 w 1722"/>
                <a:gd name="T31" fmla="*/ 333 h 1557"/>
                <a:gd name="T32" fmla="*/ 375 w 1722"/>
                <a:gd name="T33" fmla="*/ 350 h 1557"/>
                <a:gd name="T34" fmla="*/ 380 w 1722"/>
                <a:gd name="T35" fmla="*/ 367 h 1557"/>
                <a:gd name="T36" fmla="*/ 334 w 1722"/>
                <a:gd name="T37" fmla="*/ 359 h 1557"/>
                <a:gd name="T38" fmla="*/ 299 w 1722"/>
                <a:gd name="T39" fmla="*/ 376 h 1557"/>
                <a:gd name="T40" fmla="*/ 275 w 1722"/>
                <a:gd name="T41" fmla="*/ 371 h 1557"/>
                <a:gd name="T42" fmla="*/ 237 w 1722"/>
                <a:gd name="T43" fmla="*/ 345 h 1557"/>
                <a:gd name="T44" fmla="*/ 183 w 1722"/>
                <a:gd name="T45" fmla="*/ 338 h 1557"/>
                <a:gd name="T46" fmla="*/ 134 w 1722"/>
                <a:gd name="T47" fmla="*/ 309 h 1557"/>
                <a:gd name="T48" fmla="*/ 93 w 1722"/>
                <a:gd name="T49" fmla="*/ 288 h 1557"/>
                <a:gd name="T50" fmla="*/ 118 w 1722"/>
                <a:gd name="T51" fmla="*/ 211 h 1557"/>
                <a:gd name="T52" fmla="*/ 133 w 1722"/>
                <a:gd name="T53" fmla="*/ 147 h 1557"/>
                <a:gd name="T54" fmla="*/ 106 w 1722"/>
                <a:gd name="T55" fmla="*/ 89 h 1557"/>
                <a:gd name="T56" fmla="*/ 45 w 1722"/>
                <a:gd name="T57" fmla="*/ 63 h 1557"/>
                <a:gd name="T58" fmla="*/ 12 w 1722"/>
                <a:gd name="T59" fmla="*/ 35 h 1557"/>
                <a:gd name="T60" fmla="*/ 9 w 1722"/>
                <a:gd name="T61" fmla="*/ 18 h 1557"/>
                <a:gd name="T62" fmla="*/ 25 w 1722"/>
                <a:gd name="T63" fmla="*/ 11 h 1557"/>
                <a:gd name="T64" fmla="*/ 45 w 1722"/>
                <a:gd name="T65" fmla="*/ 4 h 1557"/>
                <a:gd name="T66" fmla="*/ 61 w 1722"/>
                <a:gd name="T67" fmla="*/ 1 h 1557"/>
                <a:gd name="T68" fmla="*/ 82 w 1722"/>
                <a:gd name="T69" fmla="*/ 11 h 1557"/>
                <a:gd name="T70" fmla="*/ 94 w 1722"/>
                <a:gd name="T71" fmla="*/ 8 h 1557"/>
                <a:gd name="T72" fmla="*/ 104 w 1722"/>
                <a:gd name="T73" fmla="*/ 6 h 1557"/>
                <a:gd name="T74" fmla="*/ 127 w 1722"/>
                <a:gd name="T75" fmla="*/ 24 h 1557"/>
                <a:gd name="T76" fmla="*/ 146 w 1722"/>
                <a:gd name="T77" fmla="*/ 46 h 1557"/>
                <a:gd name="T78" fmla="*/ 160 w 1722"/>
                <a:gd name="T79" fmla="*/ 69 h 1557"/>
                <a:gd name="T80" fmla="*/ 175 w 1722"/>
                <a:gd name="T81" fmla="*/ 92 h 1557"/>
                <a:gd name="T82" fmla="*/ 184 w 1722"/>
                <a:gd name="T83" fmla="*/ 101 h 1557"/>
                <a:gd name="T84" fmla="*/ 194 w 1722"/>
                <a:gd name="T85" fmla="*/ 123 h 1557"/>
                <a:gd name="T86" fmla="*/ 206 w 1722"/>
                <a:gd name="T87" fmla="*/ 138 h 1557"/>
                <a:gd name="T88" fmla="*/ 225 w 1722"/>
                <a:gd name="T89" fmla="*/ 141 h 1557"/>
                <a:gd name="T90" fmla="*/ 245 w 1722"/>
                <a:gd name="T91" fmla="*/ 137 h 1557"/>
                <a:gd name="T92" fmla="*/ 267 w 1722"/>
                <a:gd name="T93" fmla="*/ 143 h 1557"/>
                <a:gd name="T94" fmla="*/ 281 w 1722"/>
                <a:gd name="T95" fmla="*/ 152 h 1557"/>
                <a:gd name="T96" fmla="*/ 293 w 1722"/>
                <a:gd name="T97" fmla="*/ 154 h 1557"/>
                <a:gd name="T98" fmla="*/ 298 w 1722"/>
                <a:gd name="T99" fmla="*/ 154 h 1557"/>
                <a:gd name="T100" fmla="*/ 300 w 1722"/>
                <a:gd name="T101" fmla="*/ 160 h 1557"/>
                <a:gd name="T102" fmla="*/ 308 w 1722"/>
                <a:gd name="T103" fmla="*/ 175 h 1557"/>
                <a:gd name="T104" fmla="*/ 317 w 1722"/>
                <a:gd name="T105" fmla="*/ 191 h 1557"/>
                <a:gd name="T106" fmla="*/ 329 w 1722"/>
                <a:gd name="T107" fmla="*/ 197 h 1557"/>
                <a:gd name="T108" fmla="*/ 350 w 1722"/>
                <a:gd name="T109" fmla="*/ 191 h 1557"/>
                <a:gd name="T110" fmla="*/ 368 w 1722"/>
                <a:gd name="T111" fmla="*/ 175 h 1557"/>
                <a:gd name="T112" fmla="*/ 382 w 1722"/>
                <a:gd name="T113" fmla="*/ 160 h 1557"/>
                <a:gd name="T114" fmla="*/ 396 w 1722"/>
                <a:gd name="T115" fmla="*/ 148 h 1557"/>
                <a:gd name="T116" fmla="*/ 414 w 1722"/>
                <a:gd name="T117" fmla="*/ 140 h 155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22"/>
                <a:gd name="T178" fmla="*/ 0 h 1557"/>
                <a:gd name="T179" fmla="*/ 1722 w 1722"/>
                <a:gd name="T180" fmla="*/ 1557 h 155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22" h="1557">
                  <a:moveTo>
                    <a:pt x="1673" y="557"/>
                  </a:moveTo>
                  <a:lnTo>
                    <a:pt x="1673" y="561"/>
                  </a:lnTo>
                  <a:lnTo>
                    <a:pt x="1673" y="575"/>
                  </a:lnTo>
                  <a:lnTo>
                    <a:pt x="1675" y="590"/>
                  </a:lnTo>
                  <a:lnTo>
                    <a:pt x="1675" y="606"/>
                  </a:lnTo>
                  <a:lnTo>
                    <a:pt x="1675" y="618"/>
                  </a:lnTo>
                  <a:lnTo>
                    <a:pt x="1681" y="628"/>
                  </a:lnTo>
                  <a:lnTo>
                    <a:pt x="1691" y="639"/>
                  </a:lnTo>
                  <a:lnTo>
                    <a:pt x="1702" y="649"/>
                  </a:lnTo>
                  <a:lnTo>
                    <a:pt x="1712" y="661"/>
                  </a:lnTo>
                  <a:lnTo>
                    <a:pt x="1714" y="673"/>
                  </a:lnTo>
                  <a:lnTo>
                    <a:pt x="1710" y="693"/>
                  </a:lnTo>
                  <a:lnTo>
                    <a:pt x="1698" y="712"/>
                  </a:lnTo>
                  <a:lnTo>
                    <a:pt x="1687" y="728"/>
                  </a:lnTo>
                  <a:lnTo>
                    <a:pt x="1681" y="736"/>
                  </a:lnTo>
                  <a:lnTo>
                    <a:pt x="1673" y="742"/>
                  </a:lnTo>
                  <a:lnTo>
                    <a:pt x="1669" y="752"/>
                  </a:lnTo>
                  <a:lnTo>
                    <a:pt x="1667" y="762"/>
                  </a:lnTo>
                  <a:lnTo>
                    <a:pt x="1673" y="773"/>
                  </a:lnTo>
                  <a:lnTo>
                    <a:pt x="1683" y="787"/>
                  </a:lnTo>
                  <a:lnTo>
                    <a:pt x="1697" y="799"/>
                  </a:lnTo>
                  <a:lnTo>
                    <a:pt x="1708" y="811"/>
                  </a:lnTo>
                  <a:lnTo>
                    <a:pt x="1718" y="823"/>
                  </a:lnTo>
                  <a:lnTo>
                    <a:pt x="1722" y="836"/>
                  </a:lnTo>
                  <a:lnTo>
                    <a:pt x="1720" y="852"/>
                  </a:lnTo>
                  <a:lnTo>
                    <a:pt x="1720" y="876"/>
                  </a:lnTo>
                  <a:lnTo>
                    <a:pt x="1718" y="905"/>
                  </a:lnTo>
                  <a:lnTo>
                    <a:pt x="1716" y="935"/>
                  </a:lnTo>
                  <a:lnTo>
                    <a:pt x="1714" y="964"/>
                  </a:lnTo>
                  <a:lnTo>
                    <a:pt x="1712" y="988"/>
                  </a:lnTo>
                  <a:lnTo>
                    <a:pt x="1708" y="1002"/>
                  </a:lnTo>
                  <a:lnTo>
                    <a:pt x="1697" y="1025"/>
                  </a:lnTo>
                  <a:lnTo>
                    <a:pt x="1687" y="1051"/>
                  </a:lnTo>
                  <a:lnTo>
                    <a:pt x="1675" y="1074"/>
                  </a:lnTo>
                  <a:lnTo>
                    <a:pt x="1667" y="1096"/>
                  </a:lnTo>
                  <a:lnTo>
                    <a:pt x="1667" y="1114"/>
                  </a:lnTo>
                  <a:lnTo>
                    <a:pt x="1667" y="1130"/>
                  </a:lnTo>
                  <a:lnTo>
                    <a:pt x="1669" y="1139"/>
                  </a:lnTo>
                  <a:lnTo>
                    <a:pt x="1671" y="1151"/>
                  </a:lnTo>
                  <a:lnTo>
                    <a:pt x="1671" y="1163"/>
                  </a:lnTo>
                  <a:lnTo>
                    <a:pt x="1667" y="1171"/>
                  </a:lnTo>
                  <a:lnTo>
                    <a:pt x="1655" y="1175"/>
                  </a:lnTo>
                  <a:lnTo>
                    <a:pt x="1639" y="1175"/>
                  </a:lnTo>
                  <a:lnTo>
                    <a:pt x="1614" y="1175"/>
                  </a:lnTo>
                  <a:lnTo>
                    <a:pt x="1586" y="1175"/>
                  </a:lnTo>
                  <a:lnTo>
                    <a:pt x="1561" y="1173"/>
                  </a:lnTo>
                  <a:lnTo>
                    <a:pt x="1539" y="1171"/>
                  </a:lnTo>
                  <a:lnTo>
                    <a:pt x="1529" y="1169"/>
                  </a:lnTo>
                  <a:lnTo>
                    <a:pt x="1521" y="1169"/>
                  </a:lnTo>
                  <a:lnTo>
                    <a:pt x="1511" y="1171"/>
                  </a:lnTo>
                  <a:lnTo>
                    <a:pt x="1502" y="1177"/>
                  </a:lnTo>
                  <a:lnTo>
                    <a:pt x="1496" y="1183"/>
                  </a:lnTo>
                  <a:lnTo>
                    <a:pt x="1492" y="1193"/>
                  </a:lnTo>
                  <a:lnTo>
                    <a:pt x="1486" y="1206"/>
                  </a:lnTo>
                  <a:lnTo>
                    <a:pt x="1478" y="1222"/>
                  </a:lnTo>
                  <a:lnTo>
                    <a:pt x="1468" y="1238"/>
                  </a:lnTo>
                  <a:lnTo>
                    <a:pt x="1458" y="1246"/>
                  </a:lnTo>
                  <a:lnTo>
                    <a:pt x="1445" y="1254"/>
                  </a:lnTo>
                  <a:lnTo>
                    <a:pt x="1435" y="1261"/>
                  </a:lnTo>
                  <a:lnTo>
                    <a:pt x="1429" y="1273"/>
                  </a:lnTo>
                  <a:lnTo>
                    <a:pt x="1433" y="1285"/>
                  </a:lnTo>
                  <a:lnTo>
                    <a:pt x="1443" y="1297"/>
                  </a:lnTo>
                  <a:lnTo>
                    <a:pt x="1456" y="1313"/>
                  </a:lnTo>
                  <a:lnTo>
                    <a:pt x="1470" y="1332"/>
                  </a:lnTo>
                  <a:lnTo>
                    <a:pt x="1480" y="1350"/>
                  </a:lnTo>
                  <a:lnTo>
                    <a:pt x="1486" y="1364"/>
                  </a:lnTo>
                  <a:lnTo>
                    <a:pt x="1492" y="1381"/>
                  </a:lnTo>
                  <a:lnTo>
                    <a:pt x="1498" y="1401"/>
                  </a:lnTo>
                  <a:lnTo>
                    <a:pt x="1504" y="1423"/>
                  </a:lnTo>
                  <a:lnTo>
                    <a:pt x="1510" y="1441"/>
                  </a:lnTo>
                  <a:lnTo>
                    <a:pt x="1513" y="1454"/>
                  </a:lnTo>
                  <a:lnTo>
                    <a:pt x="1517" y="1470"/>
                  </a:lnTo>
                  <a:lnTo>
                    <a:pt x="1521" y="1482"/>
                  </a:lnTo>
                  <a:lnTo>
                    <a:pt x="1523" y="1486"/>
                  </a:lnTo>
                  <a:lnTo>
                    <a:pt x="1480" y="1490"/>
                  </a:lnTo>
                  <a:lnTo>
                    <a:pt x="1336" y="1439"/>
                  </a:lnTo>
                  <a:lnTo>
                    <a:pt x="1287" y="1476"/>
                  </a:lnTo>
                  <a:lnTo>
                    <a:pt x="1271" y="1531"/>
                  </a:lnTo>
                  <a:lnTo>
                    <a:pt x="1248" y="1557"/>
                  </a:lnTo>
                  <a:lnTo>
                    <a:pt x="1195" y="1504"/>
                  </a:lnTo>
                  <a:lnTo>
                    <a:pt x="1151" y="1472"/>
                  </a:lnTo>
                  <a:lnTo>
                    <a:pt x="1130" y="1399"/>
                  </a:lnTo>
                  <a:lnTo>
                    <a:pt x="1090" y="1405"/>
                  </a:lnTo>
                  <a:lnTo>
                    <a:pt x="1100" y="1486"/>
                  </a:lnTo>
                  <a:lnTo>
                    <a:pt x="1067" y="1488"/>
                  </a:lnTo>
                  <a:lnTo>
                    <a:pt x="1019" y="1415"/>
                  </a:lnTo>
                  <a:lnTo>
                    <a:pt x="966" y="1429"/>
                  </a:lnTo>
                  <a:lnTo>
                    <a:pt x="950" y="1380"/>
                  </a:lnTo>
                  <a:lnTo>
                    <a:pt x="927" y="1348"/>
                  </a:lnTo>
                  <a:lnTo>
                    <a:pt x="807" y="1372"/>
                  </a:lnTo>
                  <a:lnTo>
                    <a:pt x="765" y="1322"/>
                  </a:lnTo>
                  <a:lnTo>
                    <a:pt x="730" y="1352"/>
                  </a:lnTo>
                  <a:lnTo>
                    <a:pt x="683" y="1348"/>
                  </a:lnTo>
                  <a:lnTo>
                    <a:pt x="620" y="1370"/>
                  </a:lnTo>
                  <a:lnTo>
                    <a:pt x="557" y="1301"/>
                  </a:lnTo>
                  <a:lnTo>
                    <a:pt x="533" y="1238"/>
                  </a:lnTo>
                  <a:lnTo>
                    <a:pt x="437" y="1261"/>
                  </a:lnTo>
                  <a:lnTo>
                    <a:pt x="401" y="1291"/>
                  </a:lnTo>
                  <a:lnTo>
                    <a:pt x="413" y="1208"/>
                  </a:lnTo>
                  <a:lnTo>
                    <a:pt x="372" y="1153"/>
                  </a:lnTo>
                  <a:lnTo>
                    <a:pt x="317" y="1094"/>
                  </a:lnTo>
                  <a:lnTo>
                    <a:pt x="332" y="1047"/>
                  </a:lnTo>
                  <a:lnTo>
                    <a:pt x="415" y="956"/>
                  </a:lnTo>
                  <a:lnTo>
                    <a:pt x="472" y="844"/>
                  </a:lnTo>
                  <a:lnTo>
                    <a:pt x="521" y="791"/>
                  </a:lnTo>
                  <a:lnTo>
                    <a:pt x="529" y="722"/>
                  </a:lnTo>
                  <a:lnTo>
                    <a:pt x="563" y="708"/>
                  </a:lnTo>
                  <a:lnTo>
                    <a:pt x="531" y="590"/>
                  </a:lnTo>
                  <a:lnTo>
                    <a:pt x="561" y="480"/>
                  </a:lnTo>
                  <a:lnTo>
                    <a:pt x="580" y="376"/>
                  </a:lnTo>
                  <a:lnTo>
                    <a:pt x="468" y="297"/>
                  </a:lnTo>
                  <a:lnTo>
                    <a:pt x="421" y="358"/>
                  </a:lnTo>
                  <a:lnTo>
                    <a:pt x="313" y="393"/>
                  </a:lnTo>
                  <a:lnTo>
                    <a:pt x="210" y="393"/>
                  </a:lnTo>
                  <a:lnTo>
                    <a:pt x="183" y="321"/>
                  </a:lnTo>
                  <a:lnTo>
                    <a:pt x="179" y="254"/>
                  </a:lnTo>
                  <a:lnTo>
                    <a:pt x="112" y="226"/>
                  </a:lnTo>
                  <a:lnTo>
                    <a:pt x="88" y="273"/>
                  </a:lnTo>
                  <a:lnTo>
                    <a:pt x="0" y="222"/>
                  </a:lnTo>
                  <a:lnTo>
                    <a:pt x="45" y="140"/>
                  </a:lnTo>
                  <a:lnTo>
                    <a:pt x="6" y="90"/>
                  </a:lnTo>
                  <a:lnTo>
                    <a:pt x="10" y="88"/>
                  </a:lnTo>
                  <a:lnTo>
                    <a:pt x="19" y="83"/>
                  </a:lnTo>
                  <a:lnTo>
                    <a:pt x="33" y="75"/>
                  </a:lnTo>
                  <a:lnTo>
                    <a:pt x="51" y="65"/>
                  </a:lnTo>
                  <a:lnTo>
                    <a:pt x="69" y="57"/>
                  </a:lnTo>
                  <a:lnTo>
                    <a:pt x="84" y="49"/>
                  </a:lnTo>
                  <a:lnTo>
                    <a:pt x="98" y="45"/>
                  </a:lnTo>
                  <a:lnTo>
                    <a:pt x="112" y="41"/>
                  </a:lnTo>
                  <a:lnTo>
                    <a:pt x="134" y="35"/>
                  </a:lnTo>
                  <a:lnTo>
                    <a:pt x="155" y="25"/>
                  </a:lnTo>
                  <a:lnTo>
                    <a:pt x="179" y="18"/>
                  </a:lnTo>
                  <a:lnTo>
                    <a:pt x="197" y="8"/>
                  </a:lnTo>
                  <a:lnTo>
                    <a:pt x="208" y="4"/>
                  </a:lnTo>
                  <a:lnTo>
                    <a:pt x="224" y="0"/>
                  </a:lnTo>
                  <a:lnTo>
                    <a:pt x="244" y="4"/>
                  </a:lnTo>
                  <a:lnTo>
                    <a:pt x="267" y="14"/>
                  </a:lnTo>
                  <a:lnTo>
                    <a:pt x="293" y="25"/>
                  </a:lnTo>
                  <a:lnTo>
                    <a:pt x="313" y="39"/>
                  </a:lnTo>
                  <a:lnTo>
                    <a:pt x="328" y="47"/>
                  </a:lnTo>
                  <a:lnTo>
                    <a:pt x="344" y="51"/>
                  </a:lnTo>
                  <a:lnTo>
                    <a:pt x="358" y="49"/>
                  </a:lnTo>
                  <a:lnTo>
                    <a:pt x="366" y="43"/>
                  </a:lnTo>
                  <a:lnTo>
                    <a:pt x="374" y="35"/>
                  </a:lnTo>
                  <a:lnTo>
                    <a:pt x="380" y="27"/>
                  </a:lnTo>
                  <a:lnTo>
                    <a:pt x="387" y="21"/>
                  </a:lnTo>
                  <a:lnTo>
                    <a:pt x="397" y="21"/>
                  </a:lnTo>
                  <a:lnTo>
                    <a:pt x="413" y="25"/>
                  </a:lnTo>
                  <a:lnTo>
                    <a:pt x="447" y="39"/>
                  </a:lnTo>
                  <a:lnTo>
                    <a:pt x="472" y="53"/>
                  </a:lnTo>
                  <a:lnTo>
                    <a:pt x="492" y="73"/>
                  </a:lnTo>
                  <a:lnTo>
                    <a:pt x="510" y="96"/>
                  </a:lnTo>
                  <a:lnTo>
                    <a:pt x="531" y="118"/>
                  </a:lnTo>
                  <a:lnTo>
                    <a:pt x="551" y="142"/>
                  </a:lnTo>
                  <a:lnTo>
                    <a:pt x="567" y="163"/>
                  </a:lnTo>
                  <a:lnTo>
                    <a:pt x="582" y="187"/>
                  </a:lnTo>
                  <a:lnTo>
                    <a:pt x="598" y="212"/>
                  </a:lnTo>
                  <a:lnTo>
                    <a:pt x="610" y="232"/>
                  </a:lnTo>
                  <a:lnTo>
                    <a:pt x="622" y="256"/>
                  </a:lnTo>
                  <a:lnTo>
                    <a:pt x="637" y="279"/>
                  </a:lnTo>
                  <a:lnTo>
                    <a:pt x="655" y="303"/>
                  </a:lnTo>
                  <a:lnTo>
                    <a:pt x="673" y="325"/>
                  </a:lnTo>
                  <a:lnTo>
                    <a:pt x="689" y="348"/>
                  </a:lnTo>
                  <a:lnTo>
                    <a:pt x="698" y="368"/>
                  </a:lnTo>
                  <a:lnTo>
                    <a:pt x="704" y="378"/>
                  </a:lnTo>
                  <a:lnTo>
                    <a:pt x="714" y="386"/>
                  </a:lnTo>
                  <a:lnTo>
                    <a:pt x="726" y="393"/>
                  </a:lnTo>
                  <a:lnTo>
                    <a:pt x="736" y="405"/>
                  </a:lnTo>
                  <a:lnTo>
                    <a:pt x="742" y="417"/>
                  </a:lnTo>
                  <a:lnTo>
                    <a:pt x="750" y="445"/>
                  </a:lnTo>
                  <a:lnTo>
                    <a:pt x="761" y="470"/>
                  </a:lnTo>
                  <a:lnTo>
                    <a:pt x="773" y="492"/>
                  </a:lnTo>
                  <a:lnTo>
                    <a:pt x="783" y="508"/>
                  </a:lnTo>
                  <a:lnTo>
                    <a:pt x="795" y="527"/>
                  </a:lnTo>
                  <a:lnTo>
                    <a:pt x="809" y="543"/>
                  </a:lnTo>
                  <a:lnTo>
                    <a:pt x="824" y="555"/>
                  </a:lnTo>
                  <a:lnTo>
                    <a:pt x="840" y="561"/>
                  </a:lnTo>
                  <a:lnTo>
                    <a:pt x="862" y="567"/>
                  </a:lnTo>
                  <a:lnTo>
                    <a:pt x="882" y="569"/>
                  </a:lnTo>
                  <a:lnTo>
                    <a:pt x="901" y="565"/>
                  </a:lnTo>
                  <a:lnTo>
                    <a:pt x="919" y="559"/>
                  </a:lnTo>
                  <a:lnTo>
                    <a:pt x="941" y="553"/>
                  </a:lnTo>
                  <a:lnTo>
                    <a:pt x="960" y="549"/>
                  </a:lnTo>
                  <a:lnTo>
                    <a:pt x="982" y="551"/>
                  </a:lnTo>
                  <a:lnTo>
                    <a:pt x="1004" y="559"/>
                  </a:lnTo>
                  <a:lnTo>
                    <a:pt x="1029" y="563"/>
                  </a:lnTo>
                  <a:lnTo>
                    <a:pt x="1051" y="569"/>
                  </a:lnTo>
                  <a:lnTo>
                    <a:pt x="1065" y="575"/>
                  </a:lnTo>
                  <a:lnTo>
                    <a:pt x="1073" y="580"/>
                  </a:lnTo>
                  <a:lnTo>
                    <a:pt x="1086" y="588"/>
                  </a:lnTo>
                  <a:lnTo>
                    <a:pt x="1104" y="598"/>
                  </a:lnTo>
                  <a:lnTo>
                    <a:pt x="1122" y="608"/>
                  </a:lnTo>
                  <a:lnTo>
                    <a:pt x="1139" y="616"/>
                  </a:lnTo>
                  <a:lnTo>
                    <a:pt x="1155" y="620"/>
                  </a:lnTo>
                  <a:lnTo>
                    <a:pt x="1167" y="620"/>
                  </a:lnTo>
                  <a:lnTo>
                    <a:pt x="1171" y="618"/>
                  </a:lnTo>
                  <a:lnTo>
                    <a:pt x="1177" y="614"/>
                  </a:lnTo>
                  <a:lnTo>
                    <a:pt x="1181" y="614"/>
                  </a:lnTo>
                  <a:lnTo>
                    <a:pt x="1185" y="614"/>
                  </a:lnTo>
                  <a:lnTo>
                    <a:pt x="1189" y="616"/>
                  </a:lnTo>
                  <a:lnTo>
                    <a:pt x="1191" y="618"/>
                  </a:lnTo>
                  <a:lnTo>
                    <a:pt x="1193" y="624"/>
                  </a:lnTo>
                  <a:lnTo>
                    <a:pt x="1195" y="632"/>
                  </a:lnTo>
                  <a:lnTo>
                    <a:pt x="1197" y="641"/>
                  </a:lnTo>
                  <a:lnTo>
                    <a:pt x="1202" y="659"/>
                  </a:lnTo>
                  <a:lnTo>
                    <a:pt x="1212" y="675"/>
                  </a:lnTo>
                  <a:lnTo>
                    <a:pt x="1224" y="687"/>
                  </a:lnTo>
                  <a:lnTo>
                    <a:pt x="1232" y="701"/>
                  </a:lnTo>
                  <a:lnTo>
                    <a:pt x="1238" y="714"/>
                  </a:lnTo>
                  <a:lnTo>
                    <a:pt x="1244" y="734"/>
                  </a:lnTo>
                  <a:lnTo>
                    <a:pt x="1254" y="754"/>
                  </a:lnTo>
                  <a:lnTo>
                    <a:pt x="1265" y="767"/>
                  </a:lnTo>
                  <a:lnTo>
                    <a:pt x="1277" y="775"/>
                  </a:lnTo>
                  <a:lnTo>
                    <a:pt x="1289" y="779"/>
                  </a:lnTo>
                  <a:lnTo>
                    <a:pt x="1299" y="785"/>
                  </a:lnTo>
                  <a:lnTo>
                    <a:pt x="1313" y="789"/>
                  </a:lnTo>
                  <a:lnTo>
                    <a:pt x="1328" y="785"/>
                  </a:lnTo>
                  <a:lnTo>
                    <a:pt x="1348" y="777"/>
                  </a:lnTo>
                  <a:lnTo>
                    <a:pt x="1374" y="773"/>
                  </a:lnTo>
                  <a:lnTo>
                    <a:pt x="1399" y="767"/>
                  </a:lnTo>
                  <a:lnTo>
                    <a:pt x="1423" y="760"/>
                  </a:lnTo>
                  <a:lnTo>
                    <a:pt x="1447" y="742"/>
                  </a:lnTo>
                  <a:lnTo>
                    <a:pt x="1462" y="722"/>
                  </a:lnTo>
                  <a:lnTo>
                    <a:pt x="1472" y="701"/>
                  </a:lnTo>
                  <a:lnTo>
                    <a:pt x="1480" y="689"/>
                  </a:lnTo>
                  <a:lnTo>
                    <a:pt x="1494" y="675"/>
                  </a:lnTo>
                  <a:lnTo>
                    <a:pt x="1510" y="659"/>
                  </a:lnTo>
                  <a:lnTo>
                    <a:pt x="1527" y="643"/>
                  </a:lnTo>
                  <a:lnTo>
                    <a:pt x="1543" y="628"/>
                  </a:lnTo>
                  <a:lnTo>
                    <a:pt x="1557" y="616"/>
                  </a:lnTo>
                  <a:lnTo>
                    <a:pt x="1572" y="604"/>
                  </a:lnTo>
                  <a:lnTo>
                    <a:pt x="1584" y="594"/>
                  </a:lnTo>
                  <a:lnTo>
                    <a:pt x="1598" y="586"/>
                  </a:lnTo>
                  <a:lnTo>
                    <a:pt x="1614" y="577"/>
                  </a:lnTo>
                  <a:lnTo>
                    <a:pt x="1634" y="567"/>
                  </a:lnTo>
                  <a:lnTo>
                    <a:pt x="1653" y="561"/>
                  </a:lnTo>
                  <a:lnTo>
                    <a:pt x="1667" y="557"/>
                  </a:lnTo>
                  <a:lnTo>
                    <a:pt x="1673" y="557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Freeform 104"/>
            <p:cNvSpPr>
              <a:spLocks/>
            </p:cNvSpPr>
            <p:nvPr/>
          </p:nvSpPr>
          <p:spPr bwMode="gray">
            <a:xfrm>
              <a:off x="3599" y="839"/>
              <a:ext cx="861" cy="778"/>
            </a:xfrm>
            <a:custGeom>
              <a:avLst/>
              <a:gdLst>
                <a:gd name="T0" fmla="*/ 419 w 1722"/>
                <a:gd name="T1" fmla="*/ 147 h 1557"/>
                <a:gd name="T2" fmla="*/ 423 w 1722"/>
                <a:gd name="T3" fmla="*/ 159 h 1557"/>
                <a:gd name="T4" fmla="*/ 428 w 1722"/>
                <a:gd name="T5" fmla="*/ 173 h 1557"/>
                <a:gd name="T6" fmla="*/ 419 w 1722"/>
                <a:gd name="T7" fmla="*/ 185 h 1557"/>
                <a:gd name="T8" fmla="*/ 421 w 1722"/>
                <a:gd name="T9" fmla="*/ 196 h 1557"/>
                <a:gd name="T10" fmla="*/ 431 w 1722"/>
                <a:gd name="T11" fmla="*/ 209 h 1557"/>
                <a:gd name="T12" fmla="*/ 429 w 1722"/>
                <a:gd name="T13" fmla="*/ 233 h 1557"/>
                <a:gd name="T14" fmla="*/ 425 w 1722"/>
                <a:gd name="T15" fmla="*/ 256 h 1557"/>
                <a:gd name="T16" fmla="*/ 417 w 1722"/>
                <a:gd name="T17" fmla="*/ 278 h 1557"/>
                <a:gd name="T18" fmla="*/ 418 w 1722"/>
                <a:gd name="T19" fmla="*/ 290 h 1557"/>
                <a:gd name="T20" fmla="*/ 404 w 1722"/>
                <a:gd name="T21" fmla="*/ 293 h 1557"/>
                <a:gd name="T22" fmla="*/ 383 w 1722"/>
                <a:gd name="T23" fmla="*/ 292 h 1557"/>
                <a:gd name="T24" fmla="*/ 374 w 1722"/>
                <a:gd name="T25" fmla="*/ 295 h 1557"/>
                <a:gd name="T26" fmla="*/ 367 w 1722"/>
                <a:gd name="T27" fmla="*/ 309 h 1557"/>
                <a:gd name="T28" fmla="*/ 358 w 1722"/>
                <a:gd name="T29" fmla="*/ 318 h 1557"/>
                <a:gd name="T30" fmla="*/ 368 w 1722"/>
                <a:gd name="T31" fmla="*/ 333 h 1557"/>
                <a:gd name="T32" fmla="*/ 375 w 1722"/>
                <a:gd name="T33" fmla="*/ 350 h 1557"/>
                <a:gd name="T34" fmla="*/ 380 w 1722"/>
                <a:gd name="T35" fmla="*/ 367 h 1557"/>
                <a:gd name="T36" fmla="*/ 334 w 1722"/>
                <a:gd name="T37" fmla="*/ 359 h 1557"/>
                <a:gd name="T38" fmla="*/ 299 w 1722"/>
                <a:gd name="T39" fmla="*/ 376 h 1557"/>
                <a:gd name="T40" fmla="*/ 275 w 1722"/>
                <a:gd name="T41" fmla="*/ 371 h 1557"/>
                <a:gd name="T42" fmla="*/ 237 w 1722"/>
                <a:gd name="T43" fmla="*/ 345 h 1557"/>
                <a:gd name="T44" fmla="*/ 183 w 1722"/>
                <a:gd name="T45" fmla="*/ 338 h 1557"/>
                <a:gd name="T46" fmla="*/ 134 w 1722"/>
                <a:gd name="T47" fmla="*/ 309 h 1557"/>
                <a:gd name="T48" fmla="*/ 93 w 1722"/>
                <a:gd name="T49" fmla="*/ 288 h 1557"/>
                <a:gd name="T50" fmla="*/ 118 w 1722"/>
                <a:gd name="T51" fmla="*/ 211 h 1557"/>
                <a:gd name="T52" fmla="*/ 133 w 1722"/>
                <a:gd name="T53" fmla="*/ 147 h 1557"/>
                <a:gd name="T54" fmla="*/ 106 w 1722"/>
                <a:gd name="T55" fmla="*/ 89 h 1557"/>
                <a:gd name="T56" fmla="*/ 45 w 1722"/>
                <a:gd name="T57" fmla="*/ 63 h 1557"/>
                <a:gd name="T58" fmla="*/ 12 w 1722"/>
                <a:gd name="T59" fmla="*/ 35 h 1557"/>
                <a:gd name="T60" fmla="*/ 9 w 1722"/>
                <a:gd name="T61" fmla="*/ 18 h 1557"/>
                <a:gd name="T62" fmla="*/ 25 w 1722"/>
                <a:gd name="T63" fmla="*/ 11 h 1557"/>
                <a:gd name="T64" fmla="*/ 45 w 1722"/>
                <a:gd name="T65" fmla="*/ 4 h 1557"/>
                <a:gd name="T66" fmla="*/ 61 w 1722"/>
                <a:gd name="T67" fmla="*/ 1 h 1557"/>
                <a:gd name="T68" fmla="*/ 82 w 1722"/>
                <a:gd name="T69" fmla="*/ 11 h 1557"/>
                <a:gd name="T70" fmla="*/ 94 w 1722"/>
                <a:gd name="T71" fmla="*/ 8 h 1557"/>
                <a:gd name="T72" fmla="*/ 104 w 1722"/>
                <a:gd name="T73" fmla="*/ 6 h 1557"/>
                <a:gd name="T74" fmla="*/ 127 w 1722"/>
                <a:gd name="T75" fmla="*/ 24 h 1557"/>
                <a:gd name="T76" fmla="*/ 146 w 1722"/>
                <a:gd name="T77" fmla="*/ 46 h 1557"/>
                <a:gd name="T78" fmla="*/ 160 w 1722"/>
                <a:gd name="T79" fmla="*/ 69 h 1557"/>
                <a:gd name="T80" fmla="*/ 175 w 1722"/>
                <a:gd name="T81" fmla="*/ 92 h 1557"/>
                <a:gd name="T82" fmla="*/ 184 w 1722"/>
                <a:gd name="T83" fmla="*/ 101 h 1557"/>
                <a:gd name="T84" fmla="*/ 194 w 1722"/>
                <a:gd name="T85" fmla="*/ 123 h 1557"/>
                <a:gd name="T86" fmla="*/ 206 w 1722"/>
                <a:gd name="T87" fmla="*/ 138 h 1557"/>
                <a:gd name="T88" fmla="*/ 225 w 1722"/>
                <a:gd name="T89" fmla="*/ 141 h 1557"/>
                <a:gd name="T90" fmla="*/ 245 w 1722"/>
                <a:gd name="T91" fmla="*/ 137 h 1557"/>
                <a:gd name="T92" fmla="*/ 267 w 1722"/>
                <a:gd name="T93" fmla="*/ 143 h 1557"/>
                <a:gd name="T94" fmla="*/ 281 w 1722"/>
                <a:gd name="T95" fmla="*/ 152 h 1557"/>
                <a:gd name="T96" fmla="*/ 293 w 1722"/>
                <a:gd name="T97" fmla="*/ 154 h 1557"/>
                <a:gd name="T98" fmla="*/ 298 w 1722"/>
                <a:gd name="T99" fmla="*/ 154 h 1557"/>
                <a:gd name="T100" fmla="*/ 300 w 1722"/>
                <a:gd name="T101" fmla="*/ 160 h 1557"/>
                <a:gd name="T102" fmla="*/ 308 w 1722"/>
                <a:gd name="T103" fmla="*/ 175 h 1557"/>
                <a:gd name="T104" fmla="*/ 317 w 1722"/>
                <a:gd name="T105" fmla="*/ 191 h 1557"/>
                <a:gd name="T106" fmla="*/ 329 w 1722"/>
                <a:gd name="T107" fmla="*/ 197 h 1557"/>
                <a:gd name="T108" fmla="*/ 350 w 1722"/>
                <a:gd name="T109" fmla="*/ 191 h 1557"/>
                <a:gd name="T110" fmla="*/ 368 w 1722"/>
                <a:gd name="T111" fmla="*/ 175 h 1557"/>
                <a:gd name="T112" fmla="*/ 382 w 1722"/>
                <a:gd name="T113" fmla="*/ 160 h 1557"/>
                <a:gd name="T114" fmla="*/ 396 w 1722"/>
                <a:gd name="T115" fmla="*/ 148 h 1557"/>
                <a:gd name="T116" fmla="*/ 414 w 1722"/>
                <a:gd name="T117" fmla="*/ 140 h 155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22"/>
                <a:gd name="T178" fmla="*/ 0 h 1557"/>
                <a:gd name="T179" fmla="*/ 1722 w 1722"/>
                <a:gd name="T180" fmla="*/ 1557 h 155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22" h="1557">
                  <a:moveTo>
                    <a:pt x="1673" y="557"/>
                  </a:moveTo>
                  <a:lnTo>
                    <a:pt x="1673" y="561"/>
                  </a:lnTo>
                  <a:lnTo>
                    <a:pt x="1673" y="575"/>
                  </a:lnTo>
                  <a:lnTo>
                    <a:pt x="1675" y="590"/>
                  </a:lnTo>
                  <a:lnTo>
                    <a:pt x="1675" y="606"/>
                  </a:lnTo>
                  <a:lnTo>
                    <a:pt x="1675" y="618"/>
                  </a:lnTo>
                  <a:lnTo>
                    <a:pt x="1681" y="628"/>
                  </a:lnTo>
                  <a:lnTo>
                    <a:pt x="1691" y="639"/>
                  </a:lnTo>
                  <a:lnTo>
                    <a:pt x="1702" y="649"/>
                  </a:lnTo>
                  <a:lnTo>
                    <a:pt x="1712" y="661"/>
                  </a:lnTo>
                  <a:lnTo>
                    <a:pt x="1714" y="673"/>
                  </a:lnTo>
                  <a:lnTo>
                    <a:pt x="1710" y="693"/>
                  </a:lnTo>
                  <a:lnTo>
                    <a:pt x="1698" y="712"/>
                  </a:lnTo>
                  <a:lnTo>
                    <a:pt x="1687" y="728"/>
                  </a:lnTo>
                  <a:lnTo>
                    <a:pt x="1681" y="736"/>
                  </a:lnTo>
                  <a:lnTo>
                    <a:pt x="1673" y="742"/>
                  </a:lnTo>
                  <a:lnTo>
                    <a:pt x="1669" y="752"/>
                  </a:lnTo>
                  <a:lnTo>
                    <a:pt x="1667" y="762"/>
                  </a:lnTo>
                  <a:lnTo>
                    <a:pt x="1673" y="773"/>
                  </a:lnTo>
                  <a:lnTo>
                    <a:pt x="1683" y="787"/>
                  </a:lnTo>
                  <a:lnTo>
                    <a:pt x="1697" y="799"/>
                  </a:lnTo>
                  <a:lnTo>
                    <a:pt x="1708" y="811"/>
                  </a:lnTo>
                  <a:lnTo>
                    <a:pt x="1718" y="823"/>
                  </a:lnTo>
                  <a:lnTo>
                    <a:pt x="1722" y="836"/>
                  </a:lnTo>
                  <a:lnTo>
                    <a:pt x="1720" y="852"/>
                  </a:lnTo>
                  <a:lnTo>
                    <a:pt x="1720" y="876"/>
                  </a:lnTo>
                  <a:lnTo>
                    <a:pt x="1718" y="905"/>
                  </a:lnTo>
                  <a:lnTo>
                    <a:pt x="1716" y="935"/>
                  </a:lnTo>
                  <a:lnTo>
                    <a:pt x="1714" y="964"/>
                  </a:lnTo>
                  <a:lnTo>
                    <a:pt x="1712" y="988"/>
                  </a:lnTo>
                  <a:lnTo>
                    <a:pt x="1708" y="1002"/>
                  </a:lnTo>
                  <a:lnTo>
                    <a:pt x="1697" y="1025"/>
                  </a:lnTo>
                  <a:lnTo>
                    <a:pt x="1687" y="1051"/>
                  </a:lnTo>
                  <a:lnTo>
                    <a:pt x="1675" y="1074"/>
                  </a:lnTo>
                  <a:lnTo>
                    <a:pt x="1667" y="1096"/>
                  </a:lnTo>
                  <a:lnTo>
                    <a:pt x="1667" y="1114"/>
                  </a:lnTo>
                  <a:lnTo>
                    <a:pt x="1667" y="1130"/>
                  </a:lnTo>
                  <a:lnTo>
                    <a:pt x="1669" y="1139"/>
                  </a:lnTo>
                  <a:lnTo>
                    <a:pt x="1671" y="1151"/>
                  </a:lnTo>
                  <a:lnTo>
                    <a:pt x="1671" y="1163"/>
                  </a:lnTo>
                  <a:lnTo>
                    <a:pt x="1667" y="1171"/>
                  </a:lnTo>
                  <a:lnTo>
                    <a:pt x="1655" y="1175"/>
                  </a:lnTo>
                  <a:lnTo>
                    <a:pt x="1639" y="1175"/>
                  </a:lnTo>
                  <a:lnTo>
                    <a:pt x="1614" y="1175"/>
                  </a:lnTo>
                  <a:lnTo>
                    <a:pt x="1586" y="1175"/>
                  </a:lnTo>
                  <a:lnTo>
                    <a:pt x="1561" y="1173"/>
                  </a:lnTo>
                  <a:lnTo>
                    <a:pt x="1539" y="1171"/>
                  </a:lnTo>
                  <a:lnTo>
                    <a:pt x="1529" y="1169"/>
                  </a:lnTo>
                  <a:lnTo>
                    <a:pt x="1521" y="1169"/>
                  </a:lnTo>
                  <a:lnTo>
                    <a:pt x="1511" y="1171"/>
                  </a:lnTo>
                  <a:lnTo>
                    <a:pt x="1502" y="1177"/>
                  </a:lnTo>
                  <a:lnTo>
                    <a:pt x="1496" y="1183"/>
                  </a:lnTo>
                  <a:lnTo>
                    <a:pt x="1492" y="1193"/>
                  </a:lnTo>
                  <a:lnTo>
                    <a:pt x="1486" y="1206"/>
                  </a:lnTo>
                  <a:lnTo>
                    <a:pt x="1478" y="1222"/>
                  </a:lnTo>
                  <a:lnTo>
                    <a:pt x="1468" y="1238"/>
                  </a:lnTo>
                  <a:lnTo>
                    <a:pt x="1458" y="1246"/>
                  </a:lnTo>
                  <a:lnTo>
                    <a:pt x="1445" y="1254"/>
                  </a:lnTo>
                  <a:lnTo>
                    <a:pt x="1435" y="1261"/>
                  </a:lnTo>
                  <a:lnTo>
                    <a:pt x="1429" y="1273"/>
                  </a:lnTo>
                  <a:lnTo>
                    <a:pt x="1433" y="1285"/>
                  </a:lnTo>
                  <a:lnTo>
                    <a:pt x="1443" y="1297"/>
                  </a:lnTo>
                  <a:lnTo>
                    <a:pt x="1456" y="1313"/>
                  </a:lnTo>
                  <a:lnTo>
                    <a:pt x="1470" y="1332"/>
                  </a:lnTo>
                  <a:lnTo>
                    <a:pt x="1480" y="1350"/>
                  </a:lnTo>
                  <a:lnTo>
                    <a:pt x="1486" y="1364"/>
                  </a:lnTo>
                  <a:lnTo>
                    <a:pt x="1492" y="1381"/>
                  </a:lnTo>
                  <a:lnTo>
                    <a:pt x="1498" y="1401"/>
                  </a:lnTo>
                  <a:lnTo>
                    <a:pt x="1504" y="1423"/>
                  </a:lnTo>
                  <a:lnTo>
                    <a:pt x="1510" y="1441"/>
                  </a:lnTo>
                  <a:lnTo>
                    <a:pt x="1513" y="1454"/>
                  </a:lnTo>
                  <a:lnTo>
                    <a:pt x="1517" y="1470"/>
                  </a:lnTo>
                  <a:lnTo>
                    <a:pt x="1521" y="1482"/>
                  </a:lnTo>
                  <a:lnTo>
                    <a:pt x="1523" y="1486"/>
                  </a:lnTo>
                  <a:lnTo>
                    <a:pt x="1480" y="1490"/>
                  </a:lnTo>
                  <a:lnTo>
                    <a:pt x="1336" y="1439"/>
                  </a:lnTo>
                  <a:lnTo>
                    <a:pt x="1287" y="1476"/>
                  </a:lnTo>
                  <a:lnTo>
                    <a:pt x="1271" y="1531"/>
                  </a:lnTo>
                  <a:lnTo>
                    <a:pt x="1248" y="1557"/>
                  </a:lnTo>
                  <a:lnTo>
                    <a:pt x="1195" y="1504"/>
                  </a:lnTo>
                  <a:lnTo>
                    <a:pt x="1151" y="1472"/>
                  </a:lnTo>
                  <a:lnTo>
                    <a:pt x="1130" y="1399"/>
                  </a:lnTo>
                  <a:lnTo>
                    <a:pt x="1090" y="1405"/>
                  </a:lnTo>
                  <a:lnTo>
                    <a:pt x="1100" y="1486"/>
                  </a:lnTo>
                  <a:lnTo>
                    <a:pt x="1067" y="1488"/>
                  </a:lnTo>
                  <a:lnTo>
                    <a:pt x="1019" y="1415"/>
                  </a:lnTo>
                  <a:lnTo>
                    <a:pt x="966" y="1429"/>
                  </a:lnTo>
                  <a:lnTo>
                    <a:pt x="950" y="1380"/>
                  </a:lnTo>
                  <a:lnTo>
                    <a:pt x="927" y="1348"/>
                  </a:lnTo>
                  <a:lnTo>
                    <a:pt x="807" y="1372"/>
                  </a:lnTo>
                  <a:lnTo>
                    <a:pt x="765" y="1322"/>
                  </a:lnTo>
                  <a:lnTo>
                    <a:pt x="730" y="1352"/>
                  </a:lnTo>
                  <a:lnTo>
                    <a:pt x="683" y="1348"/>
                  </a:lnTo>
                  <a:lnTo>
                    <a:pt x="620" y="1370"/>
                  </a:lnTo>
                  <a:lnTo>
                    <a:pt x="557" y="1301"/>
                  </a:lnTo>
                  <a:lnTo>
                    <a:pt x="533" y="1238"/>
                  </a:lnTo>
                  <a:lnTo>
                    <a:pt x="437" y="1261"/>
                  </a:lnTo>
                  <a:lnTo>
                    <a:pt x="401" y="1291"/>
                  </a:lnTo>
                  <a:lnTo>
                    <a:pt x="413" y="1208"/>
                  </a:lnTo>
                  <a:lnTo>
                    <a:pt x="372" y="1153"/>
                  </a:lnTo>
                  <a:lnTo>
                    <a:pt x="317" y="1094"/>
                  </a:lnTo>
                  <a:lnTo>
                    <a:pt x="332" y="1047"/>
                  </a:lnTo>
                  <a:lnTo>
                    <a:pt x="415" y="956"/>
                  </a:lnTo>
                  <a:lnTo>
                    <a:pt x="472" y="844"/>
                  </a:lnTo>
                  <a:lnTo>
                    <a:pt x="521" y="791"/>
                  </a:lnTo>
                  <a:lnTo>
                    <a:pt x="529" y="722"/>
                  </a:lnTo>
                  <a:lnTo>
                    <a:pt x="563" y="708"/>
                  </a:lnTo>
                  <a:lnTo>
                    <a:pt x="531" y="590"/>
                  </a:lnTo>
                  <a:lnTo>
                    <a:pt x="561" y="480"/>
                  </a:lnTo>
                  <a:lnTo>
                    <a:pt x="580" y="376"/>
                  </a:lnTo>
                  <a:lnTo>
                    <a:pt x="468" y="297"/>
                  </a:lnTo>
                  <a:lnTo>
                    <a:pt x="421" y="358"/>
                  </a:lnTo>
                  <a:lnTo>
                    <a:pt x="313" y="393"/>
                  </a:lnTo>
                  <a:lnTo>
                    <a:pt x="210" y="393"/>
                  </a:lnTo>
                  <a:lnTo>
                    <a:pt x="183" y="321"/>
                  </a:lnTo>
                  <a:lnTo>
                    <a:pt x="179" y="254"/>
                  </a:lnTo>
                  <a:lnTo>
                    <a:pt x="112" y="226"/>
                  </a:lnTo>
                  <a:lnTo>
                    <a:pt x="88" y="273"/>
                  </a:lnTo>
                  <a:lnTo>
                    <a:pt x="0" y="222"/>
                  </a:lnTo>
                  <a:lnTo>
                    <a:pt x="45" y="140"/>
                  </a:lnTo>
                  <a:lnTo>
                    <a:pt x="6" y="90"/>
                  </a:lnTo>
                  <a:lnTo>
                    <a:pt x="10" y="88"/>
                  </a:lnTo>
                  <a:lnTo>
                    <a:pt x="19" y="83"/>
                  </a:lnTo>
                  <a:lnTo>
                    <a:pt x="33" y="75"/>
                  </a:lnTo>
                  <a:lnTo>
                    <a:pt x="51" y="65"/>
                  </a:lnTo>
                  <a:lnTo>
                    <a:pt x="69" y="57"/>
                  </a:lnTo>
                  <a:lnTo>
                    <a:pt x="84" y="49"/>
                  </a:lnTo>
                  <a:lnTo>
                    <a:pt x="98" y="45"/>
                  </a:lnTo>
                  <a:lnTo>
                    <a:pt x="112" y="41"/>
                  </a:lnTo>
                  <a:lnTo>
                    <a:pt x="134" y="35"/>
                  </a:lnTo>
                  <a:lnTo>
                    <a:pt x="155" y="25"/>
                  </a:lnTo>
                  <a:lnTo>
                    <a:pt x="179" y="18"/>
                  </a:lnTo>
                  <a:lnTo>
                    <a:pt x="197" y="8"/>
                  </a:lnTo>
                  <a:lnTo>
                    <a:pt x="208" y="4"/>
                  </a:lnTo>
                  <a:lnTo>
                    <a:pt x="224" y="0"/>
                  </a:lnTo>
                  <a:lnTo>
                    <a:pt x="244" y="4"/>
                  </a:lnTo>
                  <a:lnTo>
                    <a:pt x="267" y="14"/>
                  </a:lnTo>
                  <a:lnTo>
                    <a:pt x="293" y="25"/>
                  </a:lnTo>
                  <a:lnTo>
                    <a:pt x="313" y="39"/>
                  </a:lnTo>
                  <a:lnTo>
                    <a:pt x="328" y="47"/>
                  </a:lnTo>
                  <a:lnTo>
                    <a:pt x="344" y="51"/>
                  </a:lnTo>
                  <a:lnTo>
                    <a:pt x="358" y="49"/>
                  </a:lnTo>
                  <a:lnTo>
                    <a:pt x="366" y="43"/>
                  </a:lnTo>
                  <a:lnTo>
                    <a:pt x="374" y="35"/>
                  </a:lnTo>
                  <a:lnTo>
                    <a:pt x="380" y="27"/>
                  </a:lnTo>
                  <a:lnTo>
                    <a:pt x="387" y="21"/>
                  </a:lnTo>
                  <a:lnTo>
                    <a:pt x="397" y="21"/>
                  </a:lnTo>
                  <a:lnTo>
                    <a:pt x="413" y="25"/>
                  </a:lnTo>
                  <a:lnTo>
                    <a:pt x="447" y="39"/>
                  </a:lnTo>
                  <a:lnTo>
                    <a:pt x="472" y="53"/>
                  </a:lnTo>
                  <a:lnTo>
                    <a:pt x="492" y="73"/>
                  </a:lnTo>
                  <a:lnTo>
                    <a:pt x="510" y="96"/>
                  </a:lnTo>
                  <a:lnTo>
                    <a:pt x="531" y="118"/>
                  </a:lnTo>
                  <a:lnTo>
                    <a:pt x="551" y="142"/>
                  </a:lnTo>
                  <a:lnTo>
                    <a:pt x="567" y="163"/>
                  </a:lnTo>
                  <a:lnTo>
                    <a:pt x="582" y="187"/>
                  </a:lnTo>
                  <a:lnTo>
                    <a:pt x="598" y="212"/>
                  </a:lnTo>
                  <a:lnTo>
                    <a:pt x="610" y="232"/>
                  </a:lnTo>
                  <a:lnTo>
                    <a:pt x="622" y="256"/>
                  </a:lnTo>
                  <a:lnTo>
                    <a:pt x="637" y="279"/>
                  </a:lnTo>
                  <a:lnTo>
                    <a:pt x="655" y="303"/>
                  </a:lnTo>
                  <a:lnTo>
                    <a:pt x="673" y="325"/>
                  </a:lnTo>
                  <a:lnTo>
                    <a:pt x="689" y="348"/>
                  </a:lnTo>
                  <a:lnTo>
                    <a:pt x="698" y="368"/>
                  </a:lnTo>
                  <a:lnTo>
                    <a:pt x="704" y="378"/>
                  </a:lnTo>
                  <a:lnTo>
                    <a:pt x="714" y="386"/>
                  </a:lnTo>
                  <a:lnTo>
                    <a:pt x="726" y="393"/>
                  </a:lnTo>
                  <a:lnTo>
                    <a:pt x="736" y="405"/>
                  </a:lnTo>
                  <a:lnTo>
                    <a:pt x="742" y="417"/>
                  </a:lnTo>
                  <a:lnTo>
                    <a:pt x="750" y="445"/>
                  </a:lnTo>
                  <a:lnTo>
                    <a:pt x="761" y="470"/>
                  </a:lnTo>
                  <a:lnTo>
                    <a:pt x="773" y="492"/>
                  </a:lnTo>
                  <a:lnTo>
                    <a:pt x="783" y="508"/>
                  </a:lnTo>
                  <a:lnTo>
                    <a:pt x="795" y="527"/>
                  </a:lnTo>
                  <a:lnTo>
                    <a:pt x="809" y="543"/>
                  </a:lnTo>
                  <a:lnTo>
                    <a:pt x="824" y="555"/>
                  </a:lnTo>
                  <a:lnTo>
                    <a:pt x="840" y="561"/>
                  </a:lnTo>
                  <a:lnTo>
                    <a:pt x="862" y="567"/>
                  </a:lnTo>
                  <a:lnTo>
                    <a:pt x="882" y="569"/>
                  </a:lnTo>
                  <a:lnTo>
                    <a:pt x="901" y="565"/>
                  </a:lnTo>
                  <a:lnTo>
                    <a:pt x="919" y="559"/>
                  </a:lnTo>
                  <a:lnTo>
                    <a:pt x="941" y="553"/>
                  </a:lnTo>
                  <a:lnTo>
                    <a:pt x="960" y="549"/>
                  </a:lnTo>
                  <a:lnTo>
                    <a:pt x="982" y="551"/>
                  </a:lnTo>
                  <a:lnTo>
                    <a:pt x="1004" y="559"/>
                  </a:lnTo>
                  <a:lnTo>
                    <a:pt x="1029" y="563"/>
                  </a:lnTo>
                  <a:lnTo>
                    <a:pt x="1051" y="569"/>
                  </a:lnTo>
                  <a:lnTo>
                    <a:pt x="1065" y="575"/>
                  </a:lnTo>
                  <a:lnTo>
                    <a:pt x="1073" y="580"/>
                  </a:lnTo>
                  <a:lnTo>
                    <a:pt x="1086" y="588"/>
                  </a:lnTo>
                  <a:lnTo>
                    <a:pt x="1104" y="598"/>
                  </a:lnTo>
                  <a:lnTo>
                    <a:pt x="1122" y="608"/>
                  </a:lnTo>
                  <a:lnTo>
                    <a:pt x="1139" y="616"/>
                  </a:lnTo>
                  <a:lnTo>
                    <a:pt x="1155" y="620"/>
                  </a:lnTo>
                  <a:lnTo>
                    <a:pt x="1167" y="620"/>
                  </a:lnTo>
                  <a:lnTo>
                    <a:pt x="1171" y="618"/>
                  </a:lnTo>
                  <a:lnTo>
                    <a:pt x="1177" y="614"/>
                  </a:lnTo>
                  <a:lnTo>
                    <a:pt x="1181" y="614"/>
                  </a:lnTo>
                  <a:lnTo>
                    <a:pt x="1185" y="614"/>
                  </a:lnTo>
                  <a:lnTo>
                    <a:pt x="1189" y="616"/>
                  </a:lnTo>
                  <a:lnTo>
                    <a:pt x="1191" y="618"/>
                  </a:lnTo>
                  <a:lnTo>
                    <a:pt x="1193" y="624"/>
                  </a:lnTo>
                  <a:lnTo>
                    <a:pt x="1195" y="632"/>
                  </a:lnTo>
                  <a:lnTo>
                    <a:pt x="1197" y="641"/>
                  </a:lnTo>
                  <a:lnTo>
                    <a:pt x="1202" y="659"/>
                  </a:lnTo>
                  <a:lnTo>
                    <a:pt x="1212" y="675"/>
                  </a:lnTo>
                  <a:lnTo>
                    <a:pt x="1224" y="687"/>
                  </a:lnTo>
                  <a:lnTo>
                    <a:pt x="1232" y="701"/>
                  </a:lnTo>
                  <a:lnTo>
                    <a:pt x="1238" y="714"/>
                  </a:lnTo>
                  <a:lnTo>
                    <a:pt x="1244" y="734"/>
                  </a:lnTo>
                  <a:lnTo>
                    <a:pt x="1254" y="754"/>
                  </a:lnTo>
                  <a:lnTo>
                    <a:pt x="1265" y="767"/>
                  </a:lnTo>
                  <a:lnTo>
                    <a:pt x="1277" y="775"/>
                  </a:lnTo>
                  <a:lnTo>
                    <a:pt x="1289" y="779"/>
                  </a:lnTo>
                  <a:lnTo>
                    <a:pt x="1299" y="785"/>
                  </a:lnTo>
                  <a:lnTo>
                    <a:pt x="1313" y="789"/>
                  </a:lnTo>
                  <a:lnTo>
                    <a:pt x="1328" y="785"/>
                  </a:lnTo>
                  <a:lnTo>
                    <a:pt x="1348" y="777"/>
                  </a:lnTo>
                  <a:lnTo>
                    <a:pt x="1374" y="773"/>
                  </a:lnTo>
                  <a:lnTo>
                    <a:pt x="1399" y="767"/>
                  </a:lnTo>
                  <a:lnTo>
                    <a:pt x="1423" y="760"/>
                  </a:lnTo>
                  <a:lnTo>
                    <a:pt x="1447" y="742"/>
                  </a:lnTo>
                  <a:lnTo>
                    <a:pt x="1462" y="722"/>
                  </a:lnTo>
                  <a:lnTo>
                    <a:pt x="1472" y="701"/>
                  </a:lnTo>
                  <a:lnTo>
                    <a:pt x="1480" y="689"/>
                  </a:lnTo>
                  <a:lnTo>
                    <a:pt x="1494" y="675"/>
                  </a:lnTo>
                  <a:lnTo>
                    <a:pt x="1510" y="659"/>
                  </a:lnTo>
                  <a:lnTo>
                    <a:pt x="1527" y="643"/>
                  </a:lnTo>
                  <a:lnTo>
                    <a:pt x="1543" y="628"/>
                  </a:lnTo>
                  <a:lnTo>
                    <a:pt x="1557" y="616"/>
                  </a:lnTo>
                  <a:lnTo>
                    <a:pt x="1572" y="604"/>
                  </a:lnTo>
                  <a:lnTo>
                    <a:pt x="1584" y="594"/>
                  </a:lnTo>
                  <a:lnTo>
                    <a:pt x="1598" y="586"/>
                  </a:lnTo>
                  <a:lnTo>
                    <a:pt x="1614" y="577"/>
                  </a:lnTo>
                  <a:lnTo>
                    <a:pt x="1634" y="567"/>
                  </a:lnTo>
                  <a:lnTo>
                    <a:pt x="1653" y="561"/>
                  </a:lnTo>
                  <a:lnTo>
                    <a:pt x="1667" y="557"/>
                  </a:lnTo>
                  <a:lnTo>
                    <a:pt x="1673" y="557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24" name="Freeform 105"/>
            <p:cNvSpPr>
              <a:spLocks/>
            </p:cNvSpPr>
            <p:nvPr/>
          </p:nvSpPr>
          <p:spPr bwMode="gray">
            <a:xfrm>
              <a:off x="2264" y="884"/>
              <a:ext cx="1641" cy="1473"/>
            </a:xfrm>
            <a:custGeom>
              <a:avLst/>
              <a:gdLst>
                <a:gd name="T0" fmla="*/ 651 w 3282"/>
                <a:gd name="T1" fmla="*/ 10 h 2947"/>
                <a:gd name="T2" fmla="*/ 669 w 3282"/>
                <a:gd name="T3" fmla="*/ 0 h 2947"/>
                <a:gd name="T4" fmla="*/ 720 w 3282"/>
                <a:gd name="T5" fmla="*/ 75 h 2947"/>
                <a:gd name="T6" fmla="*/ 808 w 3282"/>
                <a:gd name="T7" fmla="*/ 154 h 2947"/>
                <a:gd name="T8" fmla="*/ 761 w 3282"/>
                <a:gd name="T9" fmla="*/ 265 h 2947"/>
                <a:gd name="T10" fmla="*/ 737 w 3282"/>
                <a:gd name="T11" fmla="*/ 326 h 2947"/>
                <a:gd name="T12" fmla="*/ 793 w 3282"/>
                <a:gd name="T13" fmla="*/ 368 h 2947"/>
                <a:gd name="T14" fmla="*/ 785 w 3282"/>
                <a:gd name="T15" fmla="*/ 441 h 2947"/>
                <a:gd name="T16" fmla="*/ 710 w 3282"/>
                <a:gd name="T17" fmla="*/ 486 h 2947"/>
                <a:gd name="T18" fmla="*/ 693 w 3282"/>
                <a:gd name="T19" fmla="*/ 529 h 2947"/>
                <a:gd name="T20" fmla="*/ 634 w 3282"/>
                <a:gd name="T21" fmla="*/ 485 h 2947"/>
                <a:gd name="T22" fmla="*/ 587 w 3282"/>
                <a:gd name="T23" fmla="*/ 518 h 2947"/>
                <a:gd name="T24" fmla="*/ 530 w 3282"/>
                <a:gd name="T25" fmla="*/ 545 h 2947"/>
                <a:gd name="T26" fmla="*/ 470 w 3282"/>
                <a:gd name="T27" fmla="*/ 631 h 2947"/>
                <a:gd name="T28" fmla="*/ 376 w 3282"/>
                <a:gd name="T29" fmla="*/ 713 h 2947"/>
                <a:gd name="T30" fmla="*/ 309 w 3282"/>
                <a:gd name="T31" fmla="*/ 676 h 2947"/>
                <a:gd name="T32" fmla="*/ 235 w 3282"/>
                <a:gd name="T33" fmla="*/ 736 h 2947"/>
                <a:gd name="T34" fmla="*/ 189 w 3282"/>
                <a:gd name="T35" fmla="*/ 655 h 2947"/>
                <a:gd name="T36" fmla="*/ 88 w 3282"/>
                <a:gd name="T37" fmla="*/ 617 h 2947"/>
                <a:gd name="T38" fmla="*/ 9 w 3282"/>
                <a:gd name="T39" fmla="*/ 583 h 2947"/>
                <a:gd name="T40" fmla="*/ 20 w 3282"/>
                <a:gd name="T41" fmla="*/ 515 h 2947"/>
                <a:gd name="T42" fmla="*/ 70 w 3282"/>
                <a:gd name="T43" fmla="*/ 522 h 2947"/>
                <a:gd name="T44" fmla="*/ 103 w 3282"/>
                <a:gd name="T45" fmla="*/ 518 h 2947"/>
                <a:gd name="T46" fmla="*/ 144 w 3282"/>
                <a:gd name="T47" fmla="*/ 526 h 2947"/>
                <a:gd name="T48" fmla="*/ 178 w 3282"/>
                <a:gd name="T49" fmla="*/ 545 h 2947"/>
                <a:gd name="T50" fmla="*/ 223 w 3282"/>
                <a:gd name="T51" fmla="*/ 550 h 2947"/>
                <a:gd name="T52" fmla="*/ 246 w 3282"/>
                <a:gd name="T53" fmla="*/ 558 h 2947"/>
                <a:gd name="T54" fmla="*/ 291 w 3282"/>
                <a:gd name="T55" fmla="*/ 532 h 2947"/>
                <a:gd name="T56" fmla="*/ 341 w 3282"/>
                <a:gd name="T57" fmla="*/ 519 h 2947"/>
                <a:gd name="T58" fmla="*/ 375 w 3282"/>
                <a:gd name="T59" fmla="*/ 517 h 2947"/>
                <a:gd name="T60" fmla="*/ 398 w 3282"/>
                <a:gd name="T61" fmla="*/ 506 h 2947"/>
                <a:gd name="T62" fmla="*/ 420 w 3282"/>
                <a:gd name="T63" fmla="*/ 485 h 2947"/>
                <a:gd name="T64" fmla="*/ 443 w 3282"/>
                <a:gd name="T65" fmla="*/ 466 h 2947"/>
                <a:gd name="T66" fmla="*/ 459 w 3282"/>
                <a:gd name="T67" fmla="*/ 452 h 2947"/>
                <a:gd name="T68" fmla="*/ 443 w 3282"/>
                <a:gd name="T69" fmla="*/ 419 h 2947"/>
                <a:gd name="T70" fmla="*/ 466 w 3282"/>
                <a:gd name="T71" fmla="*/ 396 h 2947"/>
                <a:gd name="T72" fmla="*/ 505 w 3282"/>
                <a:gd name="T73" fmla="*/ 403 h 2947"/>
                <a:gd name="T74" fmla="*/ 530 w 3282"/>
                <a:gd name="T75" fmla="*/ 375 h 2947"/>
                <a:gd name="T76" fmla="*/ 561 w 3282"/>
                <a:gd name="T77" fmla="*/ 369 h 2947"/>
                <a:gd name="T78" fmla="*/ 579 w 3282"/>
                <a:gd name="T79" fmla="*/ 341 h 2947"/>
                <a:gd name="T80" fmla="*/ 607 w 3282"/>
                <a:gd name="T81" fmla="*/ 315 h 2947"/>
                <a:gd name="T82" fmla="*/ 634 w 3282"/>
                <a:gd name="T83" fmla="*/ 298 h 2947"/>
                <a:gd name="T84" fmla="*/ 672 w 3282"/>
                <a:gd name="T85" fmla="*/ 300 h 2947"/>
                <a:gd name="T86" fmla="*/ 671 w 3282"/>
                <a:gd name="T87" fmla="*/ 277 h 2947"/>
                <a:gd name="T88" fmla="*/ 631 w 3282"/>
                <a:gd name="T89" fmla="*/ 249 h 2947"/>
                <a:gd name="T90" fmla="*/ 607 w 3282"/>
                <a:gd name="T91" fmla="*/ 260 h 2947"/>
                <a:gd name="T92" fmla="*/ 576 w 3282"/>
                <a:gd name="T93" fmla="*/ 258 h 2947"/>
                <a:gd name="T94" fmla="*/ 553 w 3282"/>
                <a:gd name="T95" fmla="*/ 268 h 2947"/>
                <a:gd name="T96" fmla="*/ 549 w 3282"/>
                <a:gd name="T97" fmla="*/ 245 h 2947"/>
                <a:gd name="T98" fmla="*/ 560 w 3282"/>
                <a:gd name="T99" fmla="*/ 195 h 2947"/>
                <a:gd name="T100" fmla="*/ 583 w 3282"/>
                <a:gd name="T101" fmla="*/ 179 h 2947"/>
                <a:gd name="T102" fmla="*/ 611 w 3282"/>
                <a:gd name="T103" fmla="*/ 168 h 2947"/>
                <a:gd name="T104" fmla="*/ 635 w 3282"/>
                <a:gd name="T105" fmla="*/ 152 h 2947"/>
                <a:gd name="T106" fmla="*/ 636 w 3282"/>
                <a:gd name="T107" fmla="*/ 124 h 2947"/>
                <a:gd name="T108" fmla="*/ 647 w 3282"/>
                <a:gd name="T109" fmla="*/ 84 h 2947"/>
                <a:gd name="T110" fmla="*/ 659 w 3282"/>
                <a:gd name="T111" fmla="*/ 61 h 2947"/>
                <a:gd name="T112" fmla="*/ 652 w 3282"/>
                <a:gd name="T113" fmla="*/ 37 h 2947"/>
                <a:gd name="T114" fmla="*/ 637 w 3282"/>
                <a:gd name="T115" fmla="*/ 31 h 294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282"/>
                <a:gd name="T175" fmla="*/ 0 h 2947"/>
                <a:gd name="T176" fmla="*/ 3282 w 3282"/>
                <a:gd name="T177" fmla="*/ 2947 h 294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282" h="2947">
                  <a:moveTo>
                    <a:pt x="2552" y="115"/>
                  </a:moveTo>
                  <a:lnTo>
                    <a:pt x="2554" y="111"/>
                  </a:lnTo>
                  <a:lnTo>
                    <a:pt x="2559" y="101"/>
                  </a:lnTo>
                  <a:lnTo>
                    <a:pt x="2569" y="87"/>
                  </a:lnTo>
                  <a:lnTo>
                    <a:pt x="2579" y="73"/>
                  </a:lnTo>
                  <a:lnTo>
                    <a:pt x="2589" y="55"/>
                  </a:lnTo>
                  <a:lnTo>
                    <a:pt x="2601" y="42"/>
                  </a:lnTo>
                  <a:lnTo>
                    <a:pt x="2609" y="28"/>
                  </a:lnTo>
                  <a:lnTo>
                    <a:pt x="2617" y="20"/>
                  </a:lnTo>
                  <a:lnTo>
                    <a:pt x="2628" y="12"/>
                  </a:lnTo>
                  <a:lnTo>
                    <a:pt x="2642" y="6"/>
                  </a:lnTo>
                  <a:lnTo>
                    <a:pt x="2658" y="2"/>
                  </a:lnTo>
                  <a:lnTo>
                    <a:pt x="2670" y="0"/>
                  </a:lnTo>
                  <a:lnTo>
                    <a:pt x="2676" y="0"/>
                  </a:lnTo>
                  <a:lnTo>
                    <a:pt x="2715" y="50"/>
                  </a:lnTo>
                  <a:lnTo>
                    <a:pt x="2670" y="132"/>
                  </a:lnTo>
                  <a:lnTo>
                    <a:pt x="2758" y="183"/>
                  </a:lnTo>
                  <a:lnTo>
                    <a:pt x="2782" y="142"/>
                  </a:lnTo>
                  <a:lnTo>
                    <a:pt x="2849" y="164"/>
                  </a:lnTo>
                  <a:lnTo>
                    <a:pt x="2853" y="231"/>
                  </a:lnTo>
                  <a:lnTo>
                    <a:pt x="2880" y="303"/>
                  </a:lnTo>
                  <a:lnTo>
                    <a:pt x="2983" y="303"/>
                  </a:lnTo>
                  <a:lnTo>
                    <a:pt x="3091" y="268"/>
                  </a:lnTo>
                  <a:lnTo>
                    <a:pt x="3138" y="207"/>
                  </a:lnTo>
                  <a:lnTo>
                    <a:pt x="3250" y="286"/>
                  </a:lnTo>
                  <a:lnTo>
                    <a:pt x="3231" y="386"/>
                  </a:lnTo>
                  <a:lnTo>
                    <a:pt x="3201" y="500"/>
                  </a:lnTo>
                  <a:lnTo>
                    <a:pt x="3231" y="616"/>
                  </a:lnTo>
                  <a:lnTo>
                    <a:pt x="3199" y="632"/>
                  </a:lnTo>
                  <a:lnTo>
                    <a:pt x="3191" y="701"/>
                  </a:lnTo>
                  <a:lnTo>
                    <a:pt x="3140" y="756"/>
                  </a:lnTo>
                  <a:lnTo>
                    <a:pt x="3085" y="866"/>
                  </a:lnTo>
                  <a:lnTo>
                    <a:pt x="3002" y="957"/>
                  </a:lnTo>
                  <a:lnTo>
                    <a:pt x="2987" y="1004"/>
                  </a:lnTo>
                  <a:lnTo>
                    <a:pt x="3042" y="1063"/>
                  </a:lnTo>
                  <a:lnTo>
                    <a:pt x="3083" y="1120"/>
                  </a:lnTo>
                  <a:lnTo>
                    <a:pt x="3071" y="1201"/>
                  </a:lnTo>
                  <a:lnTo>
                    <a:pt x="3079" y="1266"/>
                  </a:lnTo>
                  <a:lnTo>
                    <a:pt x="3030" y="1244"/>
                  </a:lnTo>
                  <a:lnTo>
                    <a:pt x="3014" y="1264"/>
                  </a:lnTo>
                  <a:lnTo>
                    <a:pt x="2971" y="1250"/>
                  </a:lnTo>
                  <a:lnTo>
                    <a:pt x="2947" y="1305"/>
                  </a:lnTo>
                  <a:lnTo>
                    <a:pt x="2989" y="1313"/>
                  </a:lnTo>
                  <a:lnTo>
                    <a:pt x="3030" y="1368"/>
                  </a:lnTo>
                  <a:lnTo>
                    <a:pt x="3024" y="1451"/>
                  </a:lnTo>
                  <a:lnTo>
                    <a:pt x="3059" y="1500"/>
                  </a:lnTo>
                  <a:lnTo>
                    <a:pt x="3061" y="1530"/>
                  </a:lnTo>
                  <a:lnTo>
                    <a:pt x="3091" y="1536"/>
                  </a:lnTo>
                  <a:lnTo>
                    <a:pt x="3170" y="1475"/>
                  </a:lnTo>
                  <a:lnTo>
                    <a:pt x="3209" y="1541"/>
                  </a:lnTo>
                  <a:lnTo>
                    <a:pt x="3244" y="1608"/>
                  </a:lnTo>
                  <a:lnTo>
                    <a:pt x="3282" y="1630"/>
                  </a:lnTo>
                  <a:lnTo>
                    <a:pt x="3282" y="1677"/>
                  </a:lnTo>
                  <a:lnTo>
                    <a:pt x="3239" y="1728"/>
                  </a:lnTo>
                  <a:lnTo>
                    <a:pt x="3189" y="1776"/>
                  </a:lnTo>
                  <a:lnTo>
                    <a:pt x="3138" y="1766"/>
                  </a:lnTo>
                  <a:lnTo>
                    <a:pt x="3134" y="1803"/>
                  </a:lnTo>
                  <a:lnTo>
                    <a:pt x="3101" y="1819"/>
                  </a:lnTo>
                  <a:lnTo>
                    <a:pt x="3032" y="1839"/>
                  </a:lnTo>
                  <a:lnTo>
                    <a:pt x="2981" y="1898"/>
                  </a:lnTo>
                  <a:lnTo>
                    <a:pt x="2928" y="1941"/>
                  </a:lnTo>
                  <a:lnTo>
                    <a:pt x="2884" y="2012"/>
                  </a:lnTo>
                  <a:lnTo>
                    <a:pt x="2839" y="1947"/>
                  </a:lnTo>
                  <a:lnTo>
                    <a:pt x="2798" y="1917"/>
                  </a:lnTo>
                  <a:lnTo>
                    <a:pt x="2768" y="1945"/>
                  </a:lnTo>
                  <a:lnTo>
                    <a:pt x="2788" y="1967"/>
                  </a:lnTo>
                  <a:lnTo>
                    <a:pt x="2788" y="2032"/>
                  </a:lnTo>
                  <a:lnTo>
                    <a:pt x="2811" y="2087"/>
                  </a:lnTo>
                  <a:lnTo>
                    <a:pt x="2778" y="2140"/>
                  </a:lnTo>
                  <a:lnTo>
                    <a:pt x="2770" y="2118"/>
                  </a:lnTo>
                  <a:lnTo>
                    <a:pt x="2703" y="2116"/>
                  </a:lnTo>
                  <a:lnTo>
                    <a:pt x="2656" y="2073"/>
                  </a:lnTo>
                  <a:lnTo>
                    <a:pt x="2640" y="2012"/>
                  </a:lnTo>
                  <a:lnTo>
                    <a:pt x="2607" y="1971"/>
                  </a:lnTo>
                  <a:lnTo>
                    <a:pt x="2581" y="1925"/>
                  </a:lnTo>
                  <a:lnTo>
                    <a:pt x="2556" y="1911"/>
                  </a:lnTo>
                  <a:lnTo>
                    <a:pt x="2536" y="1941"/>
                  </a:lnTo>
                  <a:lnTo>
                    <a:pt x="2506" y="1943"/>
                  </a:lnTo>
                  <a:lnTo>
                    <a:pt x="2469" y="1967"/>
                  </a:lnTo>
                  <a:lnTo>
                    <a:pt x="2479" y="2035"/>
                  </a:lnTo>
                  <a:lnTo>
                    <a:pt x="2441" y="2049"/>
                  </a:lnTo>
                  <a:lnTo>
                    <a:pt x="2414" y="2039"/>
                  </a:lnTo>
                  <a:lnTo>
                    <a:pt x="2386" y="2075"/>
                  </a:lnTo>
                  <a:lnTo>
                    <a:pt x="2347" y="2073"/>
                  </a:lnTo>
                  <a:lnTo>
                    <a:pt x="2296" y="2128"/>
                  </a:lnTo>
                  <a:lnTo>
                    <a:pt x="2248" y="2132"/>
                  </a:lnTo>
                  <a:lnTo>
                    <a:pt x="2231" y="2055"/>
                  </a:lnTo>
                  <a:lnTo>
                    <a:pt x="2183" y="2051"/>
                  </a:lnTo>
                  <a:lnTo>
                    <a:pt x="2158" y="2093"/>
                  </a:lnTo>
                  <a:lnTo>
                    <a:pt x="2152" y="2142"/>
                  </a:lnTo>
                  <a:lnTo>
                    <a:pt x="2120" y="2181"/>
                  </a:lnTo>
                  <a:lnTo>
                    <a:pt x="2132" y="2222"/>
                  </a:lnTo>
                  <a:lnTo>
                    <a:pt x="2117" y="2246"/>
                  </a:lnTo>
                  <a:lnTo>
                    <a:pt x="2185" y="2333"/>
                  </a:lnTo>
                  <a:lnTo>
                    <a:pt x="2075" y="2376"/>
                  </a:lnTo>
                  <a:lnTo>
                    <a:pt x="2014" y="2376"/>
                  </a:lnTo>
                  <a:lnTo>
                    <a:pt x="1928" y="2407"/>
                  </a:lnTo>
                  <a:lnTo>
                    <a:pt x="1880" y="2526"/>
                  </a:lnTo>
                  <a:lnTo>
                    <a:pt x="1802" y="2555"/>
                  </a:lnTo>
                  <a:lnTo>
                    <a:pt x="1766" y="2539"/>
                  </a:lnTo>
                  <a:lnTo>
                    <a:pt x="1731" y="2598"/>
                  </a:lnTo>
                  <a:lnTo>
                    <a:pt x="1674" y="2579"/>
                  </a:lnTo>
                  <a:lnTo>
                    <a:pt x="1621" y="2638"/>
                  </a:lnTo>
                  <a:lnTo>
                    <a:pt x="1601" y="2718"/>
                  </a:lnTo>
                  <a:lnTo>
                    <a:pt x="1502" y="2852"/>
                  </a:lnTo>
                  <a:lnTo>
                    <a:pt x="1459" y="2888"/>
                  </a:lnTo>
                  <a:lnTo>
                    <a:pt x="1430" y="2860"/>
                  </a:lnTo>
                  <a:lnTo>
                    <a:pt x="1339" y="2876"/>
                  </a:lnTo>
                  <a:lnTo>
                    <a:pt x="1298" y="2823"/>
                  </a:lnTo>
                  <a:lnTo>
                    <a:pt x="1239" y="2821"/>
                  </a:lnTo>
                  <a:lnTo>
                    <a:pt x="1195" y="2781"/>
                  </a:lnTo>
                  <a:lnTo>
                    <a:pt x="1233" y="2707"/>
                  </a:lnTo>
                  <a:lnTo>
                    <a:pt x="1248" y="2659"/>
                  </a:lnTo>
                  <a:lnTo>
                    <a:pt x="1215" y="2612"/>
                  </a:lnTo>
                  <a:lnTo>
                    <a:pt x="1150" y="2630"/>
                  </a:lnTo>
                  <a:lnTo>
                    <a:pt x="1115" y="2709"/>
                  </a:lnTo>
                  <a:lnTo>
                    <a:pt x="1101" y="2846"/>
                  </a:lnTo>
                  <a:lnTo>
                    <a:pt x="1052" y="2901"/>
                  </a:lnTo>
                  <a:lnTo>
                    <a:pt x="939" y="2947"/>
                  </a:lnTo>
                  <a:lnTo>
                    <a:pt x="869" y="2941"/>
                  </a:lnTo>
                  <a:lnTo>
                    <a:pt x="810" y="2886"/>
                  </a:lnTo>
                  <a:lnTo>
                    <a:pt x="817" y="2795"/>
                  </a:lnTo>
                  <a:lnTo>
                    <a:pt x="874" y="2764"/>
                  </a:lnTo>
                  <a:lnTo>
                    <a:pt x="874" y="2657"/>
                  </a:lnTo>
                  <a:lnTo>
                    <a:pt x="829" y="2618"/>
                  </a:lnTo>
                  <a:lnTo>
                    <a:pt x="754" y="2620"/>
                  </a:lnTo>
                  <a:lnTo>
                    <a:pt x="658" y="2714"/>
                  </a:lnTo>
                  <a:lnTo>
                    <a:pt x="524" y="2714"/>
                  </a:lnTo>
                  <a:lnTo>
                    <a:pt x="441" y="2671"/>
                  </a:lnTo>
                  <a:lnTo>
                    <a:pt x="445" y="2610"/>
                  </a:lnTo>
                  <a:lnTo>
                    <a:pt x="378" y="2606"/>
                  </a:lnTo>
                  <a:lnTo>
                    <a:pt x="302" y="2539"/>
                  </a:lnTo>
                  <a:lnTo>
                    <a:pt x="351" y="2470"/>
                  </a:lnTo>
                  <a:lnTo>
                    <a:pt x="396" y="2457"/>
                  </a:lnTo>
                  <a:lnTo>
                    <a:pt x="376" y="2390"/>
                  </a:lnTo>
                  <a:lnTo>
                    <a:pt x="296" y="2362"/>
                  </a:lnTo>
                  <a:lnTo>
                    <a:pt x="203" y="2374"/>
                  </a:lnTo>
                  <a:lnTo>
                    <a:pt x="156" y="2429"/>
                  </a:lnTo>
                  <a:lnTo>
                    <a:pt x="111" y="2423"/>
                  </a:lnTo>
                  <a:lnTo>
                    <a:pt x="34" y="2333"/>
                  </a:lnTo>
                  <a:lnTo>
                    <a:pt x="0" y="2236"/>
                  </a:lnTo>
                  <a:lnTo>
                    <a:pt x="18" y="2179"/>
                  </a:lnTo>
                  <a:lnTo>
                    <a:pt x="10" y="2055"/>
                  </a:lnTo>
                  <a:lnTo>
                    <a:pt x="14" y="2057"/>
                  </a:lnTo>
                  <a:lnTo>
                    <a:pt x="30" y="2057"/>
                  </a:lnTo>
                  <a:lnTo>
                    <a:pt x="52" y="2059"/>
                  </a:lnTo>
                  <a:lnTo>
                    <a:pt x="79" y="2063"/>
                  </a:lnTo>
                  <a:lnTo>
                    <a:pt x="109" y="2065"/>
                  </a:lnTo>
                  <a:lnTo>
                    <a:pt x="138" y="2069"/>
                  </a:lnTo>
                  <a:lnTo>
                    <a:pt x="166" y="2073"/>
                  </a:lnTo>
                  <a:lnTo>
                    <a:pt x="189" y="2077"/>
                  </a:lnTo>
                  <a:lnTo>
                    <a:pt x="207" y="2081"/>
                  </a:lnTo>
                  <a:lnTo>
                    <a:pt x="243" y="2089"/>
                  </a:lnTo>
                  <a:lnTo>
                    <a:pt x="278" y="2089"/>
                  </a:lnTo>
                  <a:lnTo>
                    <a:pt x="308" y="2081"/>
                  </a:lnTo>
                  <a:lnTo>
                    <a:pt x="323" y="2075"/>
                  </a:lnTo>
                  <a:lnTo>
                    <a:pt x="337" y="2069"/>
                  </a:lnTo>
                  <a:lnTo>
                    <a:pt x="351" y="2067"/>
                  </a:lnTo>
                  <a:lnTo>
                    <a:pt x="367" y="2065"/>
                  </a:lnTo>
                  <a:lnTo>
                    <a:pt x="386" y="2069"/>
                  </a:lnTo>
                  <a:lnTo>
                    <a:pt x="412" y="2075"/>
                  </a:lnTo>
                  <a:lnTo>
                    <a:pt x="441" y="2079"/>
                  </a:lnTo>
                  <a:lnTo>
                    <a:pt x="473" y="2083"/>
                  </a:lnTo>
                  <a:lnTo>
                    <a:pt x="498" y="2087"/>
                  </a:lnTo>
                  <a:lnTo>
                    <a:pt x="518" y="2087"/>
                  </a:lnTo>
                  <a:lnTo>
                    <a:pt x="542" y="2089"/>
                  </a:lnTo>
                  <a:lnTo>
                    <a:pt x="560" y="2095"/>
                  </a:lnTo>
                  <a:lnTo>
                    <a:pt x="575" y="2104"/>
                  </a:lnTo>
                  <a:lnTo>
                    <a:pt x="589" y="2118"/>
                  </a:lnTo>
                  <a:lnTo>
                    <a:pt x="607" y="2134"/>
                  </a:lnTo>
                  <a:lnTo>
                    <a:pt x="626" y="2148"/>
                  </a:lnTo>
                  <a:lnTo>
                    <a:pt x="646" y="2156"/>
                  </a:lnTo>
                  <a:lnTo>
                    <a:pt x="666" y="2163"/>
                  </a:lnTo>
                  <a:lnTo>
                    <a:pt x="685" y="2173"/>
                  </a:lnTo>
                  <a:lnTo>
                    <a:pt x="709" y="2183"/>
                  </a:lnTo>
                  <a:lnTo>
                    <a:pt x="739" y="2193"/>
                  </a:lnTo>
                  <a:lnTo>
                    <a:pt x="762" y="2197"/>
                  </a:lnTo>
                  <a:lnTo>
                    <a:pt x="792" y="2199"/>
                  </a:lnTo>
                  <a:lnTo>
                    <a:pt x="821" y="2201"/>
                  </a:lnTo>
                  <a:lnTo>
                    <a:pt x="851" y="2201"/>
                  </a:lnTo>
                  <a:lnTo>
                    <a:pt x="874" y="2201"/>
                  </a:lnTo>
                  <a:lnTo>
                    <a:pt x="892" y="2203"/>
                  </a:lnTo>
                  <a:lnTo>
                    <a:pt x="904" y="2207"/>
                  </a:lnTo>
                  <a:lnTo>
                    <a:pt x="914" y="2215"/>
                  </a:lnTo>
                  <a:lnTo>
                    <a:pt x="924" y="2224"/>
                  </a:lnTo>
                  <a:lnTo>
                    <a:pt x="935" y="2232"/>
                  </a:lnTo>
                  <a:lnTo>
                    <a:pt x="947" y="2236"/>
                  </a:lnTo>
                  <a:lnTo>
                    <a:pt x="965" y="2238"/>
                  </a:lnTo>
                  <a:lnTo>
                    <a:pt x="985" y="2234"/>
                  </a:lnTo>
                  <a:lnTo>
                    <a:pt x="1002" y="2224"/>
                  </a:lnTo>
                  <a:lnTo>
                    <a:pt x="1024" y="2207"/>
                  </a:lnTo>
                  <a:lnTo>
                    <a:pt x="1048" y="2187"/>
                  </a:lnTo>
                  <a:lnTo>
                    <a:pt x="1073" y="2171"/>
                  </a:lnTo>
                  <a:lnTo>
                    <a:pt x="1103" y="2157"/>
                  </a:lnTo>
                  <a:lnTo>
                    <a:pt x="1134" y="2144"/>
                  </a:lnTo>
                  <a:lnTo>
                    <a:pt x="1164" y="2130"/>
                  </a:lnTo>
                  <a:lnTo>
                    <a:pt x="1199" y="2114"/>
                  </a:lnTo>
                  <a:lnTo>
                    <a:pt x="1241" y="2098"/>
                  </a:lnTo>
                  <a:lnTo>
                    <a:pt x="1282" y="2087"/>
                  </a:lnTo>
                  <a:lnTo>
                    <a:pt x="1325" y="2079"/>
                  </a:lnTo>
                  <a:lnTo>
                    <a:pt x="1345" y="2077"/>
                  </a:lnTo>
                  <a:lnTo>
                    <a:pt x="1357" y="2077"/>
                  </a:lnTo>
                  <a:lnTo>
                    <a:pt x="1363" y="2079"/>
                  </a:lnTo>
                  <a:lnTo>
                    <a:pt x="1367" y="2079"/>
                  </a:lnTo>
                  <a:lnTo>
                    <a:pt x="1371" y="2081"/>
                  </a:lnTo>
                  <a:lnTo>
                    <a:pt x="1378" y="2081"/>
                  </a:lnTo>
                  <a:lnTo>
                    <a:pt x="1392" y="2081"/>
                  </a:lnTo>
                  <a:lnTo>
                    <a:pt x="1418" y="2079"/>
                  </a:lnTo>
                  <a:lnTo>
                    <a:pt x="1463" y="2075"/>
                  </a:lnTo>
                  <a:lnTo>
                    <a:pt x="1498" y="2071"/>
                  </a:lnTo>
                  <a:lnTo>
                    <a:pt x="1526" y="2065"/>
                  </a:lnTo>
                  <a:lnTo>
                    <a:pt x="1548" y="2059"/>
                  </a:lnTo>
                  <a:lnTo>
                    <a:pt x="1561" y="2053"/>
                  </a:lnTo>
                  <a:lnTo>
                    <a:pt x="1571" y="2045"/>
                  </a:lnTo>
                  <a:lnTo>
                    <a:pt x="1577" y="2035"/>
                  </a:lnTo>
                  <a:lnTo>
                    <a:pt x="1581" y="2030"/>
                  </a:lnTo>
                  <a:lnTo>
                    <a:pt x="1589" y="2024"/>
                  </a:lnTo>
                  <a:lnTo>
                    <a:pt x="1603" y="2018"/>
                  </a:lnTo>
                  <a:lnTo>
                    <a:pt x="1622" y="2014"/>
                  </a:lnTo>
                  <a:lnTo>
                    <a:pt x="1640" y="2006"/>
                  </a:lnTo>
                  <a:lnTo>
                    <a:pt x="1656" y="1994"/>
                  </a:lnTo>
                  <a:lnTo>
                    <a:pt x="1668" y="1974"/>
                  </a:lnTo>
                  <a:lnTo>
                    <a:pt x="1674" y="1957"/>
                  </a:lnTo>
                  <a:lnTo>
                    <a:pt x="1680" y="1941"/>
                  </a:lnTo>
                  <a:lnTo>
                    <a:pt x="1685" y="1927"/>
                  </a:lnTo>
                  <a:lnTo>
                    <a:pt x="1697" y="1913"/>
                  </a:lnTo>
                  <a:lnTo>
                    <a:pt x="1715" y="1900"/>
                  </a:lnTo>
                  <a:lnTo>
                    <a:pt x="1737" y="1888"/>
                  </a:lnTo>
                  <a:lnTo>
                    <a:pt x="1752" y="1878"/>
                  </a:lnTo>
                  <a:lnTo>
                    <a:pt x="1764" y="1872"/>
                  </a:lnTo>
                  <a:lnTo>
                    <a:pt x="1772" y="1866"/>
                  </a:lnTo>
                  <a:lnTo>
                    <a:pt x="1780" y="1860"/>
                  </a:lnTo>
                  <a:lnTo>
                    <a:pt x="1790" y="1854"/>
                  </a:lnTo>
                  <a:lnTo>
                    <a:pt x="1804" y="1848"/>
                  </a:lnTo>
                  <a:lnTo>
                    <a:pt x="1817" y="1841"/>
                  </a:lnTo>
                  <a:lnTo>
                    <a:pt x="1831" y="1831"/>
                  </a:lnTo>
                  <a:lnTo>
                    <a:pt x="1837" y="1821"/>
                  </a:lnTo>
                  <a:lnTo>
                    <a:pt x="1837" y="1811"/>
                  </a:lnTo>
                  <a:lnTo>
                    <a:pt x="1825" y="1795"/>
                  </a:lnTo>
                  <a:lnTo>
                    <a:pt x="1809" y="1780"/>
                  </a:lnTo>
                  <a:lnTo>
                    <a:pt x="1794" y="1762"/>
                  </a:lnTo>
                  <a:lnTo>
                    <a:pt x="1780" y="1744"/>
                  </a:lnTo>
                  <a:lnTo>
                    <a:pt x="1772" y="1726"/>
                  </a:lnTo>
                  <a:lnTo>
                    <a:pt x="1772" y="1707"/>
                  </a:lnTo>
                  <a:lnTo>
                    <a:pt x="1772" y="1679"/>
                  </a:lnTo>
                  <a:lnTo>
                    <a:pt x="1776" y="1652"/>
                  </a:lnTo>
                  <a:lnTo>
                    <a:pt x="1782" y="1628"/>
                  </a:lnTo>
                  <a:lnTo>
                    <a:pt x="1790" y="1608"/>
                  </a:lnTo>
                  <a:lnTo>
                    <a:pt x="1806" y="1593"/>
                  </a:lnTo>
                  <a:lnTo>
                    <a:pt x="1823" y="1585"/>
                  </a:lnTo>
                  <a:lnTo>
                    <a:pt x="1843" y="1581"/>
                  </a:lnTo>
                  <a:lnTo>
                    <a:pt x="1863" y="1585"/>
                  </a:lnTo>
                  <a:lnTo>
                    <a:pt x="1884" y="1597"/>
                  </a:lnTo>
                  <a:lnTo>
                    <a:pt x="1910" y="1606"/>
                  </a:lnTo>
                  <a:lnTo>
                    <a:pt x="1937" y="1614"/>
                  </a:lnTo>
                  <a:lnTo>
                    <a:pt x="1963" y="1616"/>
                  </a:lnTo>
                  <a:lnTo>
                    <a:pt x="1985" y="1614"/>
                  </a:lnTo>
                  <a:lnTo>
                    <a:pt x="2002" y="1614"/>
                  </a:lnTo>
                  <a:lnTo>
                    <a:pt x="2020" y="1612"/>
                  </a:lnTo>
                  <a:lnTo>
                    <a:pt x="2034" y="1608"/>
                  </a:lnTo>
                  <a:lnTo>
                    <a:pt x="2046" y="1597"/>
                  </a:lnTo>
                  <a:lnTo>
                    <a:pt x="2058" y="1581"/>
                  </a:lnTo>
                  <a:lnTo>
                    <a:pt x="2071" y="1561"/>
                  </a:lnTo>
                  <a:lnTo>
                    <a:pt x="2085" y="1538"/>
                  </a:lnTo>
                  <a:lnTo>
                    <a:pt x="2101" y="1518"/>
                  </a:lnTo>
                  <a:lnTo>
                    <a:pt x="2117" y="1502"/>
                  </a:lnTo>
                  <a:lnTo>
                    <a:pt x="2130" y="1494"/>
                  </a:lnTo>
                  <a:lnTo>
                    <a:pt x="2146" y="1490"/>
                  </a:lnTo>
                  <a:lnTo>
                    <a:pt x="2166" y="1488"/>
                  </a:lnTo>
                  <a:lnTo>
                    <a:pt x="2189" y="1486"/>
                  </a:lnTo>
                  <a:lnTo>
                    <a:pt x="2213" y="1484"/>
                  </a:lnTo>
                  <a:lnTo>
                    <a:pt x="2231" y="1482"/>
                  </a:lnTo>
                  <a:lnTo>
                    <a:pt x="2243" y="1477"/>
                  </a:lnTo>
                  <a:lnTo>
                    <a:pt x="2254" y="1469"/>
                  </a:lnTo>
                  <a:lnTo>
                    <a:pt x="2268" y="1455"/>
                  </a:lnTo>
                  <a:lnTo>
                    <a:pt x="2284" y="1437"/>
                  </a:lnTo>
                  <a:lnTo>
                    <a:pt x="2298" y="1421"/>
                  </a:lnTo>
                  <a:lnTo>
                    <a:pt x="2308" y="1408"/>
                  </a:lnTo>
                  <a:lnTo>
                    <a:pt x="2311" y="1388"/>
                  </a:lnTo>
                  <a:lnTo>
                    <a:pt x="2315" y="1364"/>
                  </a:lnTo>
                  <a:lnTo>
                    <a:pt x="2321" y="1343"/>
                  </a:lnTo>
                  <a:lnTo>
                    <a:pt x="2331" y="1323"/>
                  </a:lnTo>
                  <a:lnTo>
                    <a:pt x="2351" y="1303"/>
                  </a:lnTo>
                  <a:lnTo>
                    <a:pt x="2374" y="1286"/>
                  </a:lnTo>
                  <a:lnTo>
                    <a:pt x="2402" y="1276"/>
                  </a:lnTo>
                  <a:lnTo>
                    <a:pt x="2416" y="1270"/>
                  </a:lnTo>
                  <a:lnTo>
                    <a:pt x="2426" y="1262"/>
                  </a:lnTo>
                  <a:lnTo>
                    <a:pt x="2433" y="1250"/>
                  </a:lnTo>
                  <a:lnTo>
                    <a:pt x="2443" y="1240"/>
                  </a:lnTo>
                  <a:lnTo>
                    <a:pt x="2455" y="1232"/>
                  </a:lnTo>
                  <a:lnTo>
                    <a:pt x="2469" y="1227"/>
                  </a:lnTo>
                  <a:lnTo>
                    <a:pt x="2487" y="1217"/>
                  </a:lnTo>
                  <a:lnTo>
                    <a:pt x="2510" y="1205"/>
                  </a:lnTo>
                  <a:lnTo>
                    <a:pt x="2534" y="1195"/>
                  </a:lnTo>
                  <a:lnTo>
                    <a:pt x="2559" y="1189"/>
                  </a:lnTo>
                  <a:lnTo>
                    <a:pt x="2583" y="1187"/>
                  </a:lnTo>
                  <a:lnTo>
                    <a:pt x="2607" y="1189"/>
                  </a:lnTo>
                  <a:lnTo>
                    <a:pt x="2628" y="1195"/>
                  </a:lnTo>
                  <a:lnTo>
                    <a:pt x="2652" y="1199"/>
                  </a:lnTo>
                  <a:lnTo>
                    <a:pt x="2670" y="1203"/>
                  </a:lnTo>
                  <a:lnTo>
                    <a:pt x="2685" y="1203"/>
                  </a:lnTo>
                  <a:lnTo>
                    <a:pt x="2697" y="1197"/>
                  </a:lnTo>
                  <a:lnTo>
                    <a:pt x="2707" y="1183"/>
                  </a:lnTo>
                  <a:lnTo>
                    <a:pt x="2713" y="1171"/>
                  </a:lnTo>
                  <a:lnTo>
                    <a:pt x="2713" y="1158"/>
                  </a:lnTo>
                  <a:lnTo>
                    <a:pt x="2707" y="1140"/>
                  </a:lnTo>
                  <a:lnTo>
                    <a:pt x="2695" y="1126"/>
                  </a:lnTo>
                  <a:lnTo>
                    <a:pt x="2682" y="1108"/>
                  </a:lnTo>
                  <a:lnTo>
                    <a:pt x="2662" y="1089"/>
                  </a:lnTo>
                  <a:lnTo>
                    <a:pt x="2644" y="1071"/>
                  </a:lnTo>
                  <a:lnTo>
                    <a:pt x="2626" y="1055"/>
                  </a:lnTo>
                  <a:lnTo>
                    <a:pt x="2611" y="1042"/>
                  </a:lnTo>
                  <a:lnTo>
                    <a:pt x="2575" y="1016"/>
                  </a:lnTo>
                  <a:lnTo>
                    <a:pt x="2538" y="1004"/>
                  </a:lnTo>
                  <a:lnTo>
                    <a:pt x="2524" y="998"/>
                  </a:lnTo>
                  <a:lnTo>
                    <a:pt x="2510" y="990"/>
                  </a:lnTo>
                  <a:lnTo>
                    <a:pt x="2498" y="986"/>
                  </a:lnTo>
                  <a:lnTo>
                    <a:pt x="2485" y="984"/>
                  </a:lnTo>
                  <a:lnTo>
                    <a:pt x="2469" y="990"/>
                  </a:lnTo>
                  <a:lnTo>
                    <a:pt x="2453" y="1006"/>
                  </a:lnTo>
                  <a:lnTo>
                    <a:pt x="2439" y="1024"/>
                  </a:lnTo>
                  <a:lnTo>
                    <a:pt x="2426" y="1040"/>
                  </a:lnTo>
                  <a:lnTo>
                    <a:pt x="2408" y="1051"/>
                  </a:lnTo>
                  <a:lnTo>
                    <a:pt x="2394" y="1053"/>
                  </a:lnTo>
                  <a:lnTo>
                    <a:pt x="2376" y="1049"/>
                  </a:lnTo>
                  <a:lnTo>
                    <a:pt x="2357" y="1044"/>
                  </a:lnTo>
                  <a:lnTo>
                    <a:pt x="2337" y="1036"/>
                  </a:lnTo>
                  <a:lnTo>
                    <a:pt x="2317" y="1032"/>
                  </a:lnTo>
                  <a:lnTo>
                    <a:pt x="2304" y="1034"/>
                  </a:lnTo>
                  <a:lnTo>
                    <a:pt x="2292" y="1042"/>
                  </a:lnTo>
                  <a:lnTo>
                    <a:pt x="2282" y="1053"/>
                  </a:lnTo>
                  <a:lnTo>
                    <a:pt x="2272" y="1067"/>
                  </a:lnTo>
                  <a:lnTo>
                    <a:pt x="2260" y="1079"/>
                  </a:lnTo>
                  <a:lnTo>
                    <a:pt x="2248" y="1087"/>
                  </a:lnTo>
                  <a:lnTo>
                    <a:pt x="2235" y="1087"/>
                  </a:lnTo>
                  <a:lnTo>
                    <a:pt x="2211" y="1075"/>
                  </a:lnTo>
                  <a:lnTo>
                    <a:pt x="2189" y="1061"/>
                  </a:lnTo>
                  <a:lnTo>
                    <a:pt x="2174" y="1044"/>
                  </a:lnTo>
                  <a:lnTo>
                    <a:pt x="2168" y="1024"/>
                  </a:lnTo>
                  <a:lnTo>
                    <a:pt x="2170" y="1010"/>
                  </a:lnTo>
                  <a:lnTo>
                    <a:pt x="2178" y="1002"/>
                  </a:lnTo>
                  <a:lnTo>
                    <a:pt x="2185" y="992"/>
                  </a:lnTo>
                  <a:lnTo>
                    <a:pt x="2193" y="982"/>
                  </a:lnTo>
                  <a:lnTo>
                    <a:pt x="2197" y="965"/>
                  </a:lnTo>
                  <a:lnTo>
                    <a:pt x="2199" y="935"/>
                  </a:lnTo>
                  <a:lnTo>
                    <a:pt x="2201" y="902"/>
                  </a:lnTo>
                  <a:lnTo>
                    <a:pt x="2207" y="868"/>
                  </a:lnTo>
                  <a:lnTo>
                    <a:pt x="2217" y="839"/>
                  </a:lnTo>
                  <a:lnTo>
                    <a:pt x="2229" y="811"/>
                  </a:lnTo>
                  <a:lnTo>
                    <a:pt x="2239" y="782"/>
                  </a:lnTo>
                  <a:lnTo>
                    <a:pt x="2248" y="754"/>
                  </a:lnTo>
                  <a:lnTo>
                    <a:pt x="2254" y="735"/>
                  </a:lnTo>
                  <a:lnTo>
                    <a:pt x="2262" y="721"/>
                  </a:lnTo>
                  <a:lnTo>
                    <a:pt x="2276" y="713"/>
                  </a:lnTo>
                  <a:lnTo>
                    <a:pt x="2296" y="711"/>
                  </a:lnTo>
                  <a:lnTo>
                    <a:pt x="2317" y="713"/>
                  </a:lnTo>
                  <a:lnTo>
                    <a:pt x="2331" y="719"/>
                  </a:lnTo>
                  <a:lnTo>
                    <a:pt x="2349" y="725"/>
                  </a:lnTo>
                  <a:lnTo>
                    <a:pt x="2365" y="733"/>
                  </a:lnTo>
                  <a:lnTo>
                    <a:pt x="2380" y="736"/>
                  </a:lnTo>
                  <a:lnTo>
                    <a:pt x="2394" y="736"/>
                  </a:lnTo>
                  <a:lnTo>
                    <a:pt x="2406" y="729"/>
                  </a:lnTo>
                  <a:lnTo>
                    <a:pt x="2424" y="703"/>
                  </a:lnTo>
                  <a:lnTo>
                    <a:pt x="2443" y="675"/>
                  </a:lnTo>
                  <a:lnTo>
                    <a:pt x="2463" y="650"/>
                  </a:lnTo>
                  <a:lnTo>
                    <a:pt x="2477" y="640"/>
                  </a:lnTo>
                  <a:lnTo>
                    <a:pt x="2493" y="636"/>
                  </a:lnTo>
                  <a:lnTo>
                    <a:pt x="2506" y="634"/>
                  </a:lnTo>
                  <a:lnTo>
                    <a:pt x="2522" y="630"/>
                  </a:lnTo>
                  <a:lnTo>
                    <a:pt x="2534" y="622"/>
                  </a:lnTo>
                  <a:lnTo>
                    <a:pt x="2540" y="611"/>
                  </a:lnTo>
                  <a:lnTo>
                    <a:pt x="2542" y="595"/>
                  </a:lnTo>
                  <a:lnTo>
                    <a:pt x="2538" y="577"/>
                  </a:lnTo>
                  <a:lnTo>
                    <a:pt x="2534" y="561"/>
                  </a:lnTo>
                  <a:lnTo>
                    <a:pt x="2530" y="548"/>
                  </a:lnTo>
                  <a:lnTo>
                    <a:pt x="2532" y="534"/>
                  </a:lnTo>
                  <a:lnTo>
                    <a:pt x="2536" y="518"/>
                  </a:lnTo>
                  <a:lnTo>
                    <a:pt x="2542" y="498"/>
                  </a:lnTo>
                  <a:lnTo>
                    <a:pt x="2550" y="477"/>
                  </a:lnTo>
                  <a:lnTo>
                    <a:pt x="2556" y="459"/>
                  </a:lnTo>
                  <a:lnTo>
                    <a:pt x="2561" y="443"/>
                  </a:lnTo>
                  <a:lnTo>
                    <a:pt x="2567" y="416"/>
                  </a:lnTo>
                  <a:lnTo>
                    <a:pt x="2571" y="386"/>
                  </a:lnTo>
                  <a:lnTo>
                    <a:pt x="2579" y="355"/>
                  </a:lnTo>
                  <a:lnTo>
                    <a:pt x="2585" y="337"/>
                  </a:lnTo>
                  <a:lnTo>
                    <a:pt x="2589" y="327"/>
                  </a:lnTo>
                  <a:lnTo>
                    <a:pt x="2595" y="317"/>
                  </a:lnTo>
                  <a:lnTo>
                    <a:pt x="2603" y="305"/>
                  </a:lnTo>
                  <a:lnTo>
                    <a:pt x="2615" y="294"/>
                  </a:lnTo>
                  <a:lnTo>
                    <a:pt x="2626" y="276"/>
                  </a:lnTo>
                  <a:lnTo>
                    <a:pt x="2632" y="260"/>
                  </a:lnTo>
                  <a:lnTo>
                    <a:pt x="2634" y="246"/>
                  </a:lnTo>
                  <a:lnTo>
                    <a:pt x="2634" y="231"/>
                  </a:lnTo>
                  <a:lnTo>
                    <a:pt x="2632" y="209"/>
                  </a:lnTo>
                  <a:lnTo>
                    <a:pt x="2632" y="185"/>
                  </a:lnTo>
                  <a:lnTo>
                    <a:pt x="2628" y="164"/>
                  </a:lnTo>
                  <a:lnTo>
                    <a:pt x="2622" y="150"/>
                  </a:lnTo>
                  <a:lnTo>
                    <a:pt x="2615" y="146"/>
                  </a:lnTo>
                  <a:lnTo>
                    <a:pt x="2605" y="148"/>
                  </a:lnTo>
                  <a:lnTo>
                    <a:pt x="2593" y="152"/>
                  </a:lnTo>
                  <a:lnTo>
                    <a:pt x="2581" y="156"/>
                  </a:lnTo>
                  <a:lnTo>
                    <a:pt x="2567" y="158"/>
                  </a:lnTo>
                  <a:lnTo>
                    <a:pt x="2556" y="156"/>
                  </a:lnTo>
                  <a:lnTo>
                    <a:pt x="2548" y="148"/>
                  </a:lnTo>
                  <a:lnTo>
                    <a:pt x="2546" y="136"/>
                  </a:lnTo>
                  <a:lnTo>
                    <a:pt x="2548" y="124"/>
                  </a:lnTo>
                  <a:lnTo>
                    <a:pt x="2550" y="116"/>
                  </a:lnTo>
                  <a:lnTo>
                    <a:pt x="2552" y="115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Freeform 106"/>
            <p:cNvSpPr>
              <a:spLocks/>
            </p:cNvSpPr>
            <p:nvPr/>
          </p:nvSpPr>
          <p:spPr bwMode="gray">
            <a:xfrm>
              <a:off x="2264" y="884"/>
              <a:ext cx="1641" cy="1473"/>
            </a:xfrm>
            <a:custGeom>
              <a:avLst/>
              <a:gdLst>
                <a:gd name="T0" fmla="*/ 651 w 3282"/>
                <a:gd name="T1" fmla="*/ 10 h 2947"/>
                <a:gd name="T2" fmla="*/ 669 w 3282"/>
                <a:gd name="T3" fmla="*/ 0 h 2947"/>
                <a:gd name="T4" fmla="*/ 720 w 3282"/>
                <a:gd name="T5" fmla="*/ 75 h 2947"/>
                <a:gd name="T6" fmla="*/ 808 w 3282"/>
                <a:gd name="T7" fmla="*/ 154 h 2947"/>
                <a:gd name="T8" fmla="*/ 761 w 3282"/>
                <a:gd name="T9" fmla="*/ 265 h 2947"/>
                <a:gd name="T10" fmla="*/ 737 w 3282"/>
                <a:gd name="T11" fmla="*/ 326 h 2947"/>
                <a:gd name="T12" fmla="*/ 793 w 3282"/>
                <a:gd name="T13" fmla="*/ 368 h 2947"/>
                <a:gd name="T14" fmla="*/ 785 w 3282"/>
                <a:gd name="T15" fmla="*/ 441 h 2947"/>
                <a:gd name="T16" fmla="*/ 710 w 3282"/>
                <a:gd name="T17" fmla="*/ 486 h 2947"/>
                <a:gd name="T18" fmla="*/ 693 w 3282"/>
                <a:gd name="T19" fmla="*/ 529 h 2947"/>
                <a:gd name="T20" fmla="*/ 634 w 3282"/>
                <a:gd name="T21" fmla="*/ 485 h 2947"/>
                <a:gd name="T22" fmla="*/ 587 w 3282"/>
                <a:gd name="T23" fmla="*/ 518 h 2947"/>
                <a:gd name="T24" fmla="*/ 530 w 3282"/>
                <a:gd name="T25" fmla="*/ 545 h 2947"/>
                <a:gd name="T26" fmla="*/ 470 w 3282"/>
                <a:gd name="T27" fmla="*/ 631 h 2947"/>
                <a:gd name="T28" fmla="*/ 376 w 3282"/>
                <a:gd name="T29" fmla="*/ 713 h 2947"/>
                <a:gd name="T30" fmla="*/ 309 w 3282"/>
                <a:gd name="T31" fmla="*/ 676 h 2947"/>
                <a:gd name="T32" fmla="*/ 235 w 3282"/>
                <a:gd name="T33" fmla="*/ 736 h 2947"/>
                <a:gd name="T34" fmla="*/ 189 w 3282"/>
                <a:gd name="T35" fmla="*/ 655 h 2947"/>
                <a:gd name="T36" fmla="*/ 88 w 3282"/>
                <a:gd name="T37" fmla="*/ 617 h 2947"/>
                <a:gd name="T38" fmla="*/ 9 w 3282"/>
                <a:gd name="T39" fmla="*/ 583 h 2947"/>
                <a:gd name="T40" fmla="*/ 20 w 3282"/>
                <a:gd name="T41" fmla="*/ 515 h 2947"/>
                <a:gd name="T42" fmla="*/ 70 w 3282"/>
                <a:gd name="T43" fmla="*/ 522 h 2947"/>
                <a:gd name="T44" fmla="*/ 103 w 3282"/>
                <a:gd name="T45" fmla="*/ 518 h 2947"/>
                <a:gd name="T46" fmla="*/ 144 w 3282"/>
                <a:gd name="T47" fmla="*/ 526 h 2947"/>
                <a:gd name="T48" fmla="*/ 178 w 3282"/>
                <a:gd name="T49" fmla="*/ 545 h 2947"/>
                <a:gd name="T50" fmla="*/ 223 w 3282"/>
                <a:gd name="T51" fmla="*/ 550 h 2947"/>
                <a:gd name="T52" fmla="*/ 246 w 3282"/>
                <a:gd name="T53" fmla="*/ 558 h 2947"/>
                <a:gd name="T54" fmla="*/ 291 w 3282"/>
                <a:gd name="T55" fmla="*/ 532 h 2947"/>
                <a:gd name="T56" fmla="*/ 341 w 3282"/>
                <a:gd name="T57" fmla="*/ 519 h 2947"/>
                <a:gd name="T58" fmla="*/ 375 w 3282"/>
                <a:gd name="T59" fmla="*/ 517 h 2947"/>
                <a:gd name="T60" fmla="*/ 398 w 3282"/>
                <a:gd name="T61" fmla="*/ 506 h 2947"/>
                <a:gd name="T62" fmla="*/ 420 w 3282"/>
                <a:gd name="T63" fmla="*/ 485 h 2947"/>
                <a:gd name="T64" fmla="*/ 443 w 3282"/>
                <a:gd name="T65" fmla="*/ 466 h 2947"/>
                <a:gd name="T66" fmla="*/ 459 w 3282"/>
                <a:gd name="T67" fmla="*/ 452 h 2947"/>
                <a:gd name="T68" fmla="*/ 443 w 3282"/>
                <a:gd name="T69" fmla="*/ 419 h 2947"/>
                <a:gd name="T70" fmla="*/ 466 w 3282"/>
                <a:gd name="T71" fmla="*/ 396 h 2947"/>
                <a:gd name="T72" fmla="*/ 505 w 3282"/>
                <a:gd name="T73" fmla="*/ 403 h 2947"/>
                <a:gd name="T74" fmla="*/ 530 w 3282"/>
                <a:gd name="T75" fmla="*/ 375 h 2947"/>
                <a:gd name="T76" fmla="*/ 561 w 3282"/>
                <a:gd name="T77" fmla="*/ 369 h 2947"/>
                <a:gd name="T78" fmla="*/ 579 w 3282"/>
                <a:gd name="T79" fmla="*/ 341 h 2947"/>
                <a:gd name="T80" fmla="*/ 607 w 3282"/>
                <a:gd name="T81" fmla="*/ 315 h 2947"/>
                <a:gd name="T82" fmla="*/ 634 w 3282"/>
                <a:gd name="T83" fmla="*/ 298 h 2947"/>
                <a:gd name="T84" fmla="*/ 672 w 3282"/>
                <a:gd name="T85" fmla="*/ 300 h 2947"/>
                <a:gd name="T86" fmla="*/ 671 w 3282"/>
                <a:gd name="T87" fmla="*/ 277 h 2947"/>
                <a:gd name="T88" fmla="*/ 631 w 3282"/>
                <a:gd name="T89" fmla="*/ 249 h 2947"/>
                <a:gd name="T90" fmla="*/ 607 w 3282"/>
                <a:gd name="T91" fmla="*/ 260 h 2947"/>
                <a:gd name="T92" fmla="*/ 576 w 3282"/>
                <a:gd name="T93" fmla="*/ 258 h 2947"/>
                <a:gd name="T94" fmla="*/ 553 w 3282"/>
                <a:gd name="T95" fmla="*/ 268 h 2947"/>
                <a:gd name="T96" fmla="*/ 549 w 3282"/>
                <a:gd name="T97" fmla="*/ 245 h 2947"/>
                <a:gd name="T98" fmla="*/ 560 w 3282"/>
                <a:gd name="T99" fmla="*/ 195 h 2947"/>
                <a:gd name="T100" fmla="*/ 583 w 3282"/>
                <a:gd name="T101" fmla="*/ 179 h 2947"/>
                <a:gd name="T102" fmla="*/ 611 w 3282"/>
                <a:gd name="T103" fmla="*/ 168 h 2947"/>
                <a:gd name="T104" fmla="*/ 635 w 3282"/>
                <a:gd name="T105" fmla="*/ 152 h 2947"/>
                <a:gd name="T106" fmla="*/ 636 w 3282"/>
                <a:gd name="T107" fmla="*/ 124 h 2947"/>
                <a:gd name="T108" fmla="*/ 647 w 3282"/>
                <a:gd name="T109" fmla="*/ 84 h 2947"/>
                <a:gd name="T110" fmla="*/ 659 w 3282"/>
                <a:gd name="T111" fmla="*/ 61 h 2947"/>
                <a:gd name="T112" fmla="*/ 652 w 3282"/>
                <a:gd name="T113" fmla="*/ 37 h 2947"/>
                <a:gd name="T114" fmla="*/ 637 w 3282"/>
                <a:gd name="T115" fmla="*/ 31 h 294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282"/>
                <a:gd name="T175" fmla="*/ 0 h 2947"/>
                <a:gd name="T176" fmla="*/ 3282 w 3282"/>
                <a:gd name="T177" fmla="*/ 2947 h 294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282" h="2947">
                  <a:moveTo>
                    <a:pt x="2552" y="115"/>
                  </a:moveTo>
                  <a:lnTo>
                    <a:pt x="2554" y="111"/>
                  </a:lnTo>
                  <a:lnTo>
                    <a:pt x="2559" y="101"/>
                  </a:lnTo>
                  <a:lnTo>
                    <a:pt x="2569" y="87"/>
                  </a:lnTo>
                  <a:lnTo>
                    <a:pt x="2579" y="73"/>
                  </a:lnTo>
                  <a:lnTo>
                    <a:pt x="2589" y="55"/>
                  </a:lnTo>
                  <a:lnTo>
                    <a:pt x="2601" y="42"/>
                  </a:lnTo>
                  <a:lnTo>
                    <a:pt x="2609" y="28"/>
                  </a:lnTo>
                  <a:lnTo>
                    <a:pt x="2617" y="20"/>
                  </a:lnTo>
                  <a:lnTo>
                    <a:pt x="2628" y="12"/>
                  </a:lnTo>
                  <a:lnTo>
                    <a:pt x="2642" y="6"/>
                  </a:lnTo>
                  <a:lnTo>
                    <a:pt x="2658" y="2"/>
                  </a:lnTo>
                  <a:lnTo>
                    <a:pt x="2670" y="0"/>
                  </a:lnTo>
                  <a:lnTo>
                    <a:pt x="2676" y="0"/>
                  </a:lnTo>
                  <a:lnTo>
                    <a:pt x="2715" y="50"/>
                  </a:lnTo>
                  <a:lnTo>
                    <a:pt x="2670" y="132"/>
                  </a:lnTo>
                  <a:lnTo>
                    <a:pt x="2758" y="183"/>
                  </a:lnTo>
                  <a:lnTo>
                    <a:pt x="2782" y="142"/>
                  </a:lnTo>
                  <a:lnTo>
                    <a:pt x="2849" y="164"/>
                  </a:lnTo>
                  <a:lnTo>
                    <a:pt x="2853" y="231"/>
                  </a:lnTo>
                  <a:lnTo>
                    <a:pt x="2880" y="303"/>
                  </a:lnTo>
                  <a:lnTo>
                    <a:pt x="2983" y="303"/>
                  </a:lnTo>
                  <a:lnTo>
                    <a:pt x="3091" y="268"/>
                  </a:lnTo>
                  <a:lnTo>
                    <a:pt x="3138" y="207"/>
                  </a:lnTo>
                  <a:lnTo>
                    <a:pt x="3250" y="286"/>
                  </a:lnTo>
                  <a:lnTo>
                    <a:pt x="3231" y="386"/>
                  </a:lnTo>
                  <a:lnTo>
                    <a:pt x="3201" y="500"/>
                  </a:lnTo>
                  <a:lnTo>
                    <a:pt x="3231" y="616"/>
                  </a:lnTo>
                  <a:lnTo>
                    <a:pt x="3199" y="632"/>
                  </a:lnTo>
                  <a:lnTo>
                    <a:pt x="3191" y="701"/>
                  </a:lnTo>
                  <a:lnTo>
                    <a:pt x="3140" y="756"/>
                  </a:lnTo>
                  <a:lnTo>
                    <a:pt x="3085" y="866"/>
                  </a:lnTo>
                  <a:lnTo>
                    <a:pt x="3002" y="957"/>
                  </a:lnTo>
                  <a:lnTo>
                    <a:pt x="2987" y="1004"/>
                  </a:lnTo>
                  <a:lnTo>
                    <a:pt x="3042" y="1063"/>
                  </a:lnTo>
                  <a:lnTo>
                    <a:pt x="3083" y="1120"/>
                  </a:lnTo>
                  <a:lnTo>
                    <a:pt x="3071" y="1201"/>
                  </a:lnTo>
                  <a:lnTo>
                    <a:pt x="3079" y="1266"/>
                  </a:lnTo>
                  <a:lnTo>
                    <a:pt x="3030" y="1244"/>
                  </a:lnTo>
                  <a:lnTo>
                    <a:pt x="3014" y="1264"/>
                  </a:lnTo>
                  <a:lnTo>
                    <a:pt x="2971" y="1250"/>
                  </a:lnTo>
                  <a:lnTo>
                    <a:pt x="2947" y="1305"/>
                  </a:lnTo>
                  <a:lnTo>
                    <a:pt x="2989" y="1313"/>
                  </a:lnTo>
                  <a:lnTo>
                    <a:pt x="3030" y="1368"/>
                  </a:lnTo>
                  <a:lnTo>
                    <a:pt x="3024" y="1451"/>
                  </a:lnTo>
                  <a:lnTo>
                    <a:pt x="3059" y="1500"/>
                  </a:lnTo>
                  <a:lnTo>
                    <a:pt x="3061" y="1530"/>
                  </a:lnTo>
                  <a:lnTo>
                    <a:pt x="3091" y="1536"/>
                  </a:lnTo>
                  <a:lnTo>
                    <a:pt x="3170" y="1475"/>
                  </a:lnTo>
                  <a:lnTo>
                    <a:pt x="3209" y="1541"/>
                  </a:lnTo>
                  <a:lnTo>
                    <a:pt x="3244" y="1608"/>
                  </a:lnTo>
                  <a:lnTo>
                    <a:pt x="3282" y="1630"/>
                  </a:lnTo>
                  <a:lnTo>
                    <a:pt x="3282" y="1677"/>
                  </a:lnTo>
                  <a:lnTo>
                    <a:pt x="3239" y="1728"/>
                  </a:lnTo>
                  <a:lnTo>
                    <a:pt x="3189" y="1776"/>
                  </a:lnTo>
                  <a:lnTo>
                    <a:pt x="3138" y="1766"/>
                  </a:lnTo>
                  <a:lnTo>
                    <a:pt x="3134" y="1803"/>
                  </a:lnTo>
                  <a:lnTo>
                    <a:pt x="3101" y="1819"/>
                  </a:lnTo>
                  <a:lnTo>
                    <a:pt x="3032" y="1839"/>
                  </a:lnTo>
                  <a:lnTo>
                    <a:pt x="2981" y="1898"/>
                  </a:lnTo>
                  <a:lnTo>
                    <a:pt x="2928" y="1941"/>
                  </a:lnTo>
                  <a:lnTo>
                    <a:pt x="2884" y="2012"/>
                  </a:lnTo>
                  <a:lnTo>
                    <a:pt x="2839" y="1947"/>
                  </a:lnTo>
                  <a:lnTo>
                    <a:pt x="2798" y="1917"/>
                  </a:lnTo>
                  <a:lnTo>
                    <a:pt x="2768" y="1945"/>
                  </a:lnTo>
                  <a:lnTo>
                    <a:pt x="2788" y="1967"/>
                  </a:lnTo>
                  <a:lnTo>
                    <a:pt x="2788" y="2032"/>
                  </a:lnTo>
                  <a:lnTo>
                    <a:pt x="2811" y="2087"/>
                  </a:lnTo>
                  <a:lnTo>
                    <a:pt x="2778" y="2140"/>
                  </a:lnTo>
                  <a:lnTo>
                    <a:pt x="2770" y="2118"/>
                  </a:lnTo>
                  <a:lnTo>
                    <a:pt x="2703" y="2116"/>
                  </a:lnTo>
                  <a:lnTo>
                    <a:pt x="2656" y="2073"/>
                  </a:lnTo>
                  <a:lnTo>
                    <a:pt x="2640" y="2012"/>
                  </a:lnTo>
                  <a:lnTo>
                    <a:pt x="2607" y="1971"/>
                  </a:lnTo>
                  <a:lnTo>
                    <a:pt x="2581" y="1925"/>
                  </a:lnTo>
                  <a:lnTo>
                    <a:pt x="2556" y="1911"/>
                  </a:lnTo>
                  <a:lnTo>
                    <a:pt x="2536" y="1941"/>
                  </a:lnTo>
                  <a:lnTo>
                    <a:pt x="2506" y="1943"/>
                  </a:lnTo>
                  <a:lnTo>
                    <a:pt x="2469" y="1967"/>
                  </a:lnTo>
                  <a:lnTo>
                    <a:pt x="2479" y="2035"/>
                  </a:lnTo>
                  <a:lnTo>
                    <a:pt x="2441" y="2049"/>
                  </a:lnTo>
                  <a:lnTo>
                    <a:pt x="2414" y="2039"/>
                  </a:lnTo>
                  <a:lnTo>
                    <a:pt x="2386" y="2075"/>
                  </a:lnTo>
                  <a:lnTo>
                    <a:pt x="2347" y="2073"/>
                  </a:lnTo>
                  <a:lnTo>
                    <a:pt x="2296" y="2128"/>
                  </a:lnTo>
                  <a:lnTo>
                    <a:pt x="2248" y="2132"/>
                  </a:lnTo>
                  <a:lnTo>
                    <a:pt x="2231" y="2055"/>
                  </a:lnTo>
                  <a:lnTo>
                    <a:pt x="2183" y="2051"/>
                  </a:lnTo>
                  <a:lnTo>
                    <a:pt x="2158" y="2093"/>
                  </a:lnTo>
                  <a:lnTo>
                    <a:pt x="2152" y="2142"/>
                  </a:lnTo>
                  <a:lnTo>
                    <a:pt x="2120" y="2181"/>
                  </a:lnTo>
                  <a:lnTo>
                    <a:pt x="2132" y="2222"/>
                  </a:lnTo>
                  <a:lnTo>
                    <a:pt x="2117" y="2246"/>
                  </a:lnTo>
                  <a:lnTo>
                    <a:pt x="2185" y="2333"/>
                  </a:lnTo>
                  <a:lnTo>
                    <a:pt x="2075" y="2376"/>
                  </a:lnTo>
                  <a:lnTo>
                    <a:pt x="2014" y="2376"/>
                  </a:lnTo>
                  <a:lnTo>
                    <a:pt x="1928" y="2407"/>
                  </a:lnTo>
                  <a:lnTo>
                    <a:pt x="1880" y="2526"/>
                  </a:lnTo>
                  <a:lnTo>
                    <a:pt x="1802" y="2555"/>
                  </a:lnTo>
                  <a:lnTo>
                    <a:pt x="1766" y="2539"/>
                  </a:lnTo>
                  <a:lnTo>
                    <a:pt x="1731" y="2598"/>
                  </a:lnTo>
                  <a:lnTo>
                    <a:pt x="1674" y="2579"/>
                  </a:lnTo>
                  <a:lnTo>
                    <a:pt x="1621" y="2638"/>
                  </a:lnTo>
                  <a:lnTo>
                    <a:pt x="1601" y="2718"/>
                  </a:lnTo>
                  <a:lnTo>
                    <a:pt x="1502" y="2852"/>
                  </a:lnTo>
                  <a:lnTo>
                    <a:pt x="1459" y="2888"/>
                  </a:lnTo>
                  <a:lnTo>
                    <a:pt x="1430" y="2860"/>
                  </a:lnTo>
                  <a:lnTo>
                    <a:pt x="1339" y="2876"/>
                  </a:lnTo>
                  <a:lnTo>
                    <a:pt x="1298" y="2823"/>
                  </a:lnTo>
                  <a:lnTo>
                    <a:pt x="1239" y="2821"/>
                  </a:lnTo>
                  <a:lnTo>
                    <a:pt x="1195" y="2781"/>
                  </a:lnTo>
                  <a:lnTo>
                    <a:pt x="1233" y="2707"/>
                  </a:lnTo>
                  <a:lnTo>
                    <a:pt x="1248" y="2659"/>
                  </a:lnTo>
                  <a:lnTo>
                    <a:pt x="1215" y="2612"/>
                  </a:lnTo>
                  <a:lnTo>
                    <a:pt x="1150" y="2630"/>
                  </a:lnTo>
                  <a:lnTo>
                    <a:pt x="1115" y="2709"/>
                  </a:lnTo>
                  <a:lnTo>
                    <a:pt x="1101" y="2846"/>
                  </a:lnTo>
                  <a:lnTo>
                    <a:pt x="1052" y="2901"/>
                  </a:lnTo>
                  <a:lnTo>
                    <a:pt x="939" y="2947"/>
                  </a:lnTo>
                  <a:lnTo>
                    <a:pt x="869" y="2941"/>
                  </a:lnTo>
                  <a:lnTo>
                    <a:pt x="810" y="2886"/>
                  </a:lnTo>
                  <a:lnTo>
                    <a:pt x="817" y="2795"/>
                  </a:lnTo>
                  <a:lnTo>
                    <a:pt x="874" y="2764"/>
                  </a:lnTo>
                  <a:lnTo>
                    <a:pt x="874" y="2657"/>
                  </a:lnTo>
                  <a:lnTo>
                    <a:pt x="829" y="2618"/>
                  </a:lnTo>
                  <a:lnTo>
                    <a:pt x="754" y="2620"/>
                  </a:lnTo>
                  <a:lnTo>
                    <a:pt x="658" y="2714"/>
                  </a:lnTo>
                  <a:lnTo>
                    <a:pt x="524" y="2714"/>
                  </a:lnTo>
                  <a:lnTo>
                    <a:pt x="441" y="2671"/>
                  </a:lnTo>
                  <a:lnTo>
                    <a:pt x="445" y="2610"/>
                  </a:lnTo>
                  <a:lnTo>
                    <a:pt x="378" y="2606"/>
                  </a:lnTo>
                  <a:lnTo>
                    <a:pt x="302" y="2539"/>
                  </a:lnTo>
                  <a:lnTo>
                    <a:pt x="351" y="2470"/>
                  </a:lnTo>
                  <a:lnTo>
                    <a:pt x="396" y="2457"/>
                  </a:lnTo>
                  <a:lnTo>
                    <a:pt x="376" y="2390"/>
                  </a:lnTo>
                  <a:lnTo>
                    <a:pt x="296" y="2362"/>
                  </a:lnTo>
                  <a:lnTo>
                    <a:pt x="203" y="2374"/>
                  </a:lnTo>
                  <a:lnTo>
                    <a:pt x="156" y="2429"/>
                  </a:lnTo>
                  <a:lnTo>
                    <a:pt x="111" y="2423"/>
                  </a:lnTo>
                  <a:lnTo>
                    <a:pt x="34" y="2333"/>
                  </a:lnTo>
                  <a:lnTo>
                    <a:pt x="0" y="2236"/>
                  </a:lnTo>
                  <a:lnTo>
                    <a:pt x="18" y="2179"/>
                  </a:lnTo>
                  <a:lnTo>
                    <a:pt x="10" y="2055"/>
                  </a:lnTo>
                  <a:lnTo>
                    <a:pt x="14" y="2057"/>
                  </a:lnTo>
                  <a:lnTo>
                    <a:pt x="30" y="2057"/>
                  </a:lnTo>
                  <a:lnTo>
                    <a:pt x="52" y="2059"/>
                  </a:lnTo>
                  <a:lnTo>
                    <a:pt x="79" y="2063"/>
                  </a:lnTo>
                  <a:lnTo>
                    <a:pt x="109" y="2065"/>
                  </a:lnTo>
                  <a:lnTo>
                    <a:pt x="138" y="2069"/>
                  </a:lnTo>
                  <a:lnTo>
                    <a:pt x="166" y="2073"/>
                  </a:lnTo>
                  <a:lnTo>
                    <a:pt x="189" y="2077"/>
                  </a:lnTo>
                  <a:lnTo>
                    <a:pt x="207" y="2081"/>
                  </a:lnTo>
                  <a:lnTo>
                    <a:pt x="243" y="2089"/>
                  </a:lnTo>
                  <a:lnTo>
                    <a:pt x="278" y="2089"/>
                  </a:lnTo>
                  <a:lnTo>
                    <a:pt x="308" y="2081"/>
                  </a:lnTo>
                  <a:lnTo>
                    <a:pt x="323" y="2075"/>
                  </a:lnTo>
                  <a:lnTo>
                    <a:pt x="337" y="2069"/>
                  </a:lnTo>
                  <a:lnTo>
                    <a:pt x="351" y="2067"/>
                  </a:lnTo>
                  <a:lnTo>
                    <a:pt x="367" y="2065"/>
                  </a:lnTo>
                  <a:lnTo>
                    <a:pt x="386" y="2069"/>
                  </a:lnTo>
                  <a:lnTo>
                    <a:pt x="412" y="2075"/>
                  </a:lnTo>
                  <a:lnTo>
                    <a:pt x="441" y="2079"/>
                  </a:lnTo>
                  <a:lnTo>
                    <a:pt x="473" y="2083"/>
                  </a:lnTo>
                  <a:lnTo>
                    <a:pt x="498" y="2087"/>
                  </a:lnTo>
                  <a:lnTo>
                    <a:pt x="518" y="2087"/>
                  </a:lnTo>
                  <a:lnTo>
                    <a:pt x="542" y="2089"/>
                  </a:lnTo>
                  <a:lnTo>
                    <a:pt x="560" y="2095"/>
                  </a:lnTo>
                  <a:lnTo>
                    <a:pt x="575" y="2104"/>
                  </a:lnTo>
                  <a:lnTo>
                    <a:pt x="589" y="2118"/>
                  </a:lnTo>
                  <a:lnTo>
                    <a:pt x="607" y="2134"/>
                  </a:lnTo>
                  <a:lnTo>
                    <a:pt x="626" y="2148"/>
                  </a:lnTo>
                  <a:lnTo>
                    <a:pt x="646" y="2156"/>
                  </a:lnTo>
                  <a:lnTo>
                    <a:pt x="666" y="2163"/>
                  </a:lnTo>
                  <a:lnTo>
                    <a:pt x="685" y="2173"/>
                  </a:lnTo>
                  <a:lnTo>
                    <a:pt x="709" y="2183"/>
                  </a:lnTo>
                  <a:lnTo>
                    <a:pt x="739" y="2193"/>
                  </a:lnTo>
                  <a:lnTo>
                    <a:pt x="762" y="2197"/>
                  </a:lnTo>
                  <a:lnTo>
                    <a:pt x="792" y="2199"/>
                  </a:lnTo>
                  <a:lnTo>
                    <a:pt x="821" y="2201"/>
                  </a:lnTo>
                  <a:lnTo>
                    <a:pt x="851" y="2201"/>
                  </a:lnTo>
                  <a:lnTo>
                    <a:pt x="874" y="2201"/>
                  </a:lnTo>
                  <a:lnTo>
                    <a:pt x="892" y="2203"/>
                  </a:lnTo>
                  <a:lnTo>
                    <a:pt x="904" y="2207"/>
                  </a:lnTo>
                  <a:lnTo>
                    <a:pt x="914" y="2215"/>
                  </a:lnTo>
                  <a:lnTo>
                    <a:pt x="924" y="2224"/>
                  </a:lnTo>
                  <a:lnTo>
                    <a:pt x="935" y="2232"/>
                  </a:lnTo>
                  <a:lnTo>
                    <a:pt x="947" y="2236"/>
                  </a:lnTo>
                  <a:lnTo>
                    <a:pt x="965" y="2238"/>
                  </a:lnTo>
                  <a:lnTo>
                    <a:pt x="985" y="2234"/>
                  </a:lnTo>
                  <a:lnTo>
                    <a:pt x="1002" y="2224"/>
                  </a:lnTo>
                  <a:lnTo>
                    <a:pt x="1024" y="2207"/>
                  </a:lnTo>
                  <a:lnTo>
                    <a:pt x="1048" y="2187"/>
                  </a:lnTo>
                  <a:lnTo>
                    <a:pt x="1073" y="2171"/>
                  </a:lnTo>
                  <a:lnTo>
                    <a:pt x="1103" y="2157"/>
                  </a:lnTo>
                  <a:lnTo>
                    <a:pt x="1134" y="2144"/>
                  </a:lnTo>
                  <a:lnTo>
                    <a:pt x="1164" y="2130"/>
                  </a:lnTo>
                  <a:lnTo>
                    <a:pt x="1199" y="2114"/>
                  </a:lnTo>
                  <a:lnTo>
                    <a:pt x="1241" y="2098"/>
                  </a:lnTo>
                  <a:lnTo>
                    <a:pt x="1282" y="2087"/>
                  </a:lnTo>
                  <a:lnTo>
                    <a:pt x="1325" y="2079"/>
                  </a:lnTo>
                  <a:lnTo>
                    <a:pt x="1345" y="2077"/>
                  </a:lnTo>
                  <a:lnTo>
                    <a:pt x="1357" y="2077"/>
                  </a:lnTo>
                  <a:lnTo>
                    <a:pt x="1363" y="2079"/>
                  </a:lnTo>
                  <a:lnTo>
                    <a:pt x="1367" y="2079"/>
                  </a:lnTo>
                  <a:lnTo>
                    <a:pt x="1371" y="2081"/>
                  </a:lnTo>
                  <a:lnTo>
                    <a:pt x="1378" y="2081"/>
                  </a:lnTo>
                  <a:lnTo>
                    <a:pt x="1392" y="2081"/>
                  </a:lnTo>
                  <a:lnTo>
                    <a:pt x="1418" y="2079"/>
                  </a:lnTo>
                  <a:lnTo>
                    <a:pt x="1463" y="2075"/>
                  </a:lnTo>
                  <a:lnTo>
                    <a:pt x="1498" y="2071"/>
                  </a:lnTo>
                  <a:lnTo>
                    <a:pt x="1526" y="2065"/>
                  </a:lnTo>
                  <a:lnTo>
                    <a:pt x="1548" y="2059"/>
                  </a:lnTo>
                  <a:lnTo>
                    <a:pt x="1561" y="2053"/>
                  </a:lnTo>
                  <a:lnTo>
                    <a:pt x="1571" y="2045"/>
                  </a:lnTo>
                  <a:lnTo>
                    <a:pt x="1577" y="2035"/>
                  </a:lnTo>
                  <a:lnTo>
                    <a:pt x="1581" y="2030"/>
                  </a:lnTo>
                  <a:lnTo>
                    <a:pt x="1589" y="2024"/>
                  </a:lnTo>
                  <a:lnTo>
                    <a:pt x="1603" y="2018"/>
                  </a:lnTo>
                  <a:lnTo>
                    <a:pt x="1622" y="2014"/>
                  </a:lnTo>
                  <a:lnTo>
                    <a:pt x="1640" y="2006"/>
                  </a:lnTo>
                  <a:lnTo>
                    <a:pt x="1656" y="1994"/>
                  </a:lnTo>
                  <a:lnTo>
                    <a:pt x="1668" y="1974"/>
                  </a:lnTo>
                  <a:lnTo>
                    <a:pt x="1674" y="1957"/>
                  </a:lnTo>
                  <a:lnTo>
                    <a:pt x="1680" y="1941"/>
                  </a:lnTo>
                  <a:lnTo>
                    <a:pt x="1685" y="1927"/>
                  </a:lnTo>
                  <a:lnTo>
                    <a:pt x="1697" y="1913"/>
                  </a:lnTo>
                  <a:lnTo>
                    <a:pt x="1715" y="1900"/>
                  </a:lnTo>
                  <a:lnTo>
                    <a:pt x="1737" y="1888"/>
                  </a:lnTo>
                  <a:lnTo>
                    <a:pt x="1752" y="1878"/>
                  </a:lnTo>
                  <a:lnTo>
                    <a:pt x="1764" y="1872"/>
                  </a:lnTo>
                  <a:lnTo>
                    <a:pt x="1772" y="1866"/>
                  </a:lnTo>
                  <a:lnTo>
                    <a:pt x="1780" y="1860"/>
                  </a:lnTo>
                  <a:lnTo>
                    <a:pt x="1790" y="1854"/>
                  </a:lnTo>
                  <a:lnTo>
                    <a:pt x="1804" y="1848"/>
                  </a:lnTo>
                  <a:lnTo>
                    <a:pt x="1817" y="1841"/>
                  </a:lnTo>
                  <a:lnTo>
                    <a:pt x="1831" y="1831"/>
                  </a:lnTo>
                  <a:lnTo>
                    <a:pt x="1837" y="1821"/>
                  </a:lnTo>
                  <a:lnTo>
                    <a:pt x="1837" y="1811"/>
                  </a:lnTo>
                  <a:lnTo>
                    <a:pt x="1825" y="1795"/>
                  </a:lnTo>
                  <a:lnTo>
                    <a:pt x="1809" y="1780"/>
                  </a:lnTo>
                  <a:lnTo>
                    <a:pt x="1794" y="1762"/>
                  </a:lnTo>
                  <a:lnTo>
                    <a:pt x="1780" y="1744"/>
                  </a:lnTo>
                  <a:lnTo>
                    <a:pt x="1772" y="1726"/>
                  </a:lnTo>
                  <a:lnTo>
                    <a:pt x="1772" y="1707"/>
                  </a:lnTo>
                  <a:lnTo>
                    <a:pt x="1772" y="1679"/>
                  </a:lnTo>
                  <a:lnTo>
                    <a:pt x="1776" y="1652"/>
                  </a:lnTo>
                  <a:lnTo>
                    <a:pt x="1782" y="1628"/>
                  </a:lnTo>
                  <a:lnTo>
                    <a:pt x="1790" y="1608"/>
                  </a:lnTo>
                  <a:lnTo>
                    <a:pt x="1806" y="1593"/>
                  </a:lnTo>
                  <a:lnTo>
                    <a:pt x="1823" y="1585"/>
                  </a:lnTo>
                  <a:lnTo>
                    <a:pt x="1843" y="1581"/>
                  </a:lnTo>
                  <a:lnTo>
                    <a:pt x="1863" y="1585"/>
                  </a:lnTo>
                  <a:lnTo>
                    <a:pt x="1884" y="1597"/>
                  </a:lnTo>
                  <a:lnTo>
                    <a:pt x="1910" y="1606"/>
                  </a:lnTo>
                  <a:lnTo>
                    <a:pt x="1937" y="1614"/>
                  </a:lnTo>
                  <a:lnTo>
                    <a:pt x="1963" y="1616"/>
                  </a:lnTo>
                  <a:lnTo>
                    <a:pt x="1985" y="1614"/>
                  </a:lnTo>
                  <a:lnTo>
                    <a:pt x="2002" y="1614"/>
                  </a:lnTo>
                  <a:lnTo>
                    <a:pt x="2020" y="1612"/>
                  </a:lnTo>
                  <a:lnTo>
                    <a:pt x="2034" y="1608"/>
                  </a:lnTo>
                  <a:lnTo>
                    <a:pt x="2046" y="1597"/>
                  </a:lnTo>
                  <a:lnTo>
                    <a:pt x="2058" y="1581"/>
                  </a:lnTo>
                  <a:lnTo>
                    <a:pt x="2071" y="1561"/>
                  </a:lnTo>
                  <a:lnTo>
                    <a:pt x="2085" y="1538"/>
                  </a:lnTo>
                  <a:lnTo>
                    <a:pt x="2101" y="1518"/>
                  </a:lnTo>
                  <a:lnTo>
                    <a:pt x="2117" y="1502"/>
                  </a:lnTo>
                  <a:lnTo>
                    <a:pt x="2130" y="1494"/>
                  </a:lnTo>
                  <a:lnTo>
                    <a:pt x="2146" y="1490"/>
                  </a:lnTo>
                  <a:lnTo>
                    <a:pt x="2166" y="1488"/>
                  </a:lnTo>
                  <a:lnTo>
                    <a:pt x="2189" y="1486"/>
                  </a:lnTo>
                  <a:lnTo>
                    <a:pt x="2213" y="1484"/>
                  </a:lnTo>
                  <a:lnTo>
                    <a:pt x="2231" y="1482"/>
                  </a:lnTo>
                  <a:lnTo>
                    <a:pt x="2243" y="1477"/>
                  </a:lnTo>
                  <a:lnTo>
                    <a:pt x="2254" y="1469"/>
                  </a:lnTo>
                  <a:lnTo>
                    <a:pt x="2268" y="1455"/>
                  </a:lnTo>
                  <a:lnTo>
                    <a:pt x="2284" y="1437"/>
                  </a:lnTo>
                  <a:lnTo>
                    <a:pt x="2298" y="1421"/>
                  </a:lnTo>
                  <a:lnTo>
                    <a:pt x="2308" y="1408"/>
                  </a:lnTo>
                  <a:lnTo>
                    <a:pt x="2311" y="1388"/>
                  </a:lnTo>
                  <a:lnTo>
                    <a:pt x="2315" y="1364"/>
                  </a:lnTo>
                  <a:lnTo>
                    <a:pt x="2321" y="1343"/>
                  </a:lnTo>
                  <a:lnTo>
                    <a:pt x="2331" y="1323"/>
                  </a:lnTo>
                  <a:lnTo>
                    <a:pt x="2351" y="1303"/>
                  </a:lnTo>
                  <a:lnTo>
                    <a:pt x="2374" y="1286"/>
                  </a:lnTo>
                  <a:lnTo>
                    <a:pt x="2402" y="1276"/>
                  </a:lnTo>
                  <a:lnTo>
                    <a:pt x="2416" y="1270"/>
                  </a:lnTo>
                  <a:lnTo>
                    <a:pt x="2426" y="1262"/>
                  </a:lnTo>
                  <a:lnTo>
                    <a:pt x="2433" y="1250"/>
                  </a:lnTo>
                  <a:lnTo>
                    <a:pt x="2443" y="1240"/>
                  </a:lnTo>
                  <a:lnTo>
                    <a:pt x="2455" y="1232"/>
                  </a:lnTo>
                  <a:lnTo>
                    <a:pt x="2469" y="1227"/>
                  </a:lnTo>
                  <a:lnTo>
                    <a:pt x="2487" y="1217"/>
                  </a:lnTo>
                  <a:lnTo>
                    <a:pt x="2510" y="1205"/>
                  </a:lnTo>
                  <a:lnTo>
                    <a:pt x="2534" y="1195"/>
                  </a:lnTo>
                  <a:lnTo>
                    <a:pt x="2559" y="1189"/>
                  </a:lnTo>
                  <a:lnTo>
                    <a:pt x="2583" y="1187"/>
                  </a:lnTo>
                  <a:lnTo>
                    <a:pt x="2607" y="1189"/>
                  </a:lnTo>
                  <a:lnTo>
                    <a:pt x="2628" y="1195"/>
                  </a:lnTo>
                  <a:lnTo>
                    <a:pt x="2652" y="1199"/>
                  </a:lnTo>
                  <a:lnTo>
                    <a:pt x="2670" y="1203"/>
                  </a:lnTo>
                  <a:lnTo>
                    <a:pt x="2685" y="1203"/>
                  </a:lnTo>
                  <a:lnTo>
                    <a:pt x="2697" y="1197"/>
                  </a:lnTo>
                  <a:lnTo>
                    <a:pt x="2707" y="1183"/>
                  </a:lnTo>
                  <a:lnTo>
                    <a:pt x="2713" y="1171"/>
                  </a:lnTo>
                  <a:lnTo>
                    <a:pt x="2713" y="1158"/>
                  </a:lnTo>
                  <a:lnTo>
                    <a:pt x="2707" y="1140"/>
                  </a:lnTo>
                  <a:lnTo>
                    <a:pt x="2695" y="1126"/>
                  </a:lnTo>
                  <a:lnTo>
                    <a:pt x="2682" y="1108"/>
                  </a:lnTo>
                  <a:lnTo>
                    <a:pt x="2662" y="1089"/>
                  </a:lnTo>
                  <a:lnTo>
                    <a:pt x="2644" y="1071"/>
                  </a:lnTo>
                  <a:lnTo>
                    <a:pt x="2626" y="1055"/>
                  </a:lnTo>
                  <a:lnTo>
                    <a:pt x="2611" y="1042"/>
                  </a:lnTo>
                  <a:lnTo>
                    <a:pt x="2575" y="1016"/>
                  </a:lnTo>
                  <a:lnTo>
                    <a:pt x="2538" y="1004"/>
                  </a:lnTo>
                  <a:lnTo>
                    <a:pt x="2524" y="998"/>
                  </a:lnTo>
                  <a:lnTo>
                    <a:pt x="2510" y="990"/>
                  </a:lnTo>
                  <a:lnTo>
                    <a:pt x="2498" y="986"/>
                  </a:lnTo>
                  <a:lnTo>
                    <a:pt x="2485" y="984"/>
                  </a:lnTo>
                  <a:lnTo>
                    <a:pt x="2469" y="990"/>
                  </a:lnTo>
                  <a:lnTo>
                    <a:pt x="2453" y="1006"/>
                  </a:lnTo>
                  <a:lnTo>
                    <a:pt x="2439" y="1024"/>
                  </a:lnTo>
                  <a:lnTo>
                    <a:pt x="2426" y="1040"/>
                  </a:lnTo>
                  <a:lnTo>
                    <a:pt x="2408" y="1051"/>
                  </a:lnTo>
                  <a:lnTo>
                    <a:pt x="2394" y="1053"/>
                  </a:lnTo>
                  <a:lnTo>
                    <a:pt x="2376" y="1049"/>
                  </a:lnTo>
                  <a:lnTo>
                    <a:pt x="2357" y="1044"/>
                  </a:lnTo>
                  <a:lnTo>
                    <a:pt x="2337" y="1036"/>
                  </a:lnTo>
                  <a:lnTo>
                    <a:pt x="2317" y="1032"/>
                  </a:lnTo>
                  <a:lnTo>
                    <a:pt x="2304" y="1034"/>
                  </a:lnTo>
                  <a:lnTo>
                    <a:pt x="2292" y="1042"/>
                  </a:lnTo>
                  <a:lnTo>
                    <a:pt x="2282" y="1053"/>
                  </a:lnTo>
                  <a:lnTo>
                    <a:pt x="2272" y="1067"/>
                  </a:lnTo>
                  <a:lnTo>
                    <a:pt x="2260" y="1079"/>
                  </a:lnTo>
                  <a:lnTo>
                    <a:pt x="2248" y="1087"/>
                  </a:lnTo>
                  <a:lnTo>
                    <a:pt x="2235" y="1087"/>
                  </a:lnTo>
                  <a:lnTo>
                    <a:pt x="2211" y="1075"/>
                  </a:lnTo>
                  <a:lnTo>
                    <a:pt x="2189" y="1061"/>
                  </a:lnTo>
                  <a:lnTo>
                    <a:pt x="2174" y="1044"/>
                  </a:lnTo>
                  <a:lnTo>
                    <a:pt x="2168" y="1024"/>
                  </a:lnTo>
                  <a:lnTo>
                    <a:pt x="2170" y="1010"/>
                  </a:lnTo>
                  <a:lnTo>
                    <a:pt x="2178" y="1002"/>
                  </a:lnTo>
                  <a:lnTo>
                    <a:pt x="2185" y="992"/>
                  </a:lnTo>
                  <a:lnTo>
                    <a:pt x="2193" y="982"/>
                  </a:lnTo>
                  <a:lnTo>
                    <a:pt x="2197" y="965"/>
                  </a:lnTo>
                  <a:lnTo>
                    <a:pt x="2199" y="935"/>
                  </a:lnTo>
                  <a:lnTo>
                    <a:pt x="2201" y="902"/>
                  </a:lnTo>
                  <a:lnTo>
                    <a:pt x="2207" y="868"/>
                  </a:lnTo>
                  <a:lnTo>
                    <a:pt x="2217" y="839"/>
                  </a:lnTo>
                  <a:lnTo>
                    <a:pt x="2229" y="811"/>
                  </a:lnTo>
                  <a:lnTo>
                    <a:pt x="2239" y="782"/>
                  </a:lnTo>
                  <a:lnTo>
                    <a:pt x="2248" y="754"/>
                  </a:lnTo>
                  <a:lnTo>
                    <a:pt x="2254" y="735"/>
                  </a:lnTo>
                  <a:lnTo>
                    <a:pt x="2262" y="721"/>
                  </a:lnTo>
                  <a:lnTo>
                    <a:pt x="2276" y="713"/>
                  </a:lnTo>
                  <a:lnTo>
                    <a:pt x="2296" y="711"/>
                  </a:lnTo>
                  <a:lnTo>
                    <a:pt x="2317" y="713"/>
                  </a:lnTo>
                  <a:lnTo>
                    <a:pt x="2331" y="719"/>
                  </a:lnTo>
                  <a:lnTo>
                    <a:pt x="2349" y="725"/>
                  </a:lnTo>
                  <a:lnTo>
                    <a:pt x="2365" y="733"/>
                  </a:lnTo>
                  <a:lnTo>
                    <a:pt x="2380" y="736"/>
                  </a:lnTo>
                  <a:lnTo>
                    <a:pt x="2394" y="736"/>
                  </a:lnTo>
                  <a:lnTo>
                    <a:pt x="2406" y="729"/>
                  </a:lnTo>
                  <a:lnTo>
                    <a:pt x="2424" y="703"/>
                  </a:lnTo>
                  <a:lnTo>
                    <a:pt x="2443" y="675"/>
                  </a:lnTo>
                  <a:lnTo>
                    <a:pt x="2463" y="650"/>
                  </a:lnTo>
                  <a:lnTo>
                    <a:pt x="2477" y="640"/>
                  </a:lnTo>
                  <a:lnTo>
                    <a:pt x="2493" y="636"/>
                  </a:lnTo>
                  <a:lnTo>
                    <a:pt x="2506" y="634"/>
                  </a:lnTo>
                  <a:lnTo>
                    <a:pt x="2522" y="630"/>
                  </a:lnTo>
                  <a:lnTo>
                    <a:pt x="2534" y="622"/>
                  </a:lnTo>
                  <a:lnTo>
                    <a:pt x="2540" y="611"/>
                  </a:lnTo>
                  <a:lnTo>
                    <a:pt x="2542" y="595"/>
                  </a:lnTo>
                  <a:lnTo>
                    <a:pt x="2538" y="577"/>
                  </a:lnTo>
                  <a:lnTo>
                    <a:pt x="2534" y="561"/>
                  </a:lnTo>
                  <a:lnTo>
                    <a:pt x="2530" y="548"/>
                  </a:lnTo>
                  <a:lnTo>
                    <a:pt x="2532" y="534"/>
                  </a:lnTo>
                  <a:lnTo>
                    <a:pt x="2536" y="518"/>
                  </a:lnTo>
                  <a:lnTo>
                    <a:pt x="2542" y="498"/>
                  </a:lnTo>
                  <a:lnTo>
                    <a:pt x="2550" y="477"/>
                  </a:lnTo>
                  <a:lnTo>
                    <a:pt x="2556" y="459"/>
                  </a:lnTo>
                  <a:lnTo>
                    <a:pt x="2561" y="443"/>
                  </a:lnTo>
                  <a:lnTo>
                    <a:pt x="2567" y="416"/>
                  </a:lnTo>
                  <a:lnTo>
                    <a:pt x="2571" y="386"/>
                  </a:lnTo>
                  <a:lnTo>
                    <a:pt x="2579" y="355"/>
                  </a:lnTo>
                  <a:lnTo>
                    <a:pt x="2585" y="337"/>
                  </a:lnTo>
                  <a:lnTo>
                    <a:pt x="2589" y="327"/>
                  </a:lnTo>
                  <a:lnTo>
                    <a:pt x="2595" y="317"/>
                  </a:lnTo>
                  <a:lnTo>
                    <a:pt x="2603" y="305"/>
                  </a:lnTo>
                  <a:lnTo>
                    <a:pt x="2615" y="294"/>
                  </a:lnTo>
                  <a:lnTo>
                    <a:pt x="2626" y="276"/>
                  </a:lnTo>
                  <a:lnTo>
                    <a:pt x="2632" y="260"/>
                  </a:lnTo>
                  <a:lnTo>
                    <a:pt x="2634" y="246"/>
                  </a:lnTo>
                  <a:lnTo>
                    <a:pt x="2634" y="231"/>
                  </a:lnTo>
                  <a:lnTo>
                    <a:pt x="2632" y="209"/>
                  </a:lnTo>
                  <a:lnTo>
                    <a:pt x="2632" y="185"/>
                  </a:lnTo>
                  <a:lnTo>
                    <a:pt x="2628" y="164"/>
                  </a:lnTo>
                  <a:lnTo>
                    <a:pt x="2622" y="150"/>
                  </a:lnTo>
                  <a:lnTo>
                    <a:pt x="2615" y="146"/>
                  </a:lnTo>
                  <a:lnTo>
                    <a:pt x="2605" y="148"/>
                  </a:lnTo>
                  <a:lnTo>
                    <a:pt x="2593" y="152"/>
                  </a:lnTo>
                  <a:lnTo>
                    <a:pt x="2581" y="156"/>
                  </a:lnTo>
                  <a:lnTo>
                    <a:pt x="2567" y="158"/>
                  </a:lnTo>
                  <a:lnTo>
                    <a:pt x="2556" y="156"/>
                  </a:lnTo>
                  <a:lnTo>
                    <a:pt x="2548" y="148"/>
                  </a:lnTo>
                  <a:lnTo>
                    <a:pt x="2546" y="136"/>
                  </a:lnTo>
                  <a:lnTo>
                    <a:pt x="2548" y="124"/>
                  </a:lnTo>
                  <a:lnTo>
                    <a:pt x="2550" y="116"/>
                  </a:lnTo>
                  <a:lnTo>
                    <a:pt x="2552" y="115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26" name="Freeform 107"/>
            <p:cNvSpPr>
              <a:spLocks/>
            </p:cNvSpPr>
            <p:nvPr/>
          </p:nvSpPr>
          <p:spPr bwMode="gray">
            <a:xfrm>
              <a:off x="2016" y="1899"/>
              <a:ext cx="1007" cy="870"/>
            </a:xfrm>
            <a:custGeom>
              <a:avLst/>
              <a:gdLst>
                <a:gd name="T0" fmla="*/ 92 w 2014"/>
                <a:gd name="T1" fmla="*/ 13 h 1739"/>
                <a:gd name="T2" fmla="*/ 66 w 2014"/>
                <a:gd name="T3" fmla="*/ 38 h 1739"/>
                <a:gd name="T4" fmla="*/ 0 w 2014"/>
                <a:gd name="T5" fmla="*/ 77 h 1739"/>
                <a:gd name="T6" fmla="*/ 45 w 2014"/>
                <a:gd name="T7" fmla="*/ 154 h 1739"/>
                <a:gd name="T8" fmla="*/ 90 w 2014"/>
                <a:gd name="T9" fmla="*/ 171 h 1739"/>
                <a:gd name="T10" fmla="*/ 140 w 2014"/>
                <a:gd name="T11" fmla="*/ 160 h 1739"/>
                <a:gd name="T12" fmla="*/ 188 w 2014"/>
                <a:gd name="T13" fmla="*/ 177 h 1739"/>
                <a:gd name="T14" fmla="*/ 215 w 2014"/>
                <a:gd name="T15" fmla="*/ 193 h 1739"/>
                <a:gd name="T16" fmla="*/ 258 w 2014"/>
                <a:gd name="T17" fmla="*/ 220 h 1739"/>
                <a:gd name="T18" fmla="*/ 284 w 2014"/>
                <a:gd name="T19" fmla="*/ 237 h 1739"/>
                <a:gd name="T20" fmla="*/ 301 w 2014"/>
                <a:gd name="T21" fmla="*/ 275 h 1739"/>
                <a:gd name="T22" fmla="*/ 283 w 2014"/>
                <a:gd name="T23" fmla="*/ 318 h 1739"/>
                <a:gd name="T24" fmla="*/ 270 w 2014"/>
                <a:gd name="T25" fmla="*/ 341 h 1739"/>
                <a:gd name="T26" fmla="*/ 249 w 2014"/>
                <a:gd name="T27" fmla="*/ 367 h 1739"/>
                <a:gd name="T28" fmla="*/ 239 w 2014"/>
                <a:gd name="T29" fmla="*/ 374 h 1739"/>
                <a:gd name="T30" fmla="*/ 281 w 2014"/>
                <a:gd name="T31" fmla="*/ 390 h 1739"/>
                <a:gd name="T32" fmla="*/ 314 w 2014"/>
                <a:gd name="T33" fmla="*/ 373 h 1739"/>
                <a:gd name="T34" fmla="*/ 353 w 2014"/>
                <a:gd name="T35" fmla="*/ 403 h 1739"/>
                <a:gd name="T36" fmla="*/ 385 w 2014"/>
                <a:gd name="T37" fmla="*/ 435 h 1739"/>
                <a:gd name="T38" fmla="*/ 413 w 2014"/>
                <a:gd name="T39" fmla="*/ 401 h 1739"/>
                <a:gd name="T40" fmla="*/ 430 w 2014"/>
                <a:gd name="T41" fmla="*/ 377 h 1739"/>
                <a:gd name="T42" fmla="*/ 425 w 2014"/>
                <a:gd name="T43" fmla="*/ 349 h 1739"/>
                <a:gd name="T44" fmla="*/ 431 w 2014"/>
                <a:gd name="T45" fmla="*/ 341 h 1739"/>
                <a:gd name="T46" fmla="*/ 432 w 2014"/>
                <a:gd name="T47" fmla="*/ 335 h 1739"/>
                <a:gd name="T48" fmla="*/ 432 w 2014"/>
                <a:gd name="T49" fmla="*/ 327 h 1739"/>
                <a:gd name="T50" fmla="*/ 472 w 2014"/>
                <a:gd name="T51" fmla="*/ 329 h 1739"/>
                <a:gd name="T52" fmla="*/ 500 w 2014"/>
                <a:gd name="T53" fmla="*/ 302 h 1739"/>
                <a:gd name="T54" fmla="*/ 501 w 2014"/>
                <a:gd name="T55" fmla="*/ 267 h 1739"/>
                <a:gd name="T56" fmla="*/ 453 w 2014"/>
                <a:gd name="T57" fmla="*/ 241 h 1739"/>
                <a:gd name="T58" fmla="*/ 429 w 2014"/>
                <a:gd name="T59" fmla="*/ 256 h 1739"/>
                <a:gd name="T60" fmla="*/ 444 w 2014"/>
                <a:gd name="T61" fmla="*/ 290 h 1739"/>
                <a:gd name="T62" fmla="*/ 429 w 2014"/>
                <a:gd name="T63" fmla="*/ 315 h 1739"/>
                <a:gd name="T64" fmla="*/ 398 w 2014"/>
                <a:gd name="T65" fmla="*/ 302 h 1739"/>
                <a:gd name="T66" fmla="*/ 391 w 2014"/>
                <a:gd name="T67" fmla="*/ 276 h 1739"/>
                <a:gd name="T68" fmla="*/ 369 w 2014"/>
                <a:gd name="T69" fmla="*/ 243 h 1739"/>
                <a:gd name="T70" fmla="*/ 342 w 2014"/>
                <a:gd name="T71" fmla="*/ 228 h 1739"/>
                <a:gd name="T72" fmla="*/ 343 w 2014"/>
                <a:gd name="T73" fmla="*/ 183 h 1739"/>
                <a:gd name="T74" fmla="*/ 313 w 2014"/>
                <a:gd name="T75" fmla="*/ 148 h 1739"/>
                <a:gd name="T76" fmla="*/ 235 w 2014"/>
                <a:gd name="T77" fmla="*/ 161 h 1739"/>
                <a:gd name="T78" fmla="*/ 200 w 2014"/>
                <a:gd name="T79" fmla="*/ 128 h 1739"/>
                <a:gd name="T80" fmla="*/ 218 w 2014"/>
                <a:gd name="T81" fmla="*/ 91 h 1739"/>
                <a:gd name="T82" fmla="*/ 163 w 2014"/>
                <a:gd name="T83" fmla="*/ 100 h 1739"/>
                <a:gd name="T84" fmla="*/ 124 w 2014"/>
                <a:gd name="T85" fmla="*/ 52 h 1739"/>
                <a:gd name="T86" fmla="*/ 116 w 2014"/>
                <a:gd name="T87" fmla="*/ 3 h 173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14"/>
                <a:gd name="T133" fmla="*/ 0 h 1739"/>
                <a:gd name="T134" fmla="*/ 2014 w 2014"/>
                <a:gd name="T135" fmla="*/ 1739 h 173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14" h="1739">
                  <a:moveTo>
                    <a:pt x="463" y="9"/>
                  </a:moveTo>
                  <a:lnTo>
                    <a:pt x="398" y="0"/>
                  </a:lnTo>
                  <a:lnTo>
                    <a:pt x="365" y="51"/>
                  </a:lnTo>
                  <a:lnTo>
                    <a:pt x="374" y="92"/>
                  </a:lnTo>
                  <a:lnTo>
                    <a:pt x="347" y="122"/>
                  </a:lnTo>
                  <a:lnTo>
                    <a:pt x="264" y="149"/>
                  </a:lnTo>
                  <a:lnTo>
                    <a:pt x="160" y="181"/>
                  </a:lnTo>
                  <a:lnTo>
                    <a:pt x="81" y="259"/>
                  </a:lnTo>
                  <a:lnTo>
                    <a:pt x="0" y="307"/>
                  </a:lnTo>
                  <a:lnTo>
                    <a:pt x="32" y="570"/>
                  </a:lnTo>
                  <a:lnTo>
                    <a:pt x="115" y="578"/>
                  </a:lnTo>
                  <a:lnTo>
                    <a:pt x="180" y="614"/>
                  </a:lnTo>
                  <a:lnTo>
                    <a:pt x="237" y="625"/>
                  </a:lnTo>
                  <a:lnTo>
                    <a:pt x="298" y="684"/>
                  </a:lnTo>
                  <a:lnTo>
                    <a:pt x="357" y="681"/>
                  </a:lnTo>
                  <a:lnTo>
                    <a:pt x="432" y="637"/>
                  </a:lnTo>
                  <a:lnTo>
                    <a:pt x="504" y="641"/>
                  </a:lnTo>
                  <a:lnTo>
                    <a:pt x="559" y="637"/>
                  </a:lnTo>
                  <a:lnTo>
                    <a:pt x="601" y="612"/>
                  </a:lnTo>
                  <a:lnTo>
                    <a:pt x="674" y="651"/>
                  </a:lnTo>
                  <a:lnTo>
                    <a:pt x="752" y="708"/>
                  </a:lnTo>
                  <a:lnTo>
                    <a:pt x="813" y="669"/>
                  </a:lnTo>
                  <a:lnTo>
                    <a:pt x="829" y="708"/>
                  </a:lnTo>
                  <a:lnTo>
                    <a:pt x="859" y="771"/>
                  </a:lnTo>
                  <a:lnTo>
                    <a:pt x="945" y="807"/>
                  </a:lnTo>
                  <a:lnTo>
                    <a:pt x="998" y="877"/>
                  </a:lnTo>
                  <a:lnTo>
                    <a:pt x="1032" y="879"/>
                  </a:lnTo>
                  <a:lnTo>
                    <a:pt x="1059" y="854"/>
                  </a:lnTo>
                  <a:lnTo>
                    <a:pt x="1101" y="895"/>
                  </a:lnTo>
                  <a:lnTo>
                    <a:pt x="1136" y="946"/>
                  </a:lnTo>
                  <a:lnTo>
                    <a:pt x="1150" y="1015"/>
                  </a:lnTo>
                  <a:lnTo>
                    <a:pt x="1181" y="1051"/>
                  </a:lnTo>
                  <a:lnTo>
                    <a:pt x="1203" y="1100"/>
                  </a:lnTo>
                  <a:lnTo>
                    <a:pt x="1229" y="1129"/>
                  </a:lnTo>
                  <a:lnTo>
                    <a:pt x="1197" y="1234"/>
                  </a:lnTo>
                  <a:lnTo>
                    <a:pt x="1132" y="1271"/>
                  </a:lnTo>
                  <a:lnTo>
                    <a:pt x="1144" y="1326"/>
                  </a:lnTo>
                  <a:lnTo>
                    <a:pt x="1105" y="1358"/>
                  </a:lnTo>
                  <a:lnTo>
                    <a:pt x="1077" y="1362"/>
                  </a:lnTo>
                  <a:lnTo>
                    <a:pt x="1085" y="1448"/>
                  </a:lnTo>
                  <a:lnTo>
                    <a:pt x="1050" y="1478"/>
                  </a:lnTo>
                  <a:lnTo>
                    <a:pt x="996" y="1468"/>
                  </a:lnTo>
                  <a:lnTo>
                    <a:pt x="971" y="1425"/>
                  </a:lnTo>
                  <a:lnTo>
                    <a:pt x="943" y="1444"/>
                  </a:lnTo>
                  <a:lnTo>
                    <a:pt x="953" y="1495"/>
                  </a:lnTo>
                  <a:lnTo>
                    <a:pt x="1018" y="1503"/>
                  </a:lnTo>
                  <a:lnTo>
                    <a:pt x="1073" y="1547"/>
                  </a:lnTo>
                  <a:lnTo>
                    <a:pt x="1124" y="1558"/>
                  </a:lnTo>
                  <a:lnTo>
                    <a:pt x="1126" y="1507"/>
                  </a:lnTo>
                  <a:lnTo>
                    <a:pt x="1223" y="1472"/>
                  </a:lnTo>
                  <a:lnTo>
                    <a:pt x="1256" y="1489"/>
                  </a:lnTo>
                  <a:lnTo>
                    <a:pt x="1282" y="1560"/>
                  </a:lnTo>
                  <a:lnTo>
                    <a:pt x="1363" y="1633"/>
                  </a:lnTo>
                  <a:lnTo>
                    <a:pt x="1410" y="1610"/>
                  </a:lnTo>
                  <a:lnTo>
                    <a:pt x="1437" y="1688"/>
                  </a:lnTo>
                  <a:lnTo>
                    <a:pt x="1493" y="1732"/>
                  </a:lnTo>
                  <a:lnTo>
                    <a:pt x="1540" y="1739"/>
                  </a:lnTo>
                  <a:lnTo>
                    <a:pt x="1587" y="1688"/>
                  </a:lnTo>
                  <a:lnTo>
                    <a:pt x="1654" y="1651"/>
                  </a:lnTo>
                  <a:lnTo>
                    <a:pt x="1650" y="1602"/>
                  </a:lnTo>
                  <a:lnTo>
                    <a:pt x="1634" y="1580"/>
                  </a:lnTo>
                  <a:lnTo>
                    <a:pt x="1731" y="1566"/>
                  </a:lnTo>
                  <a:lnTo>
                    <a:pt x="1719" y="1507"/>
                  </a:lnTo>
                  <a:lnTo>
                    <a:pt x="1744" y="1430"/>
                  </a:lnTo>
                  <a:lnTo>
                    <a:pt x="1697" y="1399"/>
                  </a:lnTo>
                  <a:lnTo>
                    <a:pt x="1699" y="1395"/>
                  </a:lnTo>
                  <a:lnTo>
                    <a:pt x="1707" y="1385"/>
                  </a:lnTo>
                  <a:lnTo>
                    <a:pt x="1715" y="1373"/>
                  </a:lnTo>
                  <a:lnTo>
                    <a:pt x="1723" y="1363"/>
                  </a:lnTo>
                  <a:lnTo>
                    <a:pt x="1727" y="1360"/>
                  </a:lnTo>
                  <a:lnTo>
                    <a:pt x="1727" y="1354"/>
                  </a:lnTo>
                  <a:lnTo>
                    <a:pt x="1725" y="1340"/>
                  </a:lnTo>
                  <a:lnTo>
                    <a:pt x="1725" y="1324"/>
                  </a:lnTo>
                  <a:lnTo>
                    <a:pt x="1725" y="1312"/>
                  </a:lnTo>
                  <a:lnTo>
                    <a:pt x="1725" y="1306"/>
                  </a:lnTo>
                  <a:lnTo>
                    <a:pt x="1788" y="1302"/>
                  </a:lnTo>
                  <a:lnTo>
                    <a:pt x="1835" y="1328"/>
                  </a:lnTo>
                  <a:lnTo>
                    <a:pt x="1888" y="1316"/>
                  </a:lnTo>
                  <a:lnTo>
                    <a:pt x="1888" y="1267"/>
                  </a:lnTo>
                  <a:lnTo>
                    <a:pt x="1996" y="1259"/>
                  </a:lnTo>
                  <a:lnTo>
                    <a:pt x="2000" y="1206"/>
                  </a:lnTo>
                  <a:lnTo>
                    <a:pt x="1989" y="1155"/>
                  </a:lnTo>
                  <a:lnTo>
                    <a:pt x="2014" y="1112"/>
                  </a:lnTo>
                  <a:lnTo>
                    <a:pt x="2002" y="1068"/>
                  </a:lnTo>
                  <a:lnTo>
                    <a:pt x="1882" y="1015"/>
                  </a:lnTo>
                  <a:lnTo>
                    <a:pt x="1811" y="993"/>
                  </a:lnTo>
                  <a:lnTo>
                    <a:pt x="1809" y="962"/>
                  </a:lnTo>
                  <a:lnTo>
                    <a:pt x="1758" y="960"/>
                  </a:lnTo>
                  <a:lnTo>
                    <a:pt x="1727" y="944"/>
                  </a:lnTo>
                  <a:lnTo>
                    <a:pt x="1713" y="1023"/>
                  </a:lnTo>
                  <a:lnTo>
                    <a:pt x="1701" y="1102"/>
                  </a:lnTo>
                  <a:lnTo>
                    <a:pt x="1754" y="1121"/>
                  </a:lnTo>
                  <a:lnTo>
                    <a:pt x="1774" y="1157"/>
                  </a:lnTo>
                  <a:lnTo>
                    <a:pt x="1756" y="1198"/>
                  </a:lnTo>
                  <a:lnTo>
                    <a:pt x="1717" y="1214"/>
                  </a:lnTo>
                  <a:lnTo>
                    <a:pt x="1713" y="1259"/>
                  </a:lnTo>
                  <a:lnTo>
                    <a:pt x="1678" y="1271"/>
                  </a:lnTo>
                  <a:lnTo>
                    <a:pt x="1613" y="1241"/>
                  </a:lnTo>
                  <a:lnTo>
                    <a:pt x="1589" y="1206"/>
                  </a:lnTo>
                  <a:lnTo>
                    <a:pt x="1546" y="1190"/>
                  </a:lnTo>
                  <a:lnTo>
                    <a:pt x="1546" y="1145"/>
                  </a:lnTo>
                  <a:lnTo>
                    <a:pt x="1563" y="1104"/>
                  </a:lnTo>
                  <a:lnTo>
                    <a:pt x="1524" y="1047"/>
                  </a:lnTo>
                  <a:lnTo>
                    <a:pt x="1528" y="1011"/>
                  </a:lnTo>
                  <a:lnTo>
                    <a:pt x="1475" y="970"/>
                  </a:lnTo>
                  <a:lnTo>
                    <a:pt x="1447" y="932"/>
                  </a:lnTo>
                  <a:lnTo>
                    <a:pt x="1437" y="915"/>
                  </a:lnTo>
                  <a:lnTo>
                    <a:pt x="1365" y="911"/>
                  </a:lnTo>
                  <a:lnTo>
                    <a:pt x="1306" y="856"/>
                  </a:lnTo>
                  <a:lnTo>
                    <a:pt x="1313" y="767"/>
                  </a:lnTo>
                  <a:lnTo>
                    <a:pt x="1370" y="732"/>
                  </a:lnTo>
                  <a:lnTo>
                    <a:pt x="1370" y="627"/>
                  </a:lnTo>
                  <a:lnTo>
                    <a:pt x="1325" y="588"/>
                  </a:lnTo>
                  <a:lnTo>
                    <a:pt x="1250" y="592"/>
                  </a:lnTo>
                  <a:lnTo>
                    <a:pt x="1154" y="684"/>
                  </a:lnTo>
                  <a:lnTo>
                    <a:pt x="1020" y="684"/>
                  </a:lnTo>
                  <a:lnTo>
                    <a:pt x="937" y="641"/>
                  </a:lnTo>
                  <a:lnTo>
                    <a:pt x="941" y="580"/>
                  </a:lnTo>
                  <a:lnTo>
                    <a:pt x="874" y="576"/>
                  </a:lnTo>
                  <a:lnTo>
                    <a:pt x="798" y="509"/>
                  </a:lnTo>
                  <a:lnTo>
                    <a:pt x="847" y="440"/>
                  </a:lnTo>
                  <a:lnTo>
                    <a:pt x="892" y="425"/>
                  </a:lnTo>
                  <a:lnTo>
                    <a:pt x="872" y="362"/>
                  </a:lnTo>
                  <a:lnTo>
                    <a:pt x="792" y="334"/>
                  </a:lnTo>
                  <a:lnTo>
                    <a:pt x="699" y="344"/>
                  </a:lnTo>
                  <a:lnTo>
                    <a:pt x="652" y="399"/>
                  </a:lnTo>
                  <a:lnTo>
                    <a:pt x="607" y="393"/>
                  </a:lnTo>
                  <a:lnTo>
                    <a:pt x="530" y="303"/>
                  </a:lnTo>
                  <a:lnTo>
                    <a:pt x="496" y="208"/>
                  </a:lnTo>
                  <a:lnTo>
                    <a:pt x="514" y="149"/>
                  </a:lnTo>
                  <a:lnTo>
                    <a:pt x="506" y="25"/>
                  </a:lnTo>
                  <a:lnTo>
                    <a:pt x="463" y="9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27" name="Freeform 108"/>
            <p:cNvSpPr>
              <a:spLocks/>
            </p:cNvSpPr>
            <p:nvPr/>
          </p:nvSpPr>
          <p:spPr bwMode="gray">
            <a:xfrm>
              <a:off x="2016" y="1899"/>
              <a:ext cx="1007" cy="870"/>
            </a:xfrm>
            <a:custGeom>
              <a:avLst/>
              <a:gdLst>
                <a:gd name="T0" fmla="*/ 92 w 2014"/>
                <a:gd name="T1" fmla="*/ 13 h 1739"/>
                <a:gd name="T2" fmla="*/ 66 w 2014"/>
                <a:gd name="T3" fmla="*/ 38 h 1739"/>
                <a:gd name="T4" fmla="*/ 0 w 2014"/>
                <a:gd name="T5" fmla="*/ 77 h 1739"/>
                <a:gd name="T6" fmla="*/ 45 w 2014"/>
                <a:gd name="T7" fmla="*/ 154 h 1739"/>
                <a:gd name="T8" fmla="*/ 90 w 2014"/>
                <a:gd name="T9" fmla="*/ 171 h 1739"/>
                <a:gd name="T10" fmla="*/ 140 w 2014"/>
                <a:gd name="T11" fmla="*/ 160 h 1739"/>
                <a:gd name="T12" fmla="*/ 188 w 2014"/>
                <a:gd name="T13" fmla="*/ 177 h 1739"/>
                <a:gd name="T14" fmla="*/ 215 w 2014"/>
                <a:gd name="T15" fmla="*/ 193 h 1739"/>
                <a:gd name="T16" fmla="*/ 258 w 2014"/>
                <a:gd name="T17" fmla="*/ 220 h 1739"/>
                <a:gd name="T18" fmla="*/ 284 w 2014"/>
                <a:gd name="T19" fmla="*/ 237 h 1739"/>
                <a:gd name="T20" fmla="*/ 301 w 2014"/>
                <a:gd name="T21" fmla="*/ 275 h 1739"/>
                <a:gd name="T22" fmla="*/ 283 w 2014"/>
                <a:gd name="T23" fmla="*/ 318 h 1739"/>
                <a:gd name="T24" fmla="*/ 270 w 2014"/>
                <a:gd name="T25" fmla="*/ 341 h 1739"/>
                <a:gd name="T26" fmla="*/ 249 w 2014"/>
                <a:gd name="T27" fmla="*/ 367 h 1739"/>
                <a:gd name="T28" fmla="*/ 239 w 2014"/>
                <a:gd name="T29" fmla="*/ 374 h 1739"/>
                <a:gd name="T30" fmla="*/ 281 w 2014"/>
                <a:gd name="T31" fmla="*/ 390 h 1739"/>
                <a:gd name="T32" fmla="*/ 314 w 2014"/>
                <a:gd name="T33" fmla="*/ 373 h 1739"/>
                <a:gd name="T34" fmla="*/ 353 w 2014"/>
                <a:gd name="T35" fmla="*/ 403 h 1739"/>
                <a:gd name="T36" fmla="*/ 385 w 2014"/>
                <a:gd name="T37" fmla="*/ 435 h 1739"/>
                <a:gd name="T38" fmla="*/ 413 w 2014"/>
                <a:gd name="T39" fmla="*/ 401 h 1739"/>
                <a:gd name="T40" fmla="*/ 430 w 2014"/>
                <a:gd name="T41" fmla="*/ 377 h 1739"/>
                <a:gd name="T42" fmla="*/ 425 w 2014"/>
                <a:gd name="T43" fmla="*/ 349 h 1739"/>
                <a:gd name="T44" fmla="*/ 431 w 2014"/>
                <a:gd name="T45" fmla="*/ 341 h 1739"/>
                <a:gd name="T46" fmla="*/ 432 w 2014"/>
                <a:gd name="T47" fmla="*/ 335 h 1739"/>
                <a:gd name="T48" fmla="*/ 432 w 2014"/>
                <a:gd name="T49" fmla="*/ 327 h 1739"/>
                <a:gd name="T50" fmla="*/ 472 w 2014"/>
                <a:gd name="T51" fmla="*/ 329 h 1739"/>
                <a:gd name="T52" fmla="*/ 500 w 2014"/>
                <a:gd name="T53" fmla="*/ 302 h 1739"/>
                <a:gd name="T54" fmla="*/ 501 w 2014"/>
                <a:gd name="T55" fmla="*/ 267 h 1739"/>
                <a:gd name="T56" fmla="*/ 453 w 2014"/>
                <a:gd name="T57" fmla="*/ 241 h 1739"/>
                <a:gd name="T58" fmla="*/ 429 w 2014"/>
                <a:gd name="T59" fmla="*/ 256 h 1739"/>
                <a:gd name="T60" fmla="*/ 444 w 2014"/>
                <a:gd name="T61" fmla="*/ 290 h 1739"/>
                <a:gd name="T62" fmla="*/ 429 w 2014"/>
                <a:gd name="T63" fmla="*/ 315 h 1739"/>
                <a:gd name="T64" fmla="*/ 398 w 2014"/>
                <a:gd name="T65" fmla="*/ 302 h 1739"/>
                <a:gd name="T66" fmla="*/ 391 w 2014"/>
                <a:gd name="T67" fmla="*/ 276 h 1739"/>
                <a:gd name="T68" fmla="*/ 369 w 2014"/>
                <a:gd name="T69" fmla="*/ 243 h 1739"/>
                <a:gd name="T70" fmla="*/ 342 w 2014"/>
                <a:gd name="T71" fmla="*/ 228 h 1739"/>
                <a:gd name="T72" fmla="*/ 343 w 2014"/>
                <a:gd name="T73" fmla="*/ 183 h 1739"/>
                <a:gd name="T74" fmla="*/ 313 w 2014"/>
                <a:gd name="T75" fmla="*/ 148 h 1739"/>
                <a:gd name="T76" fmla="*/ 235 w 2014"/>
                <a:gd name="T77" fmla="*/ 161 h 1739"/>
                <a:gd name="T78" fmla="*/ 200 w 2014"/>
                <a:gd name="T79" fmla="*/ 128 h 1739"/>
                <a:gd name="T80" fmla="*/ 218 w 2014"/>
                <a:gd name="T81" fmla="*/ 91 h 1739"/>
                <a:gd name="T82" fmla="*/ 163 w 2014"/>
                <a:gd name="T83" fmla="*/ 100 h 1739"/>
                <a:gd name="T84" fmla="*/ 124 w 2014"/>
                <a:gd name="T85" fmla="*/ 52 h 1739"/>
                <a:gd name="T86" fmla="*/ 116 w 2014"/>
                <a:gd name="T87" fmla="*/ 3 h 173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14"/>
                <a:gd name="T133" fmla="*/ 0 h 1739"/>
                <a:gd name="T134" fmla="*/ 2014 w 2014"/>
                <a:gd name="T135" fmla="*/ 1739 h 173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14" h="1739">
                  <a:moveTo>
                    <a:pt x="463" y="9"/>
                  </a:moveTo>
                  <a:lnTo>
                    <a:pt x="398" y="0"/>
                  </a:lnTo>
                  <a:lnTo>
                    <a:pt x="365" y="51"/>
                  </a:lnTo>
                  <a:lnTo>
                    <a:pt x="374" y="92"/>
                  </a:lnTo>
                  <a:lnTo>
                    <a:pt x="347" y="122"/>
                  </a:lnTo>
                  <a:lnTo>
                    <a:pt x="264" y="149"/>
                  </a:lnTo>
                  <a:lnTo>
                    <a:pt x="160" y="181"/>
                  </a:lnTo>
                  <a:lnTo>
                    <a:pt x="81" y="259"/>
                  </a:lnTo>
                  <a:lnTo>
                    <a:pt x="0" y="307"/>
                  </a:lnTo>
                  <a:lnTo>
                    <a:pt x="32" y="570"/>
                  </a:lnTo>
                  <a:lnTo>
                    <a:pt x="115" y="578"/>
                  </a:lnTo>
                  <a:lnTo>
                    <a:pt x="180" y="614"/>
                  </a:lnTo>
                  <a:lnTo>
                    <a:pt x="237" y="625"/>
                  </a:lnTo>
                  <a:lnTo>
                    <a:pt x="298" y="684"/>
                  </a:lnTo>
                  <a:lnTo>
                    <a:pt x="357" y="681"/>
                  </a:lnTo>
                  <a:lnTo>
                    <a:pt x="432" y="637"/>
                  </a:lnTo>
                  <a:lnTo>
                    <a:pt x="504" y="641"/>
                  </a:lnTo>
                  <a:lnTo>
                    <a:pt x="559" y="637"/>
                  </a:lnTo>
                  <a:lnTo>
                    <a:pt x="601" y="612"/>
                  </a:lnTo>
                  <a:lnTo>
                    <a:pt x="674" y="651"/>
                  </a:lnTo>
                  <a:lnTo>
                    <a:pt x="752" y="708"/>
                  </a:lnTo>
                  <a:lnTo>
                    <a:pt x="813" y="669"/>
                  </a:lnTo>
                  <a:lnTo>
                    <a:pt x="829" y="708"/>
                  </a:lnTo>
                  <a:lnTo>
                    <a:pt x="859" y="771"/>
                  </a:lnTo>
                  <a:lnTo>
                    <a:pt x="945" y="807"/>
                  </a:lnTo>
                  <a:lnTo>
                    <a:pt x="998" y="877"/>
                  </a:lnTo>
                  <a:lnTo>
                    <a:pt x="1032" y="879"/>
                  </a:lnTo>
                  <a:lnTo>
                    <a:pt x="1059" y="854"/>
                  </a:lnTo>
                  <a:lnTo>
                    <a:pt x="1101" y="895"/>
                  </a:lnTo>
                  <a:lnTo>
                    <a:pt x="1136" y="946"/>
                  </a:lnTo>
                  <a:lnTo>
                    <a:pt x="1150" y="1015"/>
                  </a:lnTo>
                  <a:lnTo>
                    <a:pt x="1181" y="1051"/>
                  </a:lnTo>
                  <a:lnTo>
                    <a:pt x="1203" y="1100"/>
                  </a:lnTo>
                  <a:lnTo>
                    <a:pt x="1229" y="1129"/>
                  </a:lnTo>
                  <a:lnTo>
                    <a:pt x="1197" y="1234"/>
                  </a:lnTo>
                  <a:lnTo>
                    <a:pt x="1132" y="1271"/>
                  </a:lnTo>
                  <a:lnTo>
                    <a:pt x="1144" y="1326"/>
                  </a:lnTo>
                  <a:lnTo>
                    <a:pt x="1105" y="1358"/>
                  </a:lnTo>
                  <a:lnTo>
                    <a:pt x="1077" y="1362"/>
                  </a:lnTo>
                  <a:lnTo>
                    <a:pt x="1085" y="1448"/>
                  </a:lnTo>
                  <a:lnTo>
                    <a:pt x="1050" y="1478"/>
                  </a:lnTo>
                  <a:lnTo>
                    <a:pt x="996" y="1468"/>
                  </a:lnTo>
                  <a:lnTo>
                    <a:pt x="971" y="1425"/>
                  </a:lnTo>
                  <a:lnTo>
                    <a:pt x="943" y="1444"/>
                  </a:lnTo>
                  <a:lnTo>
                    <a:pt x="953" y="1495"/>
                  </a:lnTo>
                  <a:lnTo>
                    <a:pt x="1018" y="1503"/>
                  </a:lnTo>
                  <a:lnTo>
                    <a:pt x="1073" y="1547"/>
                  </a:lnTo>
                  <a:lnTo>
                    <a:pt x="1124" y="1558"/>
                  </a:lnTo>
                  <a:lnTo>
                    <a:pt x="1126" y="1507"/>
                  </a:lnTo>
                  <a:lnTo>
                    <a:pt x="1223" y="1472"/>
                  </a:lnTo>
                  <a:lnTo>
                    <a:pt x="1256" y="1489"/>
                  </a:lnTo>
                  <a:lnTo>
                    <a:pt x="1282" y="1560"/>
                  </a:lnTo>
                  <a:lnTo>
                    <a:pt x="1363" y="1633"/>
                  </a:lnTo>
                  <a:lnTo>
                    <a:pt x="1410" y="1610"/>
                  </a:lnTo>
                  <a:lnTo>
                    <a:pt x="1437" y="1688"/>
                  </a:lnTo>
                  <a:lnTo>
                    <a:pt x="1493" y="1732"/>
                  </a:lnTo>
                  <a:lnTo>
                    <a:pt x="1540" y="1739"/>
                  </a:lnTo>
                  <a:lnTo>
                    <a:pt x="1587" y="1688"/>
                  </a:lnTo>
                  <a:lnTo>
                    <a:pt x="1654" y="1651"/>
                  </a:lnTo>
                  <a:lnTo>
                    <a:pt x="1650" y="1602"/>
                  </a:lnTo>
                  <a:lnTo>
                    <a:pt x="1634" y="1580"/>
                  </a:lnTo>
                  <a:lnTo>
                    <a:pt x="1731" y="1566"/>
                  </a:lnTo>
                  <a:lnTo>
                    <a:pt x="1719" y="1507"/>
                  </a:lnTo>
                  <a:lnTo>
                    <a:pt x="1744" y="1430"/>
                  </a:lnTo>
                  <a:lnTo>
                    <a:pt x="1697" y="1399"/>
                  </a:lnTo>
                  <a:lnTo>
                    <a:pt x="1699" y="1395"/>
                  </a:lnTo>
                  <a:lnTo>
                    <a:pt x="1707" y="1385"/>
                  </a:lnTo>
                  <a:lnTo>
                    <a:pt x="1715" y="1373"/>
                  </a:lnTo>
                  <a:lnTo>
                    <a:pt x="1723" y="1363"/>
                  </a:lnTo>
                  <a:lnTo>
                    <a:pt x="1727" y="1360"/>
                  </a:lnTo>
                  <a:lnTo>
                    <a:pt x="1727" y="1354"/>
                  </a:lnTo>
                  <a:lnTo>
                    <a:pt x="1725" y="1340"/>
                  </a:lnTo>
                  <a:lnTo>
                    <a:pt x="1725" y="1324"/>
                  </a:lnTo>
                  <a:lnTo>
                    <a:pt x="1725" y="1312"/>
                  </a:lnTo>
                  <a:lnTo>
                    <a:pt x="1725" y="1306"/>
                  </a:lnTo>
                  <a:lnTo>
                    <a:pt x="1788" y="1302"/>
                  </a:lnTo>
                  <a:lnTo>
                    <a:pt x="1835" y="1328"/>
                  </a:lnTo>
                  <a:lnTo>
                    <a:pt x="1888" y="1316"/>
                  </a:lnTo>
                  <a:lnTo>
                    <a:pt x="1888" y="1267"/>
                  </a:lnTo>
                  <a:lnTo>
                    <a:pt x="1996" y="1259"/>
                  </a:lnTo>
                  <a:lnTo>
                    <a:pt x="2000" y="1206"/>
                  </a:lnTo>
                  <a:lnTo>
                    <a:pt x="1989" y="1155"/>
                  </a:lnTo>
                  <a:lnTo>
                    <a:pt x="2014" y="1112"/>
                  </a:lnTo>
                  <a:lnTo>
                    <a:pt x="2002" y="1068"/>
                  </a:lnTo>
                  <a:lnTo>
                    <a:pt x="1882" y="1015"/>
                  </a:lnTo>
                  <a:lnTo>
                    <a:pt x="1811" y="993"/>
                  </a:lnTo>
                  <a:lnTo>
                    <a:pt x="1809" y="962"/>
                  </a:lnTo>
                  <a:lnTo>
                    <a:pt x="1758" y="960"/>
                  </a:lnTo>
                  <a:lnTo>
                    <a:pt x="1727" y="944"/>
                  </a:lnTo>
                  <a:lnTo>
                    <a:pt x="1713" y="1023"/>
                  </a:lnTo>
                  <a:lnTo>
                    <a:pt x="1701" y="1102"/>
                  </a:lnTo>
                  <a:lnTo>
                    <a:pt x="1754" y="1121"/>
                  </a:lnTo>
                  <a:lnTo>
                    <a:pt x="1774" y="1157"/>
                  </a:lnTo>
                  <a:lnTo>
                    <a:pt x="1756" y="1198"/>
                  </a:lnTo>
                  <a:lnTo>
                    <a:pt x="1717" y="1214"/>
                  </a:lnTo>
                  <a:lnTo>
                    <a:pt x="1713" y="1259"/>
                  </a:lnTo>
                  <a:lnTo>
                    <a:pt x="1678" y="1271"/>
                  </a:lnTo>
                  <a:lnTo>
                    <a:pt x="1613" y="1241"/>
                  </a:lnTo>
                  <a:lnTo>
                    <a:pt x="1589" y="1206"/>
                  </a:lnTo>
                  <a:lnTo>
                    <a:pt x="1546" y="1190"/>
                  </a:lnTo>
                  <a:lnTo>
                    <a:pt x="1546" y="1145"/>
                  </a:lnTo>
                  <a:lnTo>
                    <a:pt x="1563" y="1104"/>
                  </a:lnTo>
                  <a:lnTo>
                    <a:pt x="1524" y="1047"/>
                  </a:lnTo>
                  <a:lnTo>
                    <a:pt x="1528" y="1011"/>
                  </a:lnTo>
                  <a:lnTo>
                    <a:pt x="1475" y="970"/>
                  </a:lnTo>
                  <a:lnTo>
                    <a:pt x="1447" y="932"/>
                  </a:lnTo>
                  <a:lnTo>
                    <a:pt x="1437" y="915"/>
                  </a:lnTo>
                  <a:lnTo>
                    <a:pt x="1365" y="911"/>
                  </a:lnTo>
                  <a:lnTo>
                    <a:pt x="1306" y="856"/>
                  </a:lnTo>
                  <a:lnTo>
                    <a:pt x="1313" y="767"/>
                  </a:lnTo>
                  <a:lnTo>
                    <a:pt x="1370" y="732"/>
                  </a:lnTo>
                  <a:lnTo>
                    <a:pt x="1370" y="627"/>
                  </a:lnTo>
                  <a:lnTo>
                    <a:pt x="1325" y="588"/>
                  </a:lnTo>
                  <a:lnTo>
                    <a:pt x="1250" y="592"/>
                  </a:lnTo>
                  <a:lnTo>
                    <a:pt x="1154" y="684"/>
                  </a:lnTo>
                  <a:lnTo>
                    <a:pt x="1020" y="684"/>
                  </a:lnTo>
                  <a:lnTo>
                    <a:pt x="937" y="641"/>
                  </a:lnTo>
                  <a:lnTo>
                    <a:pt x="941" y="580"/>
                  </a:lnTo>
                  <a:lnTo>
                    <a:pt x="874" y="576"/>
                  </a:lnTo>
                  <a:lnTo>
                    <a:pt x="798" y="509"/>
                  </a:lnTo>
                  <a:lnTo>
                    <a:pt x="847" y="440"/>
                  </a:lnTo>
                  <a:lnTo>
                    <a:pt x="892" y="425"/>
                  </a:lnTo>
                  <a:lnTo>
                    <a:pt x="872" y="362"/>
                  </a:lnTo>
                  <a:lnTo>
                    <a:pt x="792" y="334"/>
                  </a:lnTo>
                  <a:lnTo>
                    <a:pt x="699" y="344"/>
                  </a:lnTo>
                  <a:lnTo>
                    <a:pt x="652" y="399"/>
                  </a:lnTo>
                  <a:lnTo>
                    <a:pt x="607" y="393"/>
                  </a:lnTo>
                  <a:lnTo>
                    <a:pt x="530" y="303"/>
                  </a:lnTo>
                  <a:lnTo>
                    <a:pt x="496" y="208"/>
                  </a:lnTo>
                  <a:lnTo>
                    <a:pt x="514" y="149"/>
                  </a:lnTo>
                  <a:lnTo>
                    <a:pt x="506" y="25"/>
                  </a:lnTo>
                  <a:lnTo>
                    <a:pt x="463" y="9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28" name="Freeform 109"/>
            <p:cNvSpPr>
              <a:spLocks/>
            </p:cNvSpPr>
            <p:nvPr/>
          </p:nvSpPr>
          <p:spPr bwMode="gray">
            <a:xfrm>
              <a:off x="1694" y="2177"/>
              <a:ext cx="936" cy="666"/>
            </a:xfrm>
            <a:custGeom>
              <a:avLst/>
              <a:gdLst>
                <a:gd name="T0" fmla="*/ 445 w 1872"/>
                <a:gd name="T1" fmla="*/ 276 h 1330"/>
                <a:gd name="T2" fmla="*/ 426 w 1872"/>
                <a:gd name="T3" fmla="*/ 279 h 1330"/>
                <a:gd name="T4" fmla="*/ 397 w 1872"/>
                <a:gd name="T5" fmla="*/ 279 h 1330"/>
                <a:gd name="T6" fmla="*/ 381 w 1872"/>
                <a:gd name="T7" fmla="*/ 296 h 1330"/>
                <a:gd name="T8" fmla="*/ 343 w 1872"/>
                <a:gd name="T9" fmla="*/ 274 h 1330"/>
                <a:gd name="T10" fmla="*/ 308 w 1872"/>
                <a:gd name="T11" fmla="*/ 269 h 1330"/>
                <a:gd name="T12" fmla="*/ 275 w 1872"/>
                <a:gd name="T13" fmla="*/ 273 h 1330"/>
                <a:gd name="T14" fmla="*/ 262 w 1872"/>
                <a:gd name="T15" fmla="*/ 288 h 1330"/>
                <a:gd name="T16" fmla="*/ 260 w 1872"/>
                <a:gd name="T17" fmla="*/ 309 h 1330"/>
                <a:gd name="T18" fmla="*/ 225 w 1872"/>
                <a:gd name="T19" fmla="*/ 329 h 1330"/>
                <a:gd name="T20" fmla="*/ 204 w 1872"/>
                <a:gd name="T21" fmla="*/ 313 h 1330"/>
                <a:gd name="T22" fmla="*/ 155 w 1872"/>
                <a:gd name="T23" fmla="*/ 287 h 1330"/>
                <a:gd name="T24" fmla="*/ 113 w 1872"/>
                <a:gd name="T25" fmla="*/ 280 h 1330"/>
                <a:gd name="T26" fmla="*/ 85 w 1872"/>
                <a:gd name="T27" fmla="*/ 274 h 1330"/>
                <a:gd name="T28" fmla="*/ 64 w 1872"/>
                <a:gd name="T29" fmla="*/ 264 h 1330"/>
                <a:gd name="T30" fmla="*/ 28 w 1872"/>
                <a:gd name="T31" fmla="*/ 256 h 1330"/>
                <a:gd name="T32" fmla="*/ 2 w 1872"/>
                <a:gd name="T33" fmla="*/ 206 h 1330"/>
                <a:gd name="T34" fmla="*/ 12 w 1872"/>
                <a:gd name="T35" fmla="*/ 185 h 1330"/>
                <a:gd name="T36" fmla="*/ 20 w 1872"/>
                <a:gd name="T37" fmla="*/ 149 h 1330"/>
                <a:gd name="T38" fmla="*/ 11 w 1872"/>
                <a:gd name="T39" fmla="*/ 133 h 1330"/>
                <a:gd name="T40" fmla="*/ 20 w 1872"/>
                <a:gd name="T41" fmla="*/ 117 h 1330"/>
                <a:gd name="T42" fmla="*/ 61 w 1872"/>
                <a:gd name="T43" fmla="*/ 117 h 1330"/>
                <a:gd name="T44" fmla="*/ 53 w 1872"/>
                <a:gd name="T45" fmla="*/ 96 h 1330"/>
                <a:gd name="T46" fmla="*/ 74 w 1872"/>
                <a:gd name="T47" fmla="*/ 75 h 1330"/>
                <a:gd name="T48" fmla="*/ 45 w 1872"/>
                <a:gd name="T49" fmla="*/ 32 h 1330"/>
                <a:gd name="T50" fmla="*/ 99 w 1872"/>
                <a:gd name="T51" fmla="*/ 18 h 1330"/>
                <a:gd name="T52" fmla="*/ 134 w 1872"/>
                <a:gd name="T53" fmla="*/ 10 h 1330"/>
                <a:gd name="T54" fmla="*/ 169 w 1872"/>
                <a:gd name="T55" fmla="*/ 4 h 1330"/>
                <a:gd name="T56" fmla="*/ 206 w 1872"/>
                <a:gd name="T57" fmla="*/ 15 h 1330"/>
                <a:gd name="T58" fmla="*/ 235 w 1872"/>
                <a:gd name="T59" fmla="*/ 32 h 1330"/>
                <a:gd name="T60" fmla="*/ 269 w 1872"/>
                <a:gd name="T61" fmla="*/ 20 h 1330"/>
                <a:gd name="T62" fmla="*/ 301 w 1872"/>
                <a:gd name="T63" fmla="*/ 20 h 1330"/>
                <a:gd name="T64" fmla="*/ 330 w 1872"/>
                <a:gd name="T65" fmla="*/ 24 h 1330"/>
                <a:gd name="T66" fmla="*/ 364 w 1872"/>
                <a:gd name="T67" fmla="*/ 28 h 1330"/>
                <a:gd name="T68" fmla="*/ 376 w 1872"/>
                <a:gd name="T69" fmla="*/ 54 h 1330"/>
                <a:gd name="T70" fmla="*/ 411 w 1872"/>
                <a:gd name="T71" fmla="*/ 80 h 1330"/>
                <a:gd name="T72" fmla="*/ 426 w 1872"/>
                <a:gd name="T73" fmla="*/ 75 h 1330"/>
                <a:gd name="T74" fmla="*/ 445 w 1872"/>
                <a:gd name="T75" fmla="*/ 98 h 1330"/>
                <a:gd name="T76" fmla="*/ 456 w 1872"/>
                <a:gd name="T77" fmla="*/ 124 h 1330"/>
                <a:gd name="T78" fmla="*/ 468 w 1872"/>
                <a:gd name="T79" fmla="*/ 143 h 1330"/>
                <a:gd name="T80" fmla="*/ 444 w 1872"/>
                <a:gd name="T81" fmla="*/ 179 h 1330"/>
                <a:gd name="T82" fmla="*/ 437 w 1872"/>
                <a:gd name="T83" fmla="*/ 201 h 1330"/>
                <a:gd name="T84" fmla="*/ 432 w 1872"/>
                <a:gd name="T85" fmla="*/ 223 h 1330"/>
                <a:gd name="T86" fmla="*/ 410 w 1872"/>
                <a:gd name="T87" fmla="*/ 228 h 1330"/>
                <a:gd name="T88" fmla="*/ 397 w 1872"/>
                <a:gd name="T89" fmla="*/ 222 h 1330"/>
                <a:gd name="T90" fmla="*/ 416 w 1872"/>
                <a:gd name="T91" fmla="*/ 237 h 1330"/>
                <a:gd name="T92" fmla="*/ 442 w 1872"/>
                <a:gd name="T93" fmla="*/ 251 h 13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872"/>
                <a:gd name="T142" fmla="*/ 0 h 1330"/>
                <a:gd name="T143" fmla="*/ 1872 w 1872"/>
                <a:gd name="T144" fmla="*/ 1330 h 13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872" h="1330">
                  <a:moveTo>
                    <a:pt x="1801" y="1035"/>
                  </a:moveTo>
                  <a:lnTo>
                    <a:pt x="1779" y="1102"/>
                  </a:lnTo>
                  <a:lnTo>
                    <a:pt x="1736" y="1082"/>
                  </a:lnTo>
                  <a:lnTo>
                    <a:pt x="1702" y="1115"/>
                  </a:lnTo>
                  <a:lnTo>
                    <a:pt x="1655" y="1072"/>
                  </a:lnTo>
                  <a:lnTo>
                    <a:pt x="1586" y="1114"/>
                  </a:lnTo>
                  <a:lnTo>
                    <a:pt x="1588" y="1184"/>
                  </a:lnTo>
                  <a:lnTo>
                    <a:pt x="1521" y="1180"/>
                  </a:lnTo>
                  <a:lnTo>
                    <a:pt x="1421" y="1068"/>
                  </a:lnTo>
                  <a:lnTo>
                    <a:pt x="1372" y="1094"/>
                  </a:lnTo>
                  <a:lnTo>
                    <a:pt x="1279" y="1049"/>
                  </a:lnTo>
                  <a:lnTo>
                    <a:pt x="1232" y="1072"/>
                  </a:lnTo>
                  <a:lnTo>
                    <a:pt x="1138" y="1062"/>
                  </a:lnTo>
                  <a:lnTo>
                    <a:pt x="1100" y="1090"/>
                  </a:lnTo>
                  <a:lnTo>
                    <a:pt x="1092" y="1155"/>
                  </a:lnTo>
                  <a:lnTo>
                    <a:pt x="1045" y="1149"/>
                  </a:lnTo>
                  <a:lnTo>
                    <a:pt x="1055" y="1184"/>
                  </a:lnTo>
                  <a:lnTo>
                    <a:pt x="1039" y="1234"/>
                  </a:lnTo>
                  <a:lnTo>
                    <a:pt x="968" y="1330"/>
                  </a:lnTo>
                  <a:lnTo>
                    <a:pt x="897" y="1314"/>
                  </a:lnTo>
                  <a:lnTo>
                    <a:pt x="821" y="1304"/>
                  </a:lnTo>
                  <a:lnTo>
                    <a:pt x="813" y="1251"/>
                  </a:lnTo>
                  <a:lnTo>
                    <a:pt x="728" y="1190"/>
                  </a:lnTo>
                  <a:lnTo>
                    <a:pt x="618" y="1147"/>
                  </a:lnTo>
                  <a:lnTo>
                    <a:pt x="521" y="1149"/>
                  </a:lnTo>
                  <a:lnTo>
                    <a:pt x="452" y="1117"/>
                  </a:lnTo>
                  <a:lnTo>
                    <a:pt x="389" y="1121"/>
                  </a:lnTo>
                  <a:lnTo>
                    <a:pt x="338" y="1092"/>
                  </a:lnTo>
                  <a:lnTo>
                    <a:pt x="281" y="1056"/>
                  </a:lnTo>
                  <a:lnTo>
                    <a:pt x="256" y="1054"/>
                  </a:lnTo>
                  <a:lnTo>
                    <a:pt x="185" y="1021"/>
                  </a:lnTo>
                  <a:lnTo>
                    <a:pt x="112" y="1023"/>
                  </a:lnTo>
                  <a:lnTo>
                    <a:pt x="61" y="911"/>
                  </a:lnTo>
                  <a:lnTo>
                    <a:pt x="6" y="822"/>
                  </a:lnTo>
                  <a:lnTo>
                    <a:pt x="0" y="740"/>
                  </a:lnTo>
                  <a:lnTo>
                    <a:pt x="45" y="738"/>
                  </a:lnTo>
                  <a:lnTo>
                    <a:pt x="43" y="686"/>
                  </a:lnTo>
                  <a:lnTo>
                    <a:pt x="77" y="594"/>
                  </a:lnTo>
                  <a:lnTo>
                    <a:pt x="78" y="549"/>
                  </a:lnTo>
                  <a:lnTo>
                    <a:pt x="43" y="529"/>
                  </a:lnTo>
                  <a:lnTo>
                    <a:pt x="80" y="501"/>
                  </a:lnTo>
                  <a:lnTo>
                    <a:pt x="77" y="466"/>
                  </a:lnTo>
                  <a:lnTo>
                    <a:pt x="139" y="501"/>
                  </a:lnTo>
                  <a:lnTo>
                    <a:pt x="244" y="466"/>
                  </a:lnTo>
                  <a:lnTo>
                    <a:pt x="206" y="433"/>
                  </a:lnTo>
                  <a:lnTo>
                    <a:pt x="212" y="383"/>
                  </a:lnTo>
                  <a:lnTo>
                    <a:pt x="265" y="364"/>
                  </a:lnTo>
                  <a:lnTo>
                    <a:pt x="293" y="299"/>
                  </a:lnTo>
                  <a:lnTo>
                    <a:pt x="175" y="206"/>
                  </a:lnTo>
                  <a:lnTo>
                    <a:pt x="179" y="126"/>
                  </a:lnTo>
                  <a:lnTo>
                    <a:pt x="252" y="84"/>
                  </a:lnTo>
                  <a:lnTo>
                    <a:pt x="393" y="70"/>
                  </a:lnTo>
                  <a:lnTo>
                    <a:pt x="502" y="41"/>
                  </a:lnTo>
                  <a:lnTo>
                    <a:pt x="533" y="37"/>
                  </a:lnTo>
                  <a:lnTo>
                    <a:pt x="596" y="0"/>
                  </a:lnTo>
                  <a:lnTo>
                    <a:pt x="675" y="13"/>
                  </a:lnTo>
                  <a:lnTo>
                    <a:pt x="758" y="21"/>
                  </a:lnTo>
                  <a:lnTo>
                    <a:pt x="823" y="57"/>
                  </a:lnTo>
                  <a:lnTo>
                    <a:pt x="880" y="68"/>
                  </a:lnTo>
                  <a:lnTo>
                    <a:pt x="941" y="127"/>
                  </a:lnTo>
                  <a:lnTo>
                    <a:pt x="996" y="124"/>
                  </a:lnTo>
                  <a:lnTo>
                    <a:pt x="1075" y="80"/>
                  </a:lnTo>
                  <a:lnTo>
                    <a:pt x="1147" y="84"/>
                  </a:lnTo>
                  <a:lnTo>
                    <a:pt x="1202" y="80"/>
                  </a:lnTo>
                  <a:lnTo>
                    <a:pt x="1244" y="57"/>
                  </a:lnTo>
                  <a:lnTo>
                    <a:pt x="1319" y="96"/>
                  </a:lnTo>
                  <a:lnTo>
                    <a:pt x="1395" y="151"/>
                  </a:lnTo>
                  <a:lnTo>
                    <a:pt x="1456" y="112"/>
                  </a:lnTo>
                  <a:lnTo>
                    <a:pt x="1480" y="171"/>
                  </a:lnTo>
                  <a:lnTo>
                    <a:pt x="1502" y="214"/>
                  </a:lnTo>
                  <a:lnTo>
                    <a:pt x="1588" y="250"/>
                  </a:lnTo>
                  <a:lnTo>
                    <a:pt x="1641" y="320"/>
                  </a:lnTo>
                  <a:lnTo>
                    <a:pt x="1675" y="322"/>
                  </a:lnTo>
                  <a:lnTo>
                    <a:pt x="1702" y="299"/>
                  </a:lnTo>
                  <a:lnTo>
                    <a:pt x="1740" y="334"/>
                  </a:lnTo>
                  <a:lnTo>
                    <a:pt x="1779" y="389"/>
                  </a:lnTo>
                  <a:lnTo>
                    <a:pt x="1793" y="458"/>
                  </a:lnTo>
                  <a:lnTo>
                    <a:pt x="1824" y="494"/>
                  </a:lnTo>
                  <a:lnTo>
                    <a:pt x="1846" y="543"/>
                  </a:lnTo>
                  <a:lnTo>
                    <a:pt x="1872" y="572"/>
                  </a:lnTo>
                  <a:lnTo>
                    <a:pt x="1840" y="677"/>
                  </a:lnTo>
                  <a:lnTo>
                    <a:pt x="1775" y="714"/>
                  </a:lnTo>
                  <a:lnTo>
                    <a:pt x="1787" y="769"/>
                  </a:lnTo>
                  <a:lnTo>
                    <a:pt x="1748" y="801"/>
                  </a:lnTo>
                  <a:lnTo>
                    <a:pt x="1720" y="805"/>
                  </a:lnTo>
                  <a:lnTo>
                    <a:pt x="1726" y="889"/>
                  </a:lnTo>
                  <a:lnTo>
                    <a:pt x="1693" y="921"/>
                  </a:lnTo>
                  <a:lnTo>
                    <a:pt x="1639" y="911"/>
                  </a:lnTo>
                  <a:lnTo>
                    <a:pt x="1614" y="868"/>
                  </a:lnTo>
                  <a:lnTo>
                    <a:pt x="1586" y="887"/>
                  </a:lnTo>
                  <a:lnTo>
                    <a:pt x="1596" y="938"/>
                  </a:lnTo>
                  <a:lnTo>
                    <a:pt x="1661" y="946"/>
                  </a:lnTo>
                  <a:lnTo>
                    <a:pt x="1716" y="990"/>
                  </a:lnTo>
                  <a:lnTo>
                    <a:pt x="1767" y="1001"/>
                  </a:lnTo>
                  <a:lnTo>
                    <a:pt x="1801" y="1035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110"/>
            <p:cNvSpPr>
              <a:spLocks/>
            </p:cNvSpPr>
            <p:nvPr/>
          </p:nvSpPr>
          <p:spPr bwMode="gray">
            <a:xfrm>
              <a:off x="1694" y="2177"/>
              <a:ext cx="936" cy="666"/>
            </a:xfrm>
            <a:custGeom>
              <a:avLst/>
              <a:gdLst>
                <a:gd name="T0" fmla="*/ 445 w 1872"/>
                <a:gd name="T1" fmla="*/ 276 h 1330"/>
                <a:gd name="T2" fmla="*/ 426 w 1872"/>
                <a:gd name="T3" fmla="*/ 279 h 1330"/>
                <a:gd name="T4" fmla="*/ 397 w 1872"/>
                <a:gd name="T5" fmla="*/ 279 h 1330"/>
                <a:gd name="T6" fmla="*/ 381 w 1872"/>
                <a:gd name="T7" fmla="*/ 296 h 1330"/>
                <a:gd name="T8" fmla="*/ 343 w 1872"/>
                <a:gd name="T9" fmla="*/ 274 h 1330"/>
                <a:gd name="T10" fmla="*/ 308 w 1872"/>
                <a:gd name="T11" fmla="*/ 269 h 1330"/>
                <a:gd name="T12" fmla="*/ 275 w 1872"/>
                <a:gd name="T13" fmla="*/ 273 h 1330"/>
                <a:gd name="T14" fmla="*/ 262 w 1872"/>
                <a:gd name="T15" fmla="*/ 288 h 1330"/>
                <a:gd name="T16" fmla="*/ 260 w 1872"/>
                <a:gd name="T17" fmla="*/ 309 h 1330"/>
                <a:gd name="T18" fmla="*/ 225 w 1872"/>
                <a:gd name="T19" fmla="*/ 329 h 1330"/>
                <a:gd name="T20" fmla="*/ 204 w 1872"/>
                <a:gd name="T21" fmla="*/ 313 h 1330"/>
                <a:gd name="T22" fmla="*/ 155 w 1872"/>
                <a:gd name="T23" fmla="*/ 287 h 1330"/>
                <a:gd name="T24" fmla="*/ 113 w 1872"/>
                <a:gd name="T25" fmla="*/ 280 h 1330"/>
                <a:gd name="T26" fmla="*/ 85 w 1872"/>
                <a:gd name="T27" fmla="*/ 274 h 1330"/>
                <a:gd name="T28" fmla="*/ 64 w 1872"/>
                <a:gd name="T29" fmla="*/ 264 h 1330"/>
                <a:gd name="T30" fmla="*/ 28 w 1872"/>
                <a:gd name="T31" fmla="*/ 256 h 1330"/>
                <a:gd name="T32" fmla="*/ 2 w 1872"/>
                <a:gd name="T33" fmla="*/ 206 h 1330"/>
                <a:gd name="T34" fmla="*/ 12 w 1872"/>
                <a:gd name="T35" fmla="*/ 185 h 1330"/>
                <a:gd name="T36" fmla="*/ 20 w 1872"/>
                <a:gd name="T37" fmla="*/ 149 h 1330"/>
                <a:gd name="T38" fmla="*/ 11 w 1872"/>
                <a:gd name="T39" fmla="*/ 133 h 1330"/>
                <a:gd name="T40" fmla="*/ 20 w 1872"/>
                <a:gd name="T41" fmla="*/ 117 h 1330"/>
                <a:gd name="T42" fmla="*/ 61 w 1872"/>
                <a:gd name="T43" fmla="*/ 117 h 1330"/>
                <a:gd name="T44" fmla="*/ 53 w 1872"/>
                <a:gd name="T45" fmla="*/ 96 h 1330"/>
                <a:gd name="T46" fmla="*/ 74 w 1872"/>
                <a:gd name="T47" fmla="*/ 75 h 1330"/>
                <a:gd name="T48" fmla="*/ 45 w 1872"/>
                <a:gd name="T49" fmla="*/ 32 h 1330"/>
                <a:gd name="T50" fmla="*/ 99 w 1872"/>
                <a:gd name="T51" fmla="*/ 18 h 1330"/>
                <a:gd name="T52" fmla="*/ 134 w 1872"/>
                <a:gd name="T53" fmla="*/ 10 h 1330"/>
                <a:gd name="T54" fmla="*/ 169 w 1872"/>
                <a:gd name="T55" fmla="*/ 4 h 1330"/>
                <a:gd name="T56" fmla="*/ 206 w 1872"/>
                <a:gd name="T57" fmla="*/ 15 h 1330"/>
                <a:gd name="T58" fmla="*/ 235 w 1872"/>
                <a:gd name="T59" fmla="*/ 32 h 1330"/>
                <a:gd name="T60" fmla="*/ 269 w 1872"/>
                <a:gd name="T61" fmla="*/ 20 h 1330"/>
                <a:gd name="T62" fmla="*/ 301 w 1872"/>
                <a:gd name="T63" fmla="*/ 20 h 1330"/>
                <a:gd name="T64" fmla="*/ 330 w 1872"/>
                <a:gd name="T65" fmla="*/ 24 h 1330"/>
                <a:gd name="T66" fmla="*/ 364 w 1872"/>
                <a:gd name="T67" fmla="*/ 28 h 1330"/>
                <a:gd name="T68" fmla="*/ 376 w 1872"/>
                <a:gd name="T69" fmla="*/ 54 h 1330"/>
                <a:gd name="T70" fmla="*/ 411 w 1872"/>
                <a:gd name="T71" fmla="*/ 80 h 1330"/>
                <a:gd name="T72" fmla="*/ 426 w 1872"/>
                <a:gd name="T73" fmla="*/ 75 h 1330"/>
                <a:gd name="T74" fmla="*/ 445 w 1872"/>
                <a:gd name="T75" fmla="*/ 98 h 1330"/>
                <a:gd name="T76" fmla="*/ 456 w 1872"/>
                <a:gd name="T77" fmla="*/ 124 h 1330"/>
                <a:gd name="T78" fmla="*/ 468 w 1872"/>
                <a:gd name="T79" fmla="*/ 143 h 1330"/>
                <a:gd name="T80" fmla="*/ 444 w 1872"/>
                <a:gd name="T81" fmla="*/ 179 h 1330"/>
                <a:gd name="T82" fmla="*/ 437 w 1872"/>
                <a:gd name="T83" fmla="*/ 201 h 1330"/>
                <a:gd name="T84" fmla="*/ 432 w 1872"/>
                <a:gd name="T85" fmla="*/ 223 h 1330"/>
                <a:gd name="T86" fmla="*/ 410 w 1872"/>
                <a:gd name="T87" fmla="*/ 228 h 1330"/>
                <a:gd name="T88" fmla="*/ 397 w 1872"/>
                <a:gd name="T89" fmla="*/ 222 h 1330"/>
                <a:gd name="T90" fmla="*/ 416 w 1872"/>
                <a:gd name="T91" fmla="*/ 237 h 1330"/>
                <a:gd name="T92" fmla="*/ 442 w 1872"/>
                <a:gd name="T93" fmla="*/ 251 h 13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872"/>
                <a:gd name="T142" fmla="*/ 0 h 1330"/>
                <a:gd name="T143" fmla="*/ 1872 w 1872"/>
                <a:gd name="T144" fmla="*/ 1330 h 13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872" h="1330">
                  <a:moveTo>
                    <a:pt x="1801" y="1035"/>
                  </a:moveTo>
                  <a:lnTo>
                    <a:pt x="1779" y="1102"/>
                  </a:lnTo>
                  <a:lnTo>
                    <a:pt x="1736" y="1082"/>
                  </a:lnTo>
                  <a:lnTo>
                    <a:pt x="1702" y="1115"/>
                  </a:lnTo>
                  <a:lnTo>
                    <a:pt x="1655" y="1072"/>
                  </a:lnTo>
                  <a:lnTo>
                    <a:pt x="1586" y="1114"/>
                  </a:lnTo>
                  <a:lnTo>
                    <a:pt x="1588" y="1184"/>
                  </a:lnTo>
                  <a:lnTo>
                    <a:pt x="1521" y="1180"/>
                  </a:lnTo>
                  <a:lnTo>
                    <a:pt x="1421" y="1068"/>
                  </a:lnTo>
                  <a:lnTo>
                    <a:pt x="1372" y="1094"/>
                  </a:lnTo>
                  <a:lnTo>
                    <a:pt x="1279" y="1049"/>
                  </a:lnTo>
                  <a:lnTo>
                    <a:pt x="1232" y="1072"/>
                  </a:lnTo>
                  <a:lnTo>
                    <a:pt x="1138" y="1062"/>
                  </a:lnTo>
                  <a:lnTo>
                    <a:pt x="1100" y="1090"/>
                  </a:lnTo>
                  <a:lnTo>
                    <a:pt x="1092" y="1155"/>
                  </a:lnTo>
                  <a:lnTo>
                    <a:pt x="1045" y="1149"/>
                  </a:lnTo>
                  <a:lnTo>
                    <a:pt x="1055" y="1184"/>
                  </a:lnTo>
                  <a:lnTo>
                    <a:pt x="1039" y="1234"/>
                  </a:lnTo>
                  <a:lnTo>
                    <a:pt x="968" y="1330"/>
                  </a:lnTo>
                  <a:lnTo>
                    <a:pt x="897" y="1314"/>
                  </a:lnTo>
                  <a:lnTo>
                    <a:pt x="821" y="1304"/>
                  </a:lnTo>
                  <a:lnTo>
                    <a:pt x="813" y="1251"/>
                  </a:lnTo>
                  <a:lnTo>
                    <a:pt x="728" y="1190"/>
                  </a:lnTo>
                  <a:lnTo>
                    <a:pt x="618" y="1147"/>
                  </a:lnTo>
                  <a:lnTo>
                    <a:pt x="521" y="1149"/>
                  </a:lnTo>
                  <a:lnTo>
                    <a:pt x="452" y="1117"/>
                  </a:lnTo>
                  <a:lnTo>
                    <a:pt x="389" y="1121"/>
                  </a:lnTo>
                  <a:lnTo>
                    <a:pt x="338" y="1092"/>
                  </a:lnTo>
                  <a:lnTo>
                    <a:pt x="281" y="1056"/>
                  </a:lnTo>
                  <a:lnTo>
                    <a:pt x="256" y="1054"/>
                  </a:lnTo>
                  <a:lnTo>
                    <a:pt x="185" y="1021"/>
                  </a:lnTo>
                  <a:lnTo>
                    <a:pt x="112" y="1023"/>
                  </a:lnTo>
                  <a:lnTo>
                    <a:pt x="61" y="911"/>
                  </a:lnTo>
                  <a:lnTo>
                    <a:pt x="6" y="822"/>
                  </a:lnTo>
                  <a:lnTo>
                    <a:pt x="0" y="740"/>
                  </a:lnTo>
                  <a:lnTo>
                    <a:pt x="45" y="738"/>
                  </a:lnTo>
                  <a:lnTo>
                    <a:pt x="43" y="686"/>
                  </a:lnTo>
                  <a:lnTo>
                    <a:pt x="77" y="594"/>
                  </a:lnTo>
                  <a:lnTo>
                    <a:pt x="78" y="549"/>
                  </a:lnTo>
                  <a:lnTo>
                    <a:pt x="43" y="529"/>
                  </a:lnTo>
                  <a:lnTo>
                    <a:pt x="80" y="501"/>
                  </a:lnTo>
                  <a:lnTo>
                    <a:pt x="77" y="466"/>
                  </a:lnTo>
                  <a:lnTo>
                    <a:pt x="139" y="501"/>
                  </a:lnTo>
                  <a:lnTo>
                    <a:pt x="244" y="466"/>
                  </a:lnTo>
                  <a:lnTo>
                    <a:pt x="206" y="433"/>
                  </a:lnTo>
                  <a:lnTo>
                    <a:pt x="212" y="383"/>
                  </a:lnTo>
                  <a:lnTo>
                    <a:pt x="265" y="364"/>
                  </a:lnTo>
                  <a:lnTo>
                    <a:pt x="293" y="299"/>
                  </a:lnTo>
                  <a:lnTo>
                    <a:pt x="175" y="206"/>
                  </a:lnTo>
                  <a:lnTo>
                    <a:pt x="179" y="126"/>
                  </a:lnTo>
                  <a:lnTo>
                    <a:pt x="252" y="84"/>
                  </a:lnTo>
                  <a:lnTo>
                    <a:pt x="393" y="70"/>
                  </a:lnTo>
                  <a:lnTo>
                    <a:pt x="502" y="41"/>
                  </a:lnTo>
                  <a:lnTo>
                    <a:pt x="533" y="37"/>
                  </a:lnTo>
                  <a:lnTo>
                    <a:pt x="596" y="0"/>
                  </a:lnTo>
                  <a:lnTo>
                    <a:pt x="675" y="13"/>
                  </a:lnTo>
                  <a:lnTo>
                    <a:pt x="758" y="21"/>
                  </a:lnTo>
                  <a:lnTo>
                    <a:pt x="823" y="57"/>
                  </a:lnTo>
                  <a:lnTo>
                    <a:pt x="880" y="68"/>
                  </a:lnTo>
                  <a:lnTo>
                    <a:pt x="941" y="127"/>
                  </a:lnTo>
                  <a:lnTo>
                    <a:pt x="996" y="124"/>
                  </a:lnTo>
                  <a:lnTo>
                    <a:pt x="1075" y="80"/>
                  </a:lnTo>
                  <a:lnTo>
                    <a:pt x="1147" y="84"/>
                  </a:lnTo>
                  <a:lnTo>
                    <a:pt x="1202" y="80"/>
                  </a:lnTo>
                  <a:lnTo>
                    <a:pt x="1244" y="57"/>
                  </a:lnTo>
                  <a:lnTo>
                    <a:pt x="1319" y="96"/>
                  </a:lnTo>
                  <a:lnTo>
                    <a:pt x="1395" y="151"/>
                  </a:lnTo>
                  <a:lnTo>
                    <a:pt x="1456" y="112"/>
                  </a:lnTo>
                  <a:lnTo>
                    <a:pt x="1480" y="171"/>
                  </a:lnTo>
                  <a:lnTo>
                    <a:pt x="1502" y="214"/>
                  </a:lnTo>
                  <a:lnTo>
                    <a:pt x="1588" y="250"/>
                  </a:lnTo>
                  <a:lnTo>
                    <a:pt x="1641" y="320"/>
                  </a:lnTo>
                  <a:lnTo>
                    <a:pt x="1675" y="322"/>
                  </a:lnTo>
                  <a:lnTo>
                    <a:pt x="1702" y="299"/>
                  </a:lnTo>
                  <a:lnTo>
                    <a:pt x="1740" y="334"/>
                  </a:lnTo>
                  <a:lnTo>
                    <a:pt x="1779" y="389"/>
                  </a:lnTo>
                  <a:lnTo>
                    <a:pt x="1793" y="458"/>
                  </a:lnTo>
                  <a:lnTo>
                    <a:pt x="1824" y="494"/>
                  </a:lnTo>
                  <a:lnTo>
                    <a:pt x="1846" y="543"/>
                  </a:lnTo>
                  <a:lnTo>
                    <a:pt x="1872" y="572"/>
                  </a:lnTo>
                  <a:lnTo>
                    <a:pt x="1840" y="677"/>
                  </a:lnTo>
                  <a:lnTo>
                    <a:pt x="1775" y="714"/>
                  </a:lnTo>
                  <a:lnTo>
                    <a:pt x="1787" y="769"/>
                  </a:lnTo>
                  <a:lnTo>
                    <a:pt x="1748" y="801"/>
                  </a:lnTo>
                  <a:lnTo>
                    <a:pt x="1720" y="805"/>
                  </a:lnTo>
                  <a:lnTo>
                    <a:pt x="1726" y="889"/>
                  </a:lnTo>
                  <a:lnTo>
                    <a:pt x="1693" y="921"/>
                  </a:lnTo>
                  <a:lnTo>
                    <a:pt x="1639" y="911"/>
                  </a:lnTo>
                  <a:lnTo>
                    <a:pt x="1614" y="868"/>
                  </a:lnTo>
                  <a:lnTo>
                    <a:pt x="1586" y="887"/>
                  </a:lnTo>
                  <a:lnTo>
                    <a:pt x="1596" y="938"/>
                  </a:lnTo>
                  <a:lnTo>
                    <a:pt x="1661" y="946"/>
                  </a:lnTo>
                  <a:lnTo>
                    <a:pt x="1716" y="990"/>
                  </a:lnTo>
                  <a:lnTo>
                    <a:pt x="1767" y="1001"/>
                  </a:lnTo>
                  <a:lnTo>
                    <a:pt x="1801" y="1035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30" name="Freeform 111"/>
            <p:cNvSpPr>
              <a:spLocks/>
            </p:cNvSpPr>
            <p:nvPr/>
          </p:nvSpPr>
          <p:spPr bwMode="gray">
            <a:xfrm>
              <a:off x="2241" y="2635"/>
              <a:ext cx="911" cy="693"/>
            </a:xfrm>
            <a:custGeom>
              <a:avLst/>
              <a:gdLst>
                <a:gd name="T0" fmla="*/ 300 w 1823"/>
                <a:gd name="T1" fmla="*/ 274 h 1385"/>
                <a:gd name="T2" fmla="*/ 284 w 1823"/>
                <a:gd name="T3" fmla="*/ 262 h 1385"/>
                <a:gd name="T4" fmla="*/ 269 w 1823"/>
                <a:gd name="T5" fmla="*/ 266 h 1385"/>
                <a:gd name="T6" fmla="*/ 248 w 1823"/>
                <a:gd name="T7" fmla="*/ 249 h 1385"/>
                <a:gd name="T8" fmla="*/ 236 w 1823"/>
                <a:gd name="T9" fmla="*/ 235 h 1385"/>
                <a:gd name="T10" fmla="*/ 232 w 1823"/>
                <a:gd name="T11" fmla="*/ 246 h 1385"/>
                <a:gd name="T12" fmla="*/ 222 w 1823"/>
                <a:gd name="T13" fmla="*/ 252 h 1385"/>
                <a:gd name="T14" fmla="*/ 218 w 1823"/>
                <a:gd name="T15" fmla="*/ 270 h 1385"/>
                <a:gd name="T16" fmla="*/ 195 w 1823"/>
                <a:gd name="T17" fmla="*/ 293 h 1385"/>
                <a:gd name="T18" fmla="*/ 201 w 1823"/>
                <a:gd name="T19" fmla="*/ 318 h 1385"/>
                <a:gd name="T20" fmla="*/ 188 w 1823"/>
                <a:gd name="T21" fmla="*/ 338 h 1385"/>
                <a:gd name="T22" fmla="*/ 167 w 1823"/>
                <a:gd name="T23" fmla="*/ 345 h 1385"/>
                <a:gd name="T24" fmla="*/ 148 w 1823"/>
                <a:gd name="T25" fmla="*/ 338 h 1385"/>
                <a:gd name="T26" fmla="*/ 132 w 1823"/>
                <a:gd name="T27" fmla="*/ 302 h 1385"/>
                <a:gd name="T28" fmla="*/ 111 w 1823"/>
                <a:gd name="T29" fmla="*/ 270 h 1385"/>
                <a:gd name="T30" fmla="*/ 90 w 1823"/>
                <a:gd name="T31" fmla="*/ 257 h 1385"/>
                <a:gd name="T32" fmla="*/ 87 w 1823"/>
                <a:gd name="T33" fmla="*/ 239 h 1385"/>
                <a:gd name="T34" fmla="*/ 65 w 1823"/>
                <a:gd name="T35" fmla="*/ 253 h 1385"/>
                <a:gd name="T36" fmla="*/ 53 w 1823"/>
                <a:gd name="T37" fmla="*/ 209 h 1385"/>
                <a:gd name="T38" fmla="*/ 51 w 1823"/>
                <a:gd name="T39" fmla="*/ 156 h 1385"/>
                <a:gd name="T40" fmla="*/ 40 w 1823"/>
                <a:gd name="T41" fmla="*/ 128 h 1385"/>
                <a:gd name="T42" fmla="*/ 49 w 1823"/>
                <a:gd name="T43" fmla="*/ 117 h 1385"/>
                <a:gd name="T44" fmla="*/ 26 w 1823"/>
                <a:gd name="T45" fmla="*/ 77 h 1385"/>
                <a:gd name="T46" fmla="*/ 2 w 1823"/>
                <a:gd name="T47" fmla="*/ 45 h 1385"/>
                <a:gd name="T48" fmla="*/ 35 w 1823"/>
                <a:gd name="T49" fmla="*/ 40 h 1385"/>
                <a:gd name="T50" fmla="*/ 70 w 1823"/>
                <a:gd name="T51" fmla="*/ 45 h 1385"/>
                <a:gd name="T52" fmla="*/ 107 w 1823"/>
                <a:gd name="T53" fmla="*/ 67 h 1385"/>
                <a:gd name="T54" fmla="*/ 124 w 1823"/>
                <a:gd name="T55" fmla="*/ 50 h 1385"/>
                <a:gd name="T56" fmla="*/ 152 w 1823"/>
                <a:gd name="T57" fmla="*/ 50 h 1385"/>
                <a:gd name="T58" fmla="*/ 171 w 1823"/>
                <a:gd name="T59" fmla="*/ 47 h 1385"/>
                <a:gd name="T60" fmla="*/ 168 w 1823"/>
                <a:gd name="T61" fmla="*/ 22 h 1385"/>
                <a:gd name="T62" fmla="*/ 193 w 1823"/>
                <a:gd name="T63" fmla="*/ 0 h 1385"/>
                <a:gd name="T64" fmla="*/ 208 w 1823"/>
                <a:gd name="T65" fmla="*/ 22 h 1385"/>
                <a:gd name="T66" fmla="*/ 240 w 1823"/>
                <a:gd name="T67" fmla="*/ 35 h 1385"/>
                <a:gd name="T68" fmla="*/ 261 w 1823"/>
                <a:gd name="T69" fmla="*/ 65 h 1385"/>
                <a:gd name="T70" fmla="*/ 284 w 1823"/>
                <a:gd name="T71" fmla="*/ 54 h 1385"/>
                <a:gd name="T72" fmla="*/ 310 w 1823"/>
                <a:gd name="T73" fmla="*/ 64 h 1385"/>
                <a:gd name="T74" fmla="*/ 358 w 1823"/>
                <a:gd name="T75" fmla="*/ 68 h 1385"/>
                <a:gd name="T76" fmla="*/ 390 w 1823"/>
                <a:gd name="T77" fmla="*/ 73 h 1385"/>
                <a:gd name="T78" fmla="*/ 419 w 1823"/>
                <a:gd name="T79" fmla="*/ 84 h 1385"/>
                <a:gd name="T80" fmla="*/ 448 w 1823"/>
                <a:gd name="T81" fmla="*/ 89 h 1385"/>
                <a:gd name="T82" fmla="*/ 455 w 1823"/>
                <a:gd name="T83" fmla="*/ 130 h 1385"/>
                <a:gd name="T84" fmla="*/ 431 w 1823"/>
                <a:gd name="T85" fmla="*/ 144 h 1385"/>
                <a:gd name="T86" fmla="*/ 396 w 1823"/>
                <a:gd name="T87" fmla="*/ 155 h 1385"/>
                <a:gd name="T88" fmla="*/ 417 w 1823"/>
                <a:gd name="T89" fmla="*/ 193 h 1385"/>
                <a:gd name="T90" fmla="*/ 433 w 1823"/>
                <a:gd name="T91" fmla="*/ 227 h 1385"/>
                <a:gd name="T92" fmla="*/ 417 w 1823"/>
                <a:gd name="T93" fmla="*/ 246 h 1385"/>
                <a:gd name="T94" fmla="*/ 397 w 1823"/>
                <a:gd name="T95" fmla="*/ 227 h 1385"/>
                <a:gd name="T96" fmla="*/ 379 w 1823"/>
                <a:gd name="T97" fmla="*/ 214 h 1385"/>
                <a:gd name="T98" fmla="*/ 361 w 1823"/>
                <a:gd name="T99" fmla="*/ 210 h 1385"/>
                <a:gd name="T100" fmla="*/ 355 w 1823"/>
                <a:gd name="T101" fmla="*/ 224 h 1385"/>
                <a:gd name="T102" fmla="*/ 344 w 1823"/>
                <a:gd name="T103" fmla="*/ 240 h 1385"/>
                <a:gd name="T104" fmla="*/ 312 w 1823"/>
                <a:gd name="T105" fmla="*/ 227 h 1385"/>
                <a:gd name="T106" fmla="*/ 300 w 1823"/>
                <a:gd name="T107" fmla="*/ 247 h 1385"/>
                <a:gd name="T108" fmla="*/ 320 w 1823"/>
                <a:gd name="T109" fmla="*/ 253 h 138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823"/>
                <a:gd name="T166" fmla="*/ 0 h 1385"/>
                <a:gd name="T167" fmla="*/ 1823 w 1823"/>
                <a:gd name="T168" fmla="*/ 1385 h 138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823" h="1385">
                  <a:moveTo>
                    <a:pt x="1301" y="1068"/>
                  </a:moveTo>
                  <a:lnTo>
                    <a:pt x="1203" y="1096"/>
                  </a:lnTo>
                  <a:lnTo>
                    <a:pt x="1142" y="1088"/>
                  </a:lnTo>
                  <a:lnTo>
                    <a:pt x="1138" y="1047"/>
                  </a:lnTo>
                  <a:lnTo>
                    <a:pt x="1105" y="1025"/>
                  </a:lnTo>
                  <a:lnTo>
                    <a:pt x="1077" y="1061"/>
                  </a:lnTo>
                  <a:lnTo>
                    <a:pt x="1014" y="1066"/>
                  </a:lnTo>
                  <a:lnTo>
                    <a:pt x="992" y="996"/>
                  </a:lnTo>
                  <a:lnTo>
                    <a:pt x="992" y="942"/>
                  </a:lnTo>
                  <a:lnTo>
                    <a:pt x="945" y="939"/>
                  </a:lnTo>
                  <a:lnTo>
                    <a:pt x="916" y="954"/>
                  </a:lnTo>
                  <a:lnTo>
                    <a:pt x="929" y="982"/>
                  </a:lnTo>
                  <a:lnTo>
                    <a:pt x="923" y="1005"/>
                  </a:lnTo>
                  <a:lnTo>
                    <a:pt x="890" y="1007"/>
                  </a:lnTo>
                  <a:lnTo>
                    <a:pt x="866" y="1033"/>
                  </a:lnTo>
                  <a:lnTo>
                    <a:pt x="874" y="1078"/>
                  </a:lnTo>
                  <a:lnTo>
                    <a:pt x="817" y="1149"/>
                  </a:lnTo>
                  <a:lnTo>
                    <a:pt x="780" y="1169"/>
                  </a:lnTo>
                  <a:lnTo>
                    <a:pt x="780" y="1234"/>
                  </a:lnTo>
                  <a:lnTo>
                    <a:pt x="805" y="1271"/>
                  </a:lnTo>
                  <a:lnTo>
                    <a:pt x="801" y="1326"/>
                  </a:lnTo>
                  <a:lnTo>
                    <a:pt x="752" y="1352"/>
                  </a:lnTo>
                  <a:lnTo>
                    <a:pt x="742" y="1330"/>
                  </a:lnTo>
                  <a:lnTo>
                    <a:pt x="670" y="1377"/>
                  </a:lnTo>
                  <a:lnTo>
                    <a:pt x="632" y="1385"/>
                  </a:lnTo>
                  <a:lnTo>
                    <a:pt x="595" y="1352"/>
                  </a:lnTo>
                  <a:lnTo>
                    <a:pt x="563" y="1273"/>
                  </a:lnTo>
                  <a:lnTo>
                    <a:pt x="528" y="1206"/>
                  </a:lnTo>
                  <a:lnTo>
                    <a:pt x="500" y="1163"/>
                  </a:lnTo>
                  <a:lnTo>
                    <a:pt x="445" y="1078"/>
                  </a:lnTo>
                  <a:lnTo>
                    <a:pt x="396" y="1076"/>
                  </a:lnTo>
                  <a:lnTo>
                    <a:pt x="362" y="1025"/>
                  </a:lnTo>
                  <a:lnTo>
                    <a:pt x="378" y="988"/>
                  </a:lnTo>
                  <a:lnTo>
                    <a:pt x="349" y="954"/>
                  </a:lnTo>
                  <a:lnTo>
                    <a:pt x="303" y="1004"/>
                  </a:lnTo>
                  <a:lnTo>
                    <a:pt x="260" y="1011"/>
                  </a:lnTo>
                  <a:lnTo>
                    <a:pt x="227" y="950"/>
                  </a:lnTo>
                  <a:lnTo>
                    <a:pt x="215" y="834"/>
                  </a:lnTo>
                  <a:lnTo>
                    <a:pt x="211" y="712"/>
                  </a:lnTo>
                  <a:lnTo>
                    <a:pt x="205" y="624"/>
                  </a:lnTo>
                  <a:lnTo>
                    <a:pt x="199" y="582"/>
                  </a:lnTo>
                  <a:lnTo>
                    <a:pt x="160" y="509"/>
                  </a:lnTo>
                  <a:lnTo>
                    <a:pt x="193" y="496"/>
                  </a:lnTo>
                  <a:lnTo>
                    <a:pt x="199" y="468"/>
                  </a:lnTo>
                  <a:lnTo>
                    <a:pt x="136" y="401"/>
                  </a:lnTo>
                  <a:lnTo>
                    <a:pt x="105" y="305"/>
                  </a:lnTo>
                  <a:lnTo>
                    <a:pt x="0" y="240"/>
                  </a:lnTo>
                  <a:lnTo>
                    <a:pt x="8" y="177"/>
                  </a:lnTo>
                  <a:lnTo>
                    <a:pt x="49" y="147"/>
                  </a:lnTo>
                  <a:lnTo>
                    <a:pt x="140" y="157"/>
                  </a:lnTo>
                  <a:lnTo>
                    <a:pt x="189" y="134"/>
                  </a:lnTo>
                  <a:lnTo>
                    <a:pt x="280" y="179"/>
                  </a:lnTo>
                  <a:lnTo>
                    <a:pt x="329" y="153"/>
                  </a:lnTo>
                  <a:lnTo>
                    <a:pt x="429" y="265"/>
                  </a:lnTo>
                  <a:lnTo>
                    <a:pt x="496" y="267"/>
                  </a:lnTo>
                  <a:lnTo>
                    <a:pt x="496" y="200"/>
                  </a:lnTo>
                  <a:lnTo>
                    <a:pt x="563" y="157"/>
                  </a:lnTo>
                  <a:lnTo>
                    <a:pt x="610" y="200"/>
                  </a:lnTo>
                  <a:lnTo>
                    <a:pt x="644" y="167"/>
                  </a:lnTo>
                  <a:lnTo>
                    <a:pt x="687" y="187"/>
                  </a:lnTo>
                  <a:lnTo>
                    <a:pt x="709" y="120"/>
                  </a:lnTo>
                  <a:lnTo>
                    <a:pt x="673" y="86"/>
                  </a:lnTo>
                  <a:lnTo>
                    <a:pt x="677" y="35"/>
                  </a:lnTo>
                  <a:lnTo>
                    <a:pt x="774" y="0"/>
                  </a:lnTo>
                  <a:lnTo>
                    <a:pt x="807" y="17"/>
                  </a:lnTo>
                  <a:lnTo>
                    <a:pt x="833" y="88"/>
                  </a:lnTo>
                  <a:lnTo>
                    <a:pt x="914" y="161"/>
                  </a:lnTo>
                  <a:lnTo>
                    <a:pt x="961" y="138"/>
                  </a:lnTo>
                  <a:lnTo>
                    <a:pt x="988" y="216"/>
                  </a:lnTo>
                  <a:lnTo>
                    <a:pt x="1044" y="260"/>
                  </a:lnTo>
                  <a:lnTo>
                    <a:pt x="1091" y="267"/>
                  </a:lnTo>
                  <a:lnTo>
                    <a:pt x="1138" y="216"/>
                  </a:lnTo>
                  <a:lnTo>
                    <a:pt x="1183" y="195"/>
                  </a:lnTo>
                  <a:lnTo>
                    <a:pt x="1242" y="254"/>
                  </a:lnTo>
                  <a:lnTo>
                    <a:pt x="1335" y="228"/>
                  </a:lnTo>
                  <a:lnTo>
                    <a:pt x="1433" y="269"/>
                  </a:lnTo>
                  <a:lnTo>
                    <a:pt x="1496" y="317"/>
                  </a:lnTo>
                  <a:lnTo>
                    <a:pt x="1561" y="291"/>
                  </a:lnTo>
                  <a:lnTo>
                    <a:pt x="1632" y="336"/>
                  </a:lnTo>
                  <a:lnTo>
                    <a:pt x="1679" y="336"/>
                  </a:lnTo>
                  <a:lnTo>
                    <a:pt x="1681" y="368"/>
                  </a:lnTo>
                  <a:lnTo>
                    <a:pt x="1795" y="356"/>
                  </a:lnTo>
                  <a:lnTo>
                    <a:pt x="1823" y="433"/>
                  </a:lnTo>
                  <a:lnTo>
                    <a:pt x="1821" y="519"/>
                  </a:lnTo>
                  <a:lnTo>
                    <a:pt x="1770" y="527"/>
                  </a:lnTo>
                  <a:lnTo>
                    <a:pt x="1727" y="576"/>
                  </a:lnTo>
                  <a:lnTo>
                    <a:pt x="1620" y="584"/>
                  </a:lnTo>
                  <a:lnTo>
                    <a:pt x="1587" y="618"/>
                  </a:lnTo>
                  <a:lnTo>
                    <a:pt x="1610" y="693"/>
                  </a:lnTo>
                  <a:lnTo>
                    <a:pt x="1669" y="771"/>
                  </a:lnTo>
                  <a:lnTo>
                    <a:pt x="1721" y="815"/>
                  </a:lnTo>
                  <a:lnTo>
                    <a:pt x="1732" y="905"/>
                  </a:lnTo>
                  <a:lnTo>
                    <a:pt x="1731" y="956"/>
                  </a:lnTo>
                  <a:lnTo>
                    <a:pt x="1669" y="984"/>
                  </a:lnTo>
                  <a:lnTo>
                    <a:pt x="1616" y="913"/>
                  </a:lnTo>
                  <a:lnTo>
                    <a:pt x="1591" y="905"/>
                  </a:lnTo>
                  <a:lnTo>
                    <a:pt x="1575" y="838"/>
                  </a:lnTo>
                  <a:lnTo>
                    <a:pt x="1516" y="856"/>
                  </a:lnTo>
                  <a:lnTo>
                    <a:pt x="1463" y="818"/>
                  </a:lnTo>
                  <a:lnTo>
                    <a:pt x="1445" y="838"/>
                  </a:lnTo>
                  <a:lnTo>
                    <a:pt x="1457" y="880"/>
                  </a:lnTo>
                  <a:lnTo>
                    <a:pt x="1421" y="895"/>
                  </a:lnTo>
                  <a:lnTo>
                    <a:pt x="1362" y="909"/>
                  </a:lnTo>
                  <a:lnTo>
                    <a:pt x="1378" y="958"/>
                  </a:lnTo>
                  <a:lnTo>
                    <a:pt x="1313" y="950"/>
                  </a:lnTo>
                  <a:lnTo>
                    <a:pt x="1248" y="907"/>
                  </a:lnTo>
                  <a:lnTo>
                    <a:pt x="1197" y="944"/>
                  </a:lnTo>
                  <a:lnTo>
                    <a:pt x="1201" y="986"/>
                  </a:lnTo>
                  <a:lnTo>
                    <a:pt x="1252" y="1009"/>
                  </a:lnTo>
                  <a:lnTo>
                    <a:pt x="1280" y="1009"/>
                  </a:lnTo>
                  <a:lnTo>
                    <a:pt x="1301" y="1068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31" name="Freeform 112"/>
            <p:cNvSpPr>
              <a:spLocks/>
            </p:cNvSpPr>
            <p:nvPr/>
          </p:nvSpPr>
          <p:spPr bwMode="gray">
            <a:xfrm>
              <a:off x="2241" y="2635"/>
              <a:ext cx="911" cy="693"/>
            </a:xfrm>
            <a:custGeom>
              <a:avLst/>
              <a:gdLst>
                <a:gd name="T0" fmla="*/ 300 w 1823"/>
                <a:gd name="T1" fmla="*/ 274 h 1385"/>
                <a:gd name="T2" fmla="*/ 284 w 1823"/>
                <a:gd name="T3" fmla="*/ 262 h 1385"/>
                <a:gd name="T4" fmla="*/ 269 w 1823"/>
                <a:gd name="T5" fmla="*/ 266 h 1385"/>
                <a:gd name="T6" fmla="*/ 248 w 1823"/>
                <a:gd name="T7" fmla="*/ 249 h 1385"/>
                <a:gd name="T8" fmla="*/ 236 w 1823"/>
                <a:gd name="T9" fmla="*/ 235 h 1385"/>
                <a:gd name="T10" fmla="*/ 232 w 1823"/>
                <a:gd name="T11" fmla="*/ 246 h 1385"/>
                <a:gd name="T12" fmla="*/ 222 w 1823"/>
                <a:gd name="T13" fmla="*/ 252 h 1385"/>
                <a:gd name="T14" fmla="*/ 218 w 1823"/>
                <a:gd name="T15" fmla="*/ 270 h 1385"/>
                <a:gd name="T16" fmla="*/ 195 w 1823"/>
                <a:gd name="T17" fmla="*/ 293 h 1385"/>
                <a:gd name="T18" fmla="*/ 201 w 1823"/>
                <a:gd name="T19" fmla="*/ 318 h 1385"/>
                <a:gd name="T20" fmla="*/ 188 w 1823"/>
                <a:gd name="T21" fmla="*/ 338 h 1385"/>
                <a:gd name="T22" fmla="*/ 167 w 1823"/>
                <a:gd name="T23" fmla="*/ 345 h 1385"/>
                <a:gd name="T24" fmla="*/ 148 w 1823"/>
                <a:gd name="T25" fmla="*/ 338 h 1385"/>
                <a:gd name="T26" fmla="*/ 132 w 1823"/>
                <a:gd name="T27" fmla="*/ 302 h 1385"/>
                <a:gd name="T28" fmla="*/ 111 w 1823"/>
                <a:gd name="T29" fmla="*/ 270 h 1385"/>
                <a:gd name="T30" fmla="*/ 90 w 1823"/>
                <a:gd name="T31" fmla="*/ 257 h 1385"/>
                <a:gd name="T32" fmla="*/ 87 w 1823"/>
                <a:gd name="T33" fmla="*/ 239 h 1385"/>
                <a:gd name="T34" fmla="*/ 65 w 1823"/>
                <a:gd name="T35" fmla="*/ 253 h 1385"/>
                <a:gd name="T36" fmla="*/ 53 w 1823"/>
                <a:gd name="T37" fmla="*/ 209 h 1385"/>
                <a:gd name="T38" fmla="*/ 51 w 1823"/>
                <a:gd name="T39" fmla="*/ 156 h 1385"/>
                <a:gd name="T40" fmla="*/ 40 w 1823"/>
                <a:gd name="T41" fmla="*/ 128 h 1385"/>
                <a:gd name="T42" fmla="*/ 49 w 1823"/>
                <a:gd name="T43" fmla="*/ 117 h 1385"/>
                <a:gd name="T44" fmla="*/ 26 w 1823"/>
                <a:gd name="T45" fmla="*/ 77 h 1385"/>
                <a:gd name="T46" fmla="*/ 2 w 1823"/>
                <a:gd name="T47" fmla="*/ 45 h 1385"/>
                <a:gd name="T48" fmla="*/ 35 w 1823"/>
                <a:gd name="T49" fmla="*/ 40 h 1385"/>
                <a:gd name="T50" fmla="*/ 70 w 1823"/>
                <a:gd name="T51" fmla="*/ 45 h 1385"/>
                <a:gd name="T52" fmla="*/ 107 w 1823"/>
                <a:gd name="T53" fmla="*/ 67 h 1385"/>
                <a:gd name="T54" fmla="*/ 124 w 1823"/>
                <a:gd name="T55" fmla="*/ 50 h 1385"/>
                <a:gd name="T56" fmla="*/ 152 w 1823"/>
                <a:gd name="T57" fmla="*/ 50 h 1385"/>
                <a:gd name="T58" fmla="*/ 171 w 1823"/>
                <a:gd name="T59" fmla="*/ 47 h 1385"/>
                <a:gd name="T60" fmla="*/ 168 w 1823"/>
                <a:gd name="T61" fmla="*/ 22 h 1385"/>
                <a:gd name="T62" fmla="*/ 193 w 1823"/>
                <a:gd name="T63" fmla="*/ 0 h 1385"/>
                <a:gd name="T64" fmla="*/ 208 w 1823"/>
                <a:gd name="T65" fmla="*/ 22 h 1385"/>
                <a:gd name="T66" fmla="*/ 240 w 1823"/>
                <a:gd name="T67" fmla="*/ 35 h 1385"/>
                <a:gd name="T68" fmla="*/ 261 w 1823"/>
                <a:gd name="T69" fmla="*/ 65 h 1385"/>
                <a:gd name="T70" fmla="*/ 284 w 1823"/>
                <a:gd name="T71" fmla="*/ 54 h 1385"/>
                <a:gd name="T72" fmla="*/ 310 w 1823"/>
                <a:gd name="T73" fmla="*/ 64 h 1385"/>
                <a:gd name="T74" fmla="*/ 358 w 1823"/>
                <a:gd name="T75" fmla="*/ 68 h 1385"/>
                <a:gd name="T76" fmla="*/ 390 w 1823"/>
                <a:gd name="T77" fmla="*/ 73 h 1385"/>
                <a:gd name="T78" fmla="*/ 419 w 1823"/>
                <a:gd name="T79" fmla="*/ 84 h 1385"/>
                <a:gd name="T80" fmla="*/ 448 w 1823"/>
                <a:gd name="T81" fmla="*/ 89 h 1385"/>
                <a:gd name="T82" fmla="*/ 455 w 1823"/>
                <a:gd name="T83" fmla="*/ 130 h 1385"/>
                <a:gd name="T84" fmla="*/ 431 w 1823"/>
                <a:gd name="T85" fmla="*/ 144 h 1385"/>
                <a:gd name="T86" fmla="*/ 396 w 1823"/>
                <a:gd name="T87" fmla="*/ 155 h 1385"/>
                <a:gd name="T88" fmla="*/ 417 w 1823"/>
                <a:gd name="T89" fmla="*/ 193 h 1385"/>
                <a:gd name="T90" fmla="*/ 433 w 1823"/>
                <a:gd name="T91" fmla="*/ 227 h 1385"/>
                <a:gd name="T92" fmla="*/ 417 w 1823"/>
                <a:gd name="T93" fmla="*/ 246 h 1385"/>
                <a:gd name="T94" fmla="*/ 397 w 1823"/>
                <a:gd name="T95" fmla="*/ 227 h 1385"/>
                <a:gd name="T96" fmla="*/ 379 w 1823"/>
                <a:gd name="T97" fmla="*/ 214 h 1385"/>
                <a:gd name="T98" fmla="*/ 361 w 1823"/>
                <a:gd name="T99" fmla="*/ 210 h 1385"/>
                <a:gd name="T100" fmla="*/ 355 w 1823"/>
                <a:gd name="T101" fmla="*/ 224 h 1385"/>
                <a:gd name="T102" fmla="*/ 344 w 1823"/>
                <a:gd name="T103" fmla="*/ 240 h 1385"/>
                <a:gd name="T104" fmla="*/ 312 w 1823"/>
                <a:gd name="T105" fmla="*/ 227 h 1385"/>
                <a:gd name="T106" fmla="*/ 300 w 1823"/>
                <a:gd name="T107" fmla="*/ 247 h 1385"/>
                <a:gd name="T108" fmla="*/ 320 w 1823"/>
                <a:gd name="T109" fmla="*/ 253 h 138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823"/>
                <a:gd name="T166" fmla="*/ 0 h 1385"/>
                <a:gd name="T167" fmla="*/ 1823 w 1823"/>
                <a:gd name="T168" fmla="*/ 1385 h 138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823" h="1385">
                  <a:moveTo>
                    <a:pt x="1301" y="1068"/>
                  </a:moveTo>
                  <a:lnTo>
                    <a:pt x="1203" y="1096"/>
                  </a:lnTo>
                  <a:lnTo>
                    <a:pt x="1142" y="1088"/>
                  </a:lnTo>
                  <a:lnTo>
                    <a:pt x="1138" y="1047"/>
                  </a:lnTo>
                  <a:lnTo>
                    <a:pt x="1105" y="1025"/>
                  </a:lnTo>
                  <a:lnTo>
                    <a:pt x="1077" y="1061"/>
                  </a:lnTo>
                  <a:lnTo>
                    <a:pt x="1014" y="1066"/>
                  </a:lnTo>
                  <a:lnTo>
                    <a:pt x="992" y="996"/>
                  </a:lnTo>
                  <a:lnTo>
                    <a:pt x="992" y="942"/>
                  </a:lnTo>
                  <a:lnTo>
                    <a:pt x="945" y="939"/>
                  </a:lnTo>
                  <a:lnTo>
                    <a:pt x="916" y="954"/>
                  </a:lnTo>
                  <a:lnTo>
                    <a:pt x="929" y="982"/>
                  </a:lnTo>
                  <a:lnTo>
                    <a:pt x="923" y="1005"/>
                  </a:lnTo>
                  <a:lnTo>
                    <a:pt x="890" y="1007"/>
                  </a:lnTo>
                  <a:lnTo>
                    <a:pt x="866" y="1033"/>
                  </a:lnTo>
                  <a:lnTo>
                    <a:pt x="874" y="1078"/>
                  </a:lnTo>
                  <a:lnTo>
                    <a:pt x="817" y="1149"/>
                  </a:lnTo>
                  <a:lnTo>
                    <a:pt x="780" y="1169"/>
                  </a:lnTo>
                  <a:lnTo>
                    <a:pt x="780" y="1234"/>
                  </a:lnTo>
                  <a:lnTo>
                    <a:pt x="805" y="1271"/>
                  </a:lnTo>
                  <a:lnTo>
                    <a:pt x="801" y="1326"/>
                  </a:lnTo>
                  <a:lnTo>
                    <a:pt x="752" y="1352"/>
                  </a:lnTo>
                  <a:lnTo>
                    <a:pt x="742" y="1330"/>
                  </a:lnTo>
                  <a:lnTo>
                    <a:pt x="670" y="1377"/>
                  </a:lnTo>
                  <a:lnTo>
                    <a:pt x="632" y="1385"/>
                  </a:lnTo>
                  <a:lnTo>
                    <a:pt x="595" y="1352"/>
                  </a:lnTo>
                  <a:lnTo>
                    <a:pt x="563" y="1273"/>
                  </a:lnTo>
                  <a:lnTo>
                    <a:pt x="528" y="1206"/>
                  </a:lnTo>
                  <a:lnTo>
                    <a:pt x="500" y="1163"/>
                  </a:lnTo>
                  <a:lnTo>
                    <a:pt x="445" y="1078"/>
                  </a:lnTo>
                  <a:lnTo>
                    <a:pt x="396" y="1076"/>
                  </a:lnTo>
                  <a:lnTo>
                    <a:pt x="362" y="1025"/>
                  </a:lnTo>
                  <a:lnTo>
                    <a:pt x="378" y="988"/>
                  </a:lnTo>
                  <a:lnTo>
                    <a:pt x="349" y="954"/>
                  </a:lnTo>
                  <a:lnTo>
                    <a:pt x="303" y="1004"/>
                  </a:lnTo>
                  <a:lnTo>
                    <a:pt x="260" y="1011"/>
                  </a:lnTo>
                  <a:lnTo>
                    <a:pt x="227" y="950"/>
                  </a:lnTo>
                  <a:lnTo>
                    <a:pt x="215" y="834"/>
                  </a:lnTo>
                  <a:lnTo>
                    <a:pt x="211" y="712"/>
                  </a:lnTo>
                  <a:lnTo>
                    <a:pt x="205" y="624"/>
                  </a:lnTo>
                  <a:lnTo>
                    <a:pt x="199" y="582"/>
                  </a:lnTo>
                  <a:lnTo>
                    <a:pt x="160" y="509"/>
                  </a:lnTo>
                  <a:lnTo>
                    <a:pt x="193" y="496"/>
                  </a:lnTo>
                  <a:lnTo>
                    <a:pt x="199" y="468"/>
                  </a:lnTo>
                  <a:lnTo>
                    <a:pt x="136" y="401"/>
                  </a:lnTo>
                  <a:lnTo>
                    <a:pt x="105" y="305"/>
                  </a:lnTo>
                  <a:lnTo>
                    <a:pt x="0" y="240"/>
                  </a:lnTo>
                  <a:lnTo>
                    <a:pt x="8" y="177"/>
                  </a:lnTo>
                  <a:lnTo>
                    <a:pt x="49" y="147"/>
                  </a:lnTo>
                  <a:lnTo>
                    <a:pt x="140" y="157"/>
                  </a:lnTo>
                  <a:lnTo>
                    <a:pt x="189" y="134"/>
                  </a:lnTo>
                  <a:lnTo>
                    <a:pt x="280" y="179"/>
                  </a:lnTo>
                  <a:lnTo>
                    <a:pt x="329" y="153"/>
                  </a:lnTo>
                  <a:lnTo>
                    <a:pt x="429" y="265"/>
                  </a:lnTo>
                  <a:lnTo>
                    <a:pt x="496" y="267"/>
                  </a:lnTo>
                  <a:lnTo>
                    <a:pt x="496" y="200"/>
                  </a:lnTo>
                  <a:lnTo>
                    <a:pt x="563" y="157"/>
                  </a:lnTo>
                  <a:lnTo>
                    <a:pt x="610" y="200"/>
                  </a:lnTo>
                  <a:lnTo>
                    <a:pt x="644" y="167"/>
                  </a:lnTo>
                  <a:lnTo>
                    <a:pt x="687" y="187"/>
                  </a:lnTo>
                  <a:lnTo>
                    <a:pt x="709" y="120"/>
                  </a:lnTo>
                  <a:lnTo>
                    <a:pt x="673" y="86"/>
                  </a:lnTo>
                  <a:lnTo>
                    <a:pt x="677" y="35"/>
                  </a:lnTo>
                  <a:lnTo>
                    <a:pt x="774" y="0"/>
                  </a:lnTo>
                  <a:lnTo>
                    <a:pt x="807" y="17"/>
                  </a:lnTo>
                  <a:lnTo>
                    <a:pt x="833" y="88"/>
                  </a:lnTo>
                  <a:lnTo>
                    <a:pt x="914" y="161"/>
                  </a:lnTo>
                  <a:lnTo>
                    <a:pt x="961" y="138"/>
                  </a:lnTo>
                  <a:lnTo>
                    <a:pt x="988" y="216"/>
                  </a:lnTo>
                  <a:lnTo>
                    <a:pt x="1044" y="260"/>
                  </a:lnTo>
                  <a:lnTo>
                    <a:pt x="1091" y="267"/>
                  </a:lnTo>
                  <a:lnTo>
                    <a:pt x="1138" y="216"/>
                  </a:lnTo>
                  <a:lnTo>
                    <a:pt x="1183" y="195"/>
                  </a:lnTo>
                  <a:lnTo>
                    <a:pt x="1242" y="254"/>
                  </a:lnTo>
                  <a:lnTo>
                    <a:pt x="1335" y="228"/>
                  </a:lnTo>
                  <a:lnTo>
                    <a:pt x="1433" y="269"/>
                  </a:lnTo>
                  <a:lnTo>
                    <a:pt x="1496" y="317"/>
                  </a:lnTo>
                  <a:lnTo>
                    <a:pt x="1561" y="291"/>
                  </a:lnTo>
                  <a:lnTo>
                    <a:pt x="1632" y="336"/>
                  </a:lnTo>
                  <a:lnTo>
                    <a:pt x="1679" y="336"/>
                  </a:lnTo>
                  <a:lnTo>
                    <a:pt x="1681" y="368"/>
                  </a:lnTo>
                  <a:lnTo>
                    <a:pt x="1795" y="356"/>
                  </a:lnTo>
                  <a:lnTo>
                    <a:pt x="1823" y="433"/>
                  </a:lnTo>
                  <a:lnTo>
                    <a:pt x="1821" y="519"/>
                  </a:lnTo>
                  <a:lnTo>
                    <a:pt x="1770" y="527"/>
                  </a:lnTo>
                  <a:lnTo>
                    <a:pt x="1727" y="576"/>
                  </a:lnTo>
                  <a:lnTo>
                    <a:pt x="1620" y="584"/>
                  </a:lnTo>
                  <a:lnTo>
                    <a:pt x="1587" y="618"/>
                  </a:lnTo>
                  <a:lnTo>
                    <a:pt x="1610" y="693"/>
                  </a:lnTo>
                  <a:lnTo>
                    <a:pt x="1669" y="771"/>
                  </a:lnTo>
                  <a:lnTo>
                    <a:pt x="1721" y="815"/>
                  </a:lnTo>
                  <a:lnTo>
                    <a:pt x="1732" y="905"/>
                  </a:lnTo>
                  <a:lnTo>
                    <a:pt x="1731" y="956"/>
                  </a:lnTo>
                  <a:lnTo>
                    <a:pt x="1669" y="984"/>
                  </a:lnTo>
                  <a:lnTo>
                    <a:pt x="1616" y="913"/>
                  </a:lnTo>
                  <a:lnTo>
                    <a:pt x="1591" y="905"/>
                  </a:lnTo>
                  <a:lnTo>
                    <a:pt x="1575" y="838"/>
                  </a:lnTo>
                  <a:lnTo>
                    <a:pt x="1516" y="856"/>
                  </a:lnTo>
                  <a:lnTo>
                    <a:pt x="1463" y="818"/>
                  </a:lnTo>
                  <a:lnTo>
                    <a:pt x="1445" y="838"/>
                  </a:lnTo>
                  <a:lnTo>
                    <a:pt x="1457" y="880"/>
                  </a:lnTo>
                  <a:lnTo>
                    <a:pt x="1421" y="895"/>
                  </a:lnTo>
                  <a:lnTo>
                    <a:pt x="1362" y="909"/>
                  </a:lnTo>
                  <a:lnTo>
                    <a:pt x="1378" y="958"/>
                  </a:lnTo>
                  <a:lnTo>
                    <a:pt x="1313" y="950"/>
                  </a:lnTo>
                  <a:lnTo>
                    <a:pt x="1248" y="907"/>
                  </a:lnTo>
                  <a:lnTo>
                    <a:pt x="1197" y="944"/>
                  </a:lnTo>
                  <a:lnTo>
                    <a:pt x="1201" y="986"/>
                  </a:lnTo>
                  <a:lnTo>
                    <a:pt x="1252" y="1009"/>
                  </a:lnTo>
                  <a:lnTo>
                    <a:pt x="1280" y="1009"/>
                  </a:lnTo>
                  <a:lnTo>
                    <a:pt x="1301" y="1068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32" name="Freeform 113"/>
            <p:cNvSpPr>
              <a:spLocks/>
            </p:cNvSpPr>
            <p:nvPr/>
          </p:nvSpPr>
          <p:spPr bwMode="gray">
            <a:xfrm>
              <a:off x="2685" y="3045"/>
              <a:ext cx="453" cy="398"/>
            </a:xfrm>
            <a:custGeom>
              <a:avLst/>
              <a:gdLst>
                <a:gd name="T0" fmla="*/ 221 w 907"/>
                <a:gd name="T1" fmla="*/ 85 h 796"/>
                <a:gd name="T2" fmla="*/ 221 w 907"/>
                <a:gd name="T3" fmla="*/ 106 h 796"/>
                <a:gd name="T4" fmla="*/ 226 w 907"/>
                <a:gd name="T5" fmla="*/ 130 h 796"/>
                <a:gd name="T6" fmla="*/ 217 w 907"/>
                <a:gd name="T7" fmla="*/ 139 h 796"/>
                <a:gd name="T8" fmla="*/ 209 w 907"/>
                <a:gd name="T9" fmla="*/ 152 h 796"/>
                <a:gd name="T10" fmla="*/ 195 w 907"/>
                <a:gd name="T11" fmla="*/ 160 h 796"/>
                <a:gd name="T12" fmla="*/ 179 w 907"/>
                <a:gd name="T13" fmla="*/ 159 h 796"/>
                <a:gd name="T14" fmla="*/ 165 w 907"/>
                <a:gd name="T15" fmla="*/ 174 h 796"/>
                <a:gd name="T16" fmla="*/ 150 w 907"/>
                <a:gd name="T17" fmla="*/ 168 h 796"/>
                <a:gd name="T18" fmla="*/ 134 w 907"/>
                <a:gd name="T19" fmla="*/ 164 h 796"/>
                <a:gd name="T20" fmla="*/ 120 w 907"/>
                <a:gd name="T21" fmla="*/ 174 h 796"/>
                <a:gd name="T22" fmla="*/ 105 w 907"/>
                <a:gd name="T23" fmla="*/ 184 h 796"/>
                <a:gd name="T24" fmla="*/ 98 w 907"/>
                <a:gd name="T25" fmla="*/ 196 h 796"/>
                <a:gd name="T26" fmla="*/ 70 w 907"/>
                <a:gd name="T27" fmla="*/ 185 h 796"/>
                <a:gd name="T28" fmla="*/ 48 w 907"/>
                <a:gd name="T29" fmla="*/ 199 h 796"/>
                <a:gd name="T30" fmla="*/ 44 w 907"/>
                <a:gd name="T31" fmla="*/ 187 h 796"/>
                <a:gd name="T32" fmla="*/ 34 w 907"/>
                <a:gd name="T33" fmla="*/ 168 h 796"/>
                <a:gd name="T34" fmla="*/ 41 w 907"/>
                <a:gd name="T35" fmla="*/ 126 h 796"/>
                <a:gd name="T36" fmla="*/ 27 w 907"/>
                <a:gd name="T37" fmla="*/ 116 h 796"/>
                <a:gd name="T38" fmla="*/ 6 w 907"/>
                <a:gd name="T39" fmla="*/ 118 h 796"/>
                <a:gd name="T40" fmla="*/ 0 w 907"/>
                <a:gd name="T41" fmla="*/ 98 h 796"/>
                <a:gd name="T42" fmla="*/ 21 w 907"/>
                <a:gd name="T43" fmla="*/ 88 h 796"/>
                <a:gd name="T44" fmla="*/ 30 w 907"/>
                <a:gd name="T45" fmla="*/ 86 h 796"/>
                <a:gd name="T46" fmla="*/ 59 w 907"/>
                <a:gd name="T47" fmla="*/ 83 h 796"/>
                <a:gd name="T48" fmla="*/ 78 w 907"/>
                <a:gd name="T49" fmla="*/ 69 h 796"/>
                <a:gd name="T50" fmla="*/ 98 w 907"/>
                <a:gd name="T51" fmla="*/ 48 h 796"/>
                <a:gd name="T52" fmla="*/ 78 w 907"/>
                <a:gd name="T53" fmla="*/ 42 h 796"/>
                <a:gd name="T54" fmla="*/ 90 w 907"/>
                <a:gd name="T55" fmla="*/ 22 h 796"/>
                <a:gd name="T56" fmla="*/ 122 w 907"/>
                <a:gd name="T57" fmla="*/ 35 h 796"/>
                <a:gd name="T58" fmla="*/ 132 w 907"/>
                <a:gd name="T59" fmla="*/ 19 h 796"/>
                <a:gd name="T60" fmla="*/ 139 w 907"/>
                <a:gd name="T61" fmla="*/ 5 h 796"/>
                <a:gd name="T62" fmla="*/ 157 w 907"/>
                <a:gd name="T63" fmla="*/ 9 h 796"/>
                <a:gd name="T64" fmla="*/ 175 w 907"/>
                <a:gd name="T65" fmla="*/ 22 h 796"/>
                <a:gd name="T66" fmla="*/ 195 w 907"/>
                <a:gd name="T67" fmla="*/ 41 h 796"/>
                <a:gd name="T68" fmla="*/ 216 w 907"/>
                <a:gd name="T69" fmla="*/ 52 h 796"/>
                <a:gd name="T70" fmla="*/ 208 w 907"/>
                <a:gd name="T71" fmla="*/ 78 h 79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907"/>
                <a:gd name="T109" fmla="*/ 0 h 796"/>
                <a:gd name="T110" fmla="*/ 907 w 907"/>
                <a:gd name="T111" fmla="*/ 796 h 79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907" h="796">
                  <a:moveTo>
                    <a:pt x="817" y="333"/>
                  </a:moveTo>
                  <a:lnTo>
                    <a:pt x="884" y="339"/>
                  </a:lnTo>
                  <a:lnTo>
                    <a:pt x="905" y="372"/>
                  </a:lnTo>
                  <a:lnTo>
                    <a:pt x="884" y="424"/>
                  </a:lnTo>
                  <a:lnTo>
                    <a:pt x="880" y="475"/>
                  </a:lnTo>
                  <a:lnTo>
                    <a:pt x="907" y="520"/>
                  </a:lnTo>
                  <a:lnTo>
                    <a:pt x="882" y="569"/>
                  </a:lnTo>
                  <a:lnTo>
                    <a:pt x="870" y="555"/>
                  </a:lnTo>
                  <a:lnTo>
                    <a:pt x="837" y="567"/>
                  </a:lnTo>
                  <a:lnTo>
                    <a:pt x="837" y="607"/>
                  </a:lnTo>
                  <a:lnTo>
                    <a:pt x="801" y="607"/>
                  </a:lnTo>
                  <a:lnTo>
                    <a:pt x="783" y="640"/>
                  </a:lnTo>
                  <a:lnTo>
                    <a:pt x="746" y="620"/>
                  </a:lnTo>
                  <a:lnTo>
                    <a:pt x="717" y="636"/>
                  </a:lnTo>
                  <a:lnTo>
                    <a:pt x="709" y="670"/>
                  </a:lnTo>
                  <a:lnTo>
                    <a:pt x="663" y="695"/>
                  </a:lnTo>
                  <a:lnTo>
                    <a:pt x="640" y="674"/>
                  </a:lnTo>
                  <a:lnTo>
                    <a:pt x="600" y="670"/>
                  </a:lnTo>
                  <a:lnTo>
                    <a:pt x="579" y="630"/>
                  </a:lnTo>
                  <a:lnTo>
                    <a:pt x="539" y="654"/>
                  </a:lnTo>
                  <a:lnTo>
                    <a:pt x="530" y="683"/>
                  </a:lnTo>
                  <a:lnTo>
                    <a:pt x="480" y="695"/>
                  </a:lnTo>
                  <a:lnTo>
                    <a:pt x="449" y="725"/>
                  </a:lnTo>
                  <a:lnTo>
                    <a:pt x="421" y="735"/>
                  </a:lnTo>
                  <a:lnTo>
                    <a:pt x="417" y="756"/>
                  </a:lnTo>
                  <a:lnTo>
                    <a:pt x="392" y="782"/>
                  </a:lnTo>
                  <a:lnTo>
                    <a:pt x="337" y="774"/>
                  </a:lnTo>
                  <a:lnTo>
                    <a:pt x="283" y="740"/>
                  </a:lnTo>
                  <a:lnTo>
                    <a:pt x="246" y="742"/>
                  </a:lnTo>
                  <a:lnTo>
                    <a:pt x="193" y="794"/>
                  </a:lnTo>
                  <a:lnTo>
                    <a:pt x="142" y="796"/>
                  </a:lnTo>
                  <a:lnTo>
                    <a:pt x="179" y="746"/>
                  </a:lnTo>
                  <a:lnTo>
                    <a:pt x="177" y="691"/>
                  </a:lnTo>
                  <a:lnTo>
                    <a:pt x="136" y="672"/>
                  </a:lnTo>
                  <a:lnTo>
                    <a:pt x="114" y="628"/>
                  </a:lnTo>
                  <a:lnTo>
                    <a:pt x="165" y="504"/>
                  </a:lnTo>
                  <a:lnTo>
                    <a:pt x="130" y="459"/>
                  </a:lnTo>
                  <a:lnTo>
                    <a:pt x="108" y="465"/>
                  </a:lnTo>
                  <a:lnTo>
                    <a:pt x="67" y="485"/>
                  </a:lnTo>
                  <a:lnTo>
                    <a:pt x="26" y="473"/>
                  </a:lnTo>
                  <a:lnTo>
                    <a:pt x="22" y="418"/>
                  </a:lnTo>
                  <a:lnTo>
                    <a:pt x="0" y="390"/>
                  </a:lnTo>
                  <a:lnTo>
                    <a:pt x="55" y="329"/>
                  </a:lnTo>
                  <a:lnTo>
                    <a:pt x="85" y="351"/>
                  </a:lnTo>
                  <a:lnTo>
                    <a:pt x="108" y="325"/>
                  </a:lnTo>
                  <a:lnTo>
                    <a:pt x="122" y="341"/>
                  </a:lnTo>
                  <a:lnTo>
                    <a:pt x="191" y="341"/>
                  </a:lnTo>
                  <a:lnTo>
                    <a:pt x="238" y="331"/>
                  </a:lnTo>
                  <a:lnTo>
                    <a:pt x="254" y="266"/>
                  </a:lnTo>
                  <a:lnTo>
                    <a:pt x="315" y="276"/>
                  </a:lnTo>
                  <a:lnTo>
                    <a:pt x="413" y="248"/>
                  </a:lnTo>
                  <a:lnTo>
                    <a:pt x="392" y="189"/>
                  </a:lnTo>
                  <a:lnTo>
                    <a:pt x="364" y="189"/>
                  </a:lnTo>
                  <a:lnTo>
                    <a:pt x="313" y="166"/>
                  </a:lnTo>
                  <a:lnTo>
                    <a:pt x="309" y="124"/>
                  </a:lnTo>
                  <a:lnTo>
                    <a:pt x="360" y="87"/>
                  </a:lnTo>
                  <a:lnTo>
                    <a:pt x="421" y="128"/>
                  </a:lnTo>
                  <a:lnTo>
                    <a:pt x="490" y="138"/>
                  </a:lnTo>
                  <a:lnTo>
                    <a:pt x="476" y="89"/>
                  </a:lnTo>
                  <a:lnTo>
                    <a:pt x="531" y="75"/>
                  </a:lnTo>
                  <a:lnTo>
                    <a:pt x="569" y="60"/>
                  </a:lnTo>
                  <a:lnTo>
                    <a:pt x="557" y="18"/>
                  </a:lnTo>
                  <a:lnTo>
                    <a:pt x="577" y="0"/>
                  </a:lnTo>
                  <a:lnTo>
                    <a:pt x="628" y="36"/>
                  </a:lnTo>
                  <a:lnTo>
                    <a:pt x="687" y="18"/>
                  </a:lnTo>
                  <a:lnTo>
                    <a:pt x="703" y="85"/>
                  </a:lnTo>
                  <a:lnTo>
                    <a:pt x="728" y="93"/>
                  </a:lnTo>
                  <a:lnTo>
                    <a:pt x="781" y="164"/>
                  </a:lnTo>
                  <a:lnTo>
                    <a:pt x="843" y="136"/>
                  </a:lnTo>
                  <a:lnTo>
                    <a:pt x="864" y="209"/>
                  </a:lnTo>
                  <a:lnTo>
                    <a:pt x="884" y="280"/>
                  </a:lnTo>
                  <a:lnTo>
                    <a:pt x="833" y="309"/>
                  </a:lnTo>
                  <a:lnTo>
                    <a:pt x="817" y="333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33" name="Freeform 114"/>
            <p:cNvSpPr>
              <a:spLocks/>
            </p:cNvSpPr>
            <p:nvPr/>
          </p:nvSpPr>
          <p:spPr bwMode="gray">
            <a:xfrm>
              <a:off x="2685" y="3045"/>
              <a:ext cx="453" cy="398"/>
            </a:xfrm>
            <a:custGeom>
              <a:avLst/>
              <a:gdLst>
                <a:gd name="T0" fmla="*/ 221 w 907"/>
                <a:gd name="T1" fmla="*/ 85 h 796"/>
                <a:gd name="T2" fmla="*/ 221 w 907"/>
                <a:gd name="T3" fmla="*/ 106 h 796"/>
                <a:gd name="T4" fmla="*/ 226 w 907"/>
                <a:gd name="T5" fmla="*/ 130 h 796"/>
                <a:gd name="T6" fmla="*/ 217 w 907"/>
                <a:gd name="T7" fmla="*/ 139 h 796"/>
                <a:gd name="T8" fmla="*/ 209 w 907"/>
                <a:gd name="T9" fmla="*/ 152 h 796"/>
                <a:gd name="T10" fmla="*/ 195 w 907"/>
                <a:gd name="T11" fmla="*/ 160 h 796"/>
                <a:gd name="T12" fmla="*/ 179 w 907"/>
                <a:gd name="T13" fmla="*/ 159 h 796"/>
                <a:gd name="T14" fmla="*/ 165 w 907"/>
                <a:gd name="T15" fmla="*/ 174 h 796"/>
                <a:gd name="T16" fmla="*/ 150 w 907"/>
                <a:gd name="T17" fmla="*/ 168 h 796"/>
                <a:gd name="T18" fmla="*/ 134 w 907"/>
                <a:gd name="T19" fmla="*/ 164 h 796"/>
                <a:gd name="T20" fmla="*/ 120 w 907"/>
                <a:gd name="T21" fmla="*/ 174 h 796"/>
                <a:gd name="T22" fmla="*/ 105 w 907"/>
                <a:gd name="T23" fmla="*/ 184 h 796"/>
                <a:gd name="T24" fmla="*/ 98 w 907"/>
                <a:gd name="T25" fmla="*/ 196 h 796"/>
                <a:gd name="T26" fmla="*/ 70 w 907"/>
                <a:gd name="T27" fmla="*/ 185 h 796"/>
                <a:gd name="T28" fmla="*/ 48 w 907"/>
                <a:gd name="T29" fmla="*/ 199 h 796"/>
                <a:gd name="T30" fmla="*/ 44 w 907"/>
                <a:gd name="T31" fmla="*/ 187 h 796"/>
                <a:gd name="T32" fmla="*/ 34 w 907"/>
                <a:gd name="T33" fmla="*/ 168 h 796"/>
                <a:gd name="T34" fmla="*/ 41 w 907"/>
                <a:gd name="T35" fmla="*/ 126 h 796"/>
                <a:gd name="T36" fmla="*/ 27 w 907"/>
                <a:gd name="T37" fmla="*/ 116 h 796"/>
                <a:gd name="T38" fmla="*/ 6 w 907"/>
                <a:gd name="T39" fmla="*/ 118 h 796"/>
                <a:gd name="T40" fmla="*/ 0 w 907"/>
                <a:gd name="T41" fmla="*/ 98 h 796"/>
                <a:gd name="T42" fmla="*/ 21 w 907"/>
                <a:gd name="T43" fmla="*/ 88 h 796"/>
                <a:gd name="T44" fmla="*/ 30 w 907"/>
                <a:gd name="T45" fmla="*/ 86 h 796"/>
                <a:gd name="T46" fmla="*/ 59 w 907"/>
                <a:gd name="T47" fmla="*/ 83 h 796"/>
                <a:gd name="T48" fmla="*/ 78 w 907"/>
                <a:gd name="T49" fmla="*/ 69 h 796"/>
                <a:gd name="T50" fmla="*/ 98 w 907"/>
                <a:gd name="T51" fmla="*/ 48 h 796"/>
                <a:gd name="T52" fmla="*/ 78 w 907"/>
                <a:gd name="T53" fmla="*/ 42 h 796"/>
                <a:gd name="T54" fmla="*/ 90 w 907"/>
                <a:gd name="T55" fmla="*/ 22 h 796"/>
                <a:gd name="T56" fmla="*/ 122 w 907"/>
                <a:gd name="T57" fmla="*/ 35 h 796"/>
                <a:gd name="T58" fmla="*/ 132 w 907"/>
                <a:gd name="T59" fmla="*/ 19 h 796"/>
                <a:gd name="T60" fmla="*/ 139 w 907"/>
                <a:gd name="T61" fmla="*/ 5 h 796"/>
                <a:gd name="T62" fmla="*/ 157 w 907"/>
                <a:gd name="T63" fmla="*/ 9 h 796"/>
                <a:gd name="T64" fmla="*/ 175 w 907"/>
                <a:gd name="T65" fmla="*/ 22 h 796"/>
                <a:gd name="T66" fmla="*/ 195 w 907"/>
                <a:gd name="T67" fmla="*/ 41 h 796"/>
                <a:gd name="T68" fmla="*/ 216 w 907"/>
                <a:gd name="T69" fmla="*/ 52 h 796"/>
                <a:gd name="T70" fmla="*/ 208 w 907"/>
                <a:gd name="T71" fmla="*/ 78 h 79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907"/>
                <a:gd name="T109" fmla="*/ 0 h 796"/>
                <a:gd name="T110" fmla="*/ 907 w 907"/>
                <a:gd name="T111" fmla="*/ 796 h 79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907" h="796">
                  <a:moveTo>
                    <a:pt x="817" y="333"/>
                  </a:moveTo>
                  <a:lnTo>
                    <a:pt x="884" y="339"/>
                  </a:lnTo>
                  <a:lnTo>
                    <a:pt x="905" y="372"/>
                  </a:lnTo>
                  <a:lnTo>
                    <a:pt x="884" y="424"/>
                  </a:lnTo>
                  <a:lnTo>
                    <a:pt x="880" y="475"/>
                  </a:lnTo>
                  <a:lnTo>
                    <a:pt x="907" y="520"/>
                  </a:lnTo>
                  <a:lnTo>
                    <a:pt x="882" y="569"/>
                  </a:lnTo>
                  <a:lnTo>
                    <a:pt x="870" y="555"/>
                  </a:lnTo>
                  <a:lnTo>
                    <a:pt x="837" y="567"/>
                  </a:lnTo>
                  <a:lnTo>
                    <a:pt x="837" y="607"/>
                  </a:lnTo>
                  <a:lnTo>
                    <a:pt x="801" y="607"/>
                  </a:lnTo>
                  <a:lnTo>
                    <a:pt x="783" y="640"/>
                  </a:lnTo>
                  <a:lnTo>
                    <a:pt x="746" y="620"/>
                  </a:lnTo>
                  <a:lnTo>
                    <a:pt x="717" y="636"/>
                  </a:lnTo>
                  <a:lnTo>
                    <a:pt x="709" y="670"/>
                  </a:lnTo>
                  <a:lnTo>
                    <a:pt x="663" y="695"/>
                  </a:lnTo>
                  <a:lnTo>
                    <a:pt x="640" y="674"/>
                  </a:lnTo>
                  <a:lnTo>
                    <a:pt x="600" y="670"/>
                  </a:lnTo>
                  <a:lnTo>
                    <a:pt x="579" y="630"/>
                  </a:lnTo>
                  <a:lnTo>
                    <a:pt x="539" y="654"/>
                  </a:lnTo>
                  <a:lnTo>
                    <a:pt x="530" y="683"/>
                  </a:lnTo>
                  <a:lnTo>
                    <a:pt x="480" y="695"/>
                  </a:lnTo>
                  <a:lnTo>
                    <a:pt x="449" y="725"/>
                  </a:lnTo>
                  <a:lnTo>
                    <a:pt x="421" y="735"/>
                  </a:lnTo>
                  <a:lnTo>
                    <a:pt x="417" y="756"/>
                  </a:lnTo>
                  <a:lnTo>
                    <a:pt x="392" y="782"/>
                  </a:lnTo>
                  <a:lnTo>
                    <a:pt x="337" y="774"/>
                  </a:lnTo>
                  <a:lnTo>
                    <a:pt x="283" y="740"/>
                  </a:lnTo>
                  <a:lnTo>
                    <a:pt x="246" y="742"/>
                  </a:lnTo>
                  <a:lnTo>
                    <a:pt x="193" y="794"/>
                  </a:lnTo>
                  <a:lnTo>
                    <a:pt x="142" y="796"/>
                  </a:lnTo>
                  <a:lnTo>
                    <a:pt x="179" y="746"/>
                  </a:lnTo>
                  <a:lnTo>
                    <a:pt x="177" y="691"/>
                  </a:lnTo>
                  <a:lnTo>
                    <a:pt x="136" y="672"/>
                  </a:lnTo>
                  <a:lnTo>
                    <a:pt x="114" y="628"/>
                  </a:lnTo>
                  <a:lnTo>
                    <a:pt x="165" y="504"/>
                  </a:lnTo>
                  <a:lnTo>
                    <a:pt x="130" y="459"/>
                  </a:lnTo>
                  <a:lnTo>
                    <a:pt x="108" y="465"/>
                  </a:lnTo>
                  <a:lnTo>
                    <a:pt x="67" y="485"/>
                  </a:lnTo>
                  <a:lnTo>
                    <a:pt x="26" y="473"/>
                  </a:lnTo>
                  <a:lnTo>
                    <a:pt x="22" y="418"/>
                  </a:lnTo>
                  <a:lnTo>
                    <a:pt x="0" y="390"/>
                  </a:lnTo>
                  <a:lnTo>
                    <a:pt x="55" y="329"/>
                  </a:lnTo>
                  <a:lnTo>
                    <a:pt x="85" y="351"/>
                  </a:lnTo>
                  <a:lnTo>
                    <a:pt x="108" y="325"/>
                  </a:lnTo>
                  <a:lnTo>
                    <a:pt x="122" y="341"/>
                  </a:lnTo>
                  <a:lnTo>
                    <a:pt x="191" y="341"/>
                  </a:lnTo>
                  <a:lnTo>
                    <a:pt x="238" y="331"/>
                  </a:lnTo>
                  <a:lnTo>
                    <a:pt x="254" y="266"/>
                  </a:lnTo>
                  <a:lnTo>
                    <a:pt x="315" y="276"/>
                  </a:lnTo>
                  <a:lnTo>
                    <a:pt x="413" y="248"/>
                  </a:lnTo>
                  <a:lnTo>
                    <a:pt x="392" y="189"/>
                  </a:lnTo>
                  <a:lnTo>
                    <a:pt x="364" y="189"/>
                  </a:lnTo>
                  <a:lnTo>
                    <a:pt x="313" y="166"/>
                  </a:lnTo>
                  <a:lnTo>
                    <a:pt x="309" y="124"/>
                  </a:lnTo>
                  <a:lnTo>
                    <a:pt x="360" y="87"/>
                  </a:lnTo>
                  <a:lnTo>
                    <a:pt x="421" y="128"/>
                  </a:lnTo>
                  <a:lnTo>
                    <a:pt x="490" y="138"/>
                  </a:lnTo>
                  <a:lnTo>
                    <a:pt x="476" y="89"/>
                  </a:lnTo>
                  <a:lnTo>
                    <a:pt x="531" y="75"/>
                  </a:lnTo>
                  <a:lnTo>
                    <a:pt x="569" y="60"/>
                  </a:lnTo>
                  <a:lnTo>
                    <a:pt x="557" y="18"/>
                  </a:lnTo>
                  <a:lnTo>
                    <a:pt x="577" y="0"/>
                  </a:lnTo>
                  <a:lnTo>
                    <a:pt x="628" y="36"/>
                  </a:lnTo>
                  <a:lnTo>
                    <a:pt x="687" y="18"/>
                  </a:lnTo>
                  <a:lnTo>
                    <a:pt x="703" y="85"/>
                  </a:lnTo>
                  <a:lnTo>
                    <a:pt x="728" y="93"/>
                  </a:lnTo>
                  <a:lnTo>
                    <a:pt x="781" y="164"/>
                  </a:lnTo>
                  <a:lnTo>
                    <a:pt x="843" y="136"/>
                  </a:lnTo>
                  <a:lnTo>
                    <a:pt x="864" y="209"/>
                  </a:lnTo>
                  <a:lnTo>
                    <a:pt x="884" y="280"/>
                  </a:lnTo>
                  <a:lnTo>
                    <a:pt x="833" y="309"/>
                  </a:lnTo>
                  <a:lnTo>
                    <a:pt x="817" y="333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Freeform 115"/>
            <p:cNvSpPr>
              <a:spLocks/>
            </p:cNvSpPr>
            <p:nvPr/>
          </p:nvSpPr>
          <p:spPr bwMode="gray">
            <a:xfrm>
              <a:off x="3094" y="2950"/>
              <a:ext cx="402" cy="458"/>
            </a:xfrm>
            <a:custGeom>
              <a:avLst/>
              <a:gdLst>
                <a:gd name="T0" fmla="*/ 186 w 805"/>
                <a:gd name="T1" fmla="*/ 44 h 917"/>
                <a:gd name="T2" fmla="*/ 191 w 805"/>
                <a:gd name="T3" fmla="*/ 62 h 917"/>
                <a:gd name="T4" fmla="*/ 185 w 805"/>
                <a:gd name="T5" fmla="*/ 74 h 917"/>
                <a:gd name="T6" fmla="*/ 176 w 805"/>
                <a:gd name="T7" fmla="*/ 80 h 917"/>
                <a:gd name="T8" fmla="*/ 171 w 805"/>
                <a:gd name="T9" fmla="*/ 98 h 917"/>
                <a:gd name="T10" fmla="*/ 184 w 805"/>
                <a:gd name="T11" fmla="*/ 111 h 917"/>
                <a:gd name="T12" fmla="*/ 186 w 805"/>
                <a:gd name="T13" fmla="*/ 132 h 917"/>
                <a:gd name="T14" fmla="*/ 196 w 805"/>
                <a:gd name="T15" fmla="*/ 139 h 917"/>
                <a:gd name="T16" fmla="*/ 201 w 805"/>
                <a:gd name="T17" fmla="*/ 156 h 917"/>
                <a:gd name="T18" fmla="*/ 194 w 805"/>
                <a:gd name="T19" fmla="*/ 172 h 917"/>
                <a:gd name="T20" fmla="*/ 195 w 805"/>
                <a:gd name="T21" fmla="*/ 186 h 917"/>
                <a:gd name="T22" fmla="*/ 181 w 805"/>
                <a:gd name="T23" fmla="*/ 194 h 917"/>
                <a:gd name="T24" fmla="*/ 168 w 805"/>
                <a:gd name="T25" fmla="*/ 186 h 917"/>
                <a:gd name="T26" fmla="*/ 143 w 805"/>
                <a:gd name="T27" fmla="*/ 204 h 917"/>
                <a:gd name="T28" fmla="*/ 129 w 805"/>
                <a:gd name="T29" fmla="*/ 206 h 917"/>
                <a:gd name="T30" fmla="*/ 129 w 805"/>
                <a:gd name="T31" fmla="*/ 220 h 917"/>
                <a:gd name="T32" fmla="*/ 123 w 805"/>
                <a:gd name="T33" fmla="*/ 223 h 917"/>
                <a:gd name="T34" fmla="*/ 114 w 805"/>
                <a:gd name="T35" fmla="*/ 223 h 917"/>
                <a:gd name="T36" fmla="*/ 104 w 805"/>
                <a:gd name="T37" fmla="*/ 229 h 917"/>
                <a:gd name="T38" fmla="*/ 104 w 805"/>
                <a:gd name="T39" fmla="*/ 218 h 917"/>
                <a:gd name="T40" fmla="*/ 100 w 805"/>
                <a:gd name="T41" fmla="*/ 212 h 917"/>
                <a:gd name="T42" fmla="*/ 83 w 805"/>
                <a:gd name="T43" fmla="*/ 212 h 917"/>
                <a:gd name="T44" fmla="*/ 96 w 805"/>
                <a:gd name="T45" fmla="*/ 196 h 917"/>
                <a:gd name="T46" fmla="*/ 97 w 805"/>
                <a:gd name="T47" fmla="*/ 181 h 917"/>
                <a:gd name="T48" fmla="*/ 90 w 805"/>
                <a:gd name="T49" fmla="*/ 176 h 917"/>
                <a:gd name="T50" fmla="*/ 90 w 805"/>
                <a:gd name="T51" fmla="*/ 161 h 917"/>
                <a:gd name="T52" fmla="*/ 82 w 805"/>
                <a:gd name="T53" fmla="*/ 159 h 917"/>
                <a:gd name="T54" fmla="*/ 74 w 805"/>
                <a:gd name="T55" fmla="*/ 163 h 917"/>
                <a:gd name="T56" fmla="*/ 64 w 805"/>
                <a:gd name="T57" fmla="*/ 160 h 917"/>
                <a:gd name="T58" fmla="*/ 53 w 805"/>
                <a:gd name="T59" fmla="*/ 175 h 917"/>
                <a:gd name="T60" fmla="*/ 47 w 805"/>
                <a:gd name="T61" fmla="*/ 168 h 917"/>
                <a:gd name="T62" fmla="*/ 40 w 805"/>
                <a:gd name="T63" fmla="*/ 166 h 917"/>
                <a:gd name="T64" fmla="*/ 37 w 805"/>
                <a:gd name="T65" fmla="*/ 178 h 917"/>
                <a:gd name="T66" fmla="*/ 22 w 805"/>
                <a:gd name="T67" fmla="*/ 177 h 917"/>
                <a:gd name="T68" fmla="*/ 15 w 805"/>
                <a:gd name="T69" fmla="*/ 166 h 917"/>
                <a:gd name="T70" fmla="*/ 16 w 805"/>
                <a:gd name="T71" fmla="*/ 153 h 917"/>
                <a:gd name="T72" fmla="*/ 21 w 805"/>
                <a:gd name="T73" fmla="*/ 140 h 917"/>
                <a:gd name="T74" fmla="*/ 16 w 805"/>
                <a:gd name="T75" fmla="*/ 132 h 917"/>
                <a:gd name="T76" fmla="*/ 0 w 805"/>
                <a:gd name="T77" fmla="*/ 130 h 917"/>
                <a:gd name="T78" fmla="*/ 3 w 805"/>
                <a:gd name="T79" fmla="*/ 124 h 917"/>
                <a:gd name="T80" fmla="*/ 15 w 805"/>
                <a:gd name="T81" fmla="*/ 117 h 917"/>
                <a:gd name="T82" fmla="*/ 6 w 805"/>
                <a:gd name="T83" fmla="*/ 81 h 917"/>
                <a:gd name="T84" fmla="*/ 6 w 805"/>
                <a:gd name="T85" fmla="*/ 68 h 917"/>
                <a:gd name="T86" fmla="*/ 3 w 805"/>
                <a:gd name="T87" fmla="*/ 46 h 917"/>
                <a:gd name="T88" fmla="*/ 10 w 805"/>
                <a:gd name="T89" fmla="*/ 30 h 917"/>
                <a:gd name="T90" fmla="*/ 25 w 805"/>
                <a:gd name="T91" fmla="*/ 17 h 917"/>
                <a:gd name="T92" fmla="*/ 49 w 805"/>
                <a:gd name="T93" fmla="*/ 21 h 917"/>
                <a:gd name="T94" fmla="*/ 53 w 805"/>
                <a:gd name="T95" fmla="*/ 14 h 917"/>
                <a:gd name="T96" fmla="*/ 45 w 805"/>
                <a:gd name="T97" fmla="*/ 4 h 917"/>
                <a:gd name="T98" fmla="*/ 63 w 805"/>
                <a:gd name="T99" fmla="*/ 0 h 917"/>
                <a:gd name="T100" fmla="*/ 85 w 805"/>
                <a:gd name="T101" fmla="*/ 6 h 917"/>
                <a:gd name="T102" fmla="*/ 102 w 805"/>
                <a:gd name="T103" fmla="*/ 7 h 917"/>
                <a:gd name="T104" fmla="*/ 117 w 805"/>
                <a:gd name="T105" fmla="*/ 17 h 917"/>
                <a:gd name="T106" fmla="*/ 132 w 805"/>
                <a:gd name="T107" fmla="*/ 8 h 917"/>
                <a:gd name="T108" fmla="*/ 140 w 805"/>
                <a:gd name="T109" fmla="*/ 10 h 917"/>
                <a:gd name="T110" fmla="*/ 141 w 805"/>
                <a:gd name="T111" fmla="*/ 18 h 917"/>
                <a:gd name="T112" fmla="*/ 159 w 805"/>
                <a:gd name="T113" fmla="*/ 6 h 917"/>
                <a:gd name="T114" fmla="*/ 167 w 805"/>
                <a:gd name="T115" fmla="*/ 14 h 917"/>
                <a:gd name="T116" fmla="*/ 166 w 805"/>
                <a:gd name="T117" fmla="*/ 28 h 917"/>
                <a:gd name="T118" fmla="*/ 178 w 805"/>
                <a:gd name="T119" fmla="*/ 31 h 917"/>
                <a:gd name="T120" fmla="*/ 186 w 805"/>
                <a:gd name="T121" fmla="*/ 44 h 91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805"/>
                <a:gd name="T184" fmla="*/ 0 h 917"/>
                <a:gd name="T185" fmla="*/ 805 w 805"/>
                <a:gd name="T186" fmla="*/ 917 h 9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805" h="917">
                  <a:moveTo>
                    <a:pt x="746" y="177"/>
                  </a:moveTo>
                  <a:lnTo>
                    <a:pt x="766" y="251"/>
                  </a:lnTo>
                  <a:lnTo>
                    <a:pt x="740" y="299"/>
                  </a:lnTo>
                  <a:lnTo>
                    <a:pt x="707" y="322"/>
                  </a:lnTo>
                  <a:lnTo>
                    <a:pt x="685" y="393"/>
                  </a:lnTo>
                  <a:lnTo>
                    <a:pt x="736" y="446"/>
                  </a:lnTo>
                  <a:lnTo>
                    <a:pt x="746" y="531"/>
                  </a:lnTo>
                  <a:lnTo>
                    <a:pt x="787" y="557"/>
                  </a:lnTo>
                  <a:lnTo>
                    <a:pt x="805" y="627"/>
                  </a:lnTo>
                  <a:lnTo>
                    <a:pt x="777" y="688"/>
                  </a:lnTo>
                  <a:lnTo>
                    <a:pt x="781" y="747"/>
                  </a:lnTo>
                  <a:lnTo>
                    <a:pt x="724" y="777"/>
                  </a:lnTo>
                  <a:lnTo>
                    <a:pt x="673" y="747"/>
                  </a:lnTo>
                  <a:lnTo>
                    <a:pt x="573" y="816"/>
                  </a:lnTo>
                  <a:lnTo>
                    <a:pt x="518" y="824"/>
                  </a:lnTo>
                  <a:lnTo>
                    <a:pt x="518" y="881"/>
                  </a:lnTo>
                  <a:lnTo>
                    <a:pt x="492" y="895"/>
                  </a:lnTo>
                  <a:lnTo>
                    <a:pt x="457" y="895"/>
                  </a:lnTo>
                  <a:lnTo>
                    <a:pt x="419" y="917"/>
                  </a:lnTo>
                  <a:lnTo>
                    <a:pt x="419" y="873"/>
                  </a:lnTo>
                  <a:lnTo>
                    <a:pt x="403" y="848"/>
                  </a:lnTo>
                  <a:lnTo>
                    <a:pt x="333" y="850"/>
                  </a:lnTo>
                  <a:lnTo>
                    <a:pt x="384" y="787"/>
                  </a:lnTo>
                  <a:lnTo>
                    <a:pt x="388" y="726"/>
                  </a:lnTo>
                  <a:lnTo>
                    <a:pt x="362" y="706"/>
                  </a:lnTo>
                  <a:lnTo>
                    <a:pt x="362" y="647"/>
                  </a:lnTo>
                  <a:lnTo>
                    <a:pt x="329" y="637"/>
                  </a:lnTo>
                  <a:lnTo>
                    <a:pt x="297" y="655"/>
                  </a:lnTo>
                  <a:lnTo>
                    <a:pt x="256" y="643"/>
                  </a:lnTo>
                  <a:lnTo>
                    <a:pt x="214" y="700"/>
                  </a:lnTo>
                  <a:lnTo>
                    <a:pt x="191" y="673"/>
                  </a:lnTo>
                  <a:lnTo>
                    <a:pt x="163" y="667"/>
                  </a:lnTo>
                  <a:lnTo>
                    <a:pt x="148" y="714"/>
                  </a:lnTo>
                  <a:lnTo>
                    <a:pt x="88" y="708"/>
                  </a:lnTo>
                  <a:lnTo>
                    <a:pt x="61" y="667"/>
                  </a:lnTo>
                  <a:lnTo>
                    <a:pt x="65" y="614"/>
                  </a:lnTo>
                  <a:lnTo>
                    <a:pt x="86" y="562"/>
                  </a:lnTo>
                  <a:lnTo>
                    <a:pt x="65" y="529"/>
                  </a:lnTo>
                  <a:lnTo>
                    <a:pt x="0" y="523"/>
                  </a:lnTo>
                  <a:lnTo>
                    <a:pt x="14" y="499"/>
                  </a:lnTo>
                  <a:lnTo>
                    <a:pt x="63" y="468"/>
                  </a:lnTo>
                  <a:lnTo>
                    <a:pt x="24" y="326"/>
                  </a:lnTo>
                  <a:lnTo>
                    <a:pt x="25" y="275"/>
                  </a:lnTo>
                  <a:lnTo>
                    <a:pt x="14" y="185"/>
                  </a:lnTo>
                  <a:lnTo>
                    <a:pt x="41" y="120"/>
                  </a:lnTo>
                  <a:lnTo>
                    <a:pt x="100" y="68"/>
                  </a:lnTo>
                  <a:lnTo>
                    <a:pt x="199" y="84"/>
                  </a:lnTo>
                  <a:lnTo>
                    <a:pt x="212" y="59"/>
                  </a:lnTo>
                  <a:lnTo>
                    <a:pt x="183" y="17"/>
                  </a:lnTo>
                  <a:lnTo>
                    <a:pt x="252" y="0"/>
                  </a:lnTo>
                  <a:lnTo>
                    <a:pt x="340" y="27"/>
                  </a:lnTo>
                  <a:lnTo>
                    <a:pt x="411" y="31"/>
                  </a:lnTo>
                  <a:lnTo>
                    <a:pt x="468" y="70"/>
                  </a:lnTo>
                  <a:lnTo>
                    <a:pt x="529" y="35"/>
                  </a:lnTo>
                  <a:lnTo>
                    <a:pt x="561" y="41"/>
                  </a:lnTo>
                  <a:lnTo>
                    <a:pt x="567" y="74"/>
                  </a:lnTo>
                  <a:lnTo>
                    <a:pt x="638" y="25"/>
                  </a:lnTo>
                  <a:lnTo>
                    <a:pt x="671" y="59"/>
                  </a:lnTo>
                  <a:lnTo>
                    <a:pt x="665" y="112"/>
                  </a:lnTo>
                  <a:lnTo>
                    <a:pt x="712" y="126"/>
                  </a:lnTo>
                  <a:lnTo>
                    <a:pt x="746" y="177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Freeform 116"/>
            <p:cNvSpPr>
              <a:spLocks/>
            </p:cNvSpPr>
            <p:nvPr/>
          </p:nvSpPr>
          <p:spPr bwMode="gray">
            <a:xfrm>
              <a:off x="3094" y="2950"/>
              <a:ext cx="402" cy="458"/>
            </a:xfrm>
            <a:custGeom>
              <a:avLst/>
              <a:gdLst>
                <a:gd name="T0" fmla="*/ 186 w 805"/>
                <a:gd name="T1" fmla="*/ 44 h 917"/>
                <a:gd name="T2" fmla="*/ 191 w 805"/>
                <a:gd name="T3" fmla="*/ 62 h 917"/>
                <a:gd name="T4" fmla="*/ 185 w 805"/>
                <a:gd name="T5" fmla="*/ 74 h 917"/>
                <a:gd name="T6" fmla="*/ 176 w 805"/>
                <a:gd name="T7" fmla="*/ 80 h 917"/>
                <a:gd name="T8" fmla="*/ 171 w 805"/>
                <a:gd name="T9" fmla="*/ 98 h 917"/>
                <a:gd name="T10" fmla="*/ 184 w 805"/>
                <a:gd name="T11" fmla="*/ 111 h 917"/>
                <a:gd name="T12" fmla="*/ 186 w 805"/>
                <a:gd name="T13" fmla="*/ 132 h 917"/>
                <a:gd name="T14" fmla="*/ 196 w 805"/>
                <a:gd name="T15" fmla="*/ 139 h 917"/>
                <a:gd name="T16" fmla="*/ 201 w 805"/>
                <a:gd name="T17" fmla="*/ 156 h 917"/>
                <a:gd name="T18" fmla="*/ 194 w 805"/>
                <a:gd name="T19" fmla="*/ 172 h 917"/>
                <a:gd name="T20" fmla="*/ 195 w 805"/>
                <a:gd name="T21" fmla="*/ 186 h 917"/>
                <a:gd name="T22" fmla="*/ 181 w 805"/>
                <a:gd name="T23" fmla="*/ 194 h 917"/>
                <a:gd name="T24" fmla="*/ 168 w 805"/>
                <a:gd name="T25" fmla="*/ 186 h 917"/>
                <a:gd name="T26" fmla="*/ 143 w 805"/>
                <a:gd name="T27" fmla="*/ 204 h 917"/>
                <a:gd name="T28" fmla="*/ 129 w 805"/>
                <a:gd name="T29" fmla="*/ 206 h 917"/>
                <a:gd name="T30" fmla="*/ 129 w 805"/>
                <a:gd name="T31" fmla="*/ 220 h 917"/>
                <a:gd name="T32" fmla="*/ 123 w 805"/>
                <a:gd name="T33" fmla="*/ 223 h 917"/>
                <a:gd name="T34" fmla="*/ 114 w 805"/>
                <a:gd name="T35" fmla="*/ 223 h 917"/>
                <a:gd name="T36" fmla="*/ 104 w 805"/>
                <a:gd name="T37" fmla="*/ 229 h 917"/>
                <a:gd name="T38" fmla="*/ 104 w 805"/>
                <a:gd name="T39" fmla="*/ 218 h 917"/>
                <a:gd name="T40" fmla="*/ 100 w 805"/>
                <a:gd name="T41" fmla="*/ 212 h 917"/>
                <a:gd name="T42" fmla="*/ 83 w 805"/>
                <a:gd name="T43" fmla="*/ 212 h 917"/>
                <a:gd name="T44" fmla="*/ 96 w 805"/>
                <a:gd name="T45" fmla="*/ 196 h 917"/>
                <a:gd name="T46" fmla="*/ 97 w 805"/>
                <a:gd name="T47" fmla="*/ 181 h 917"/>
                <a:gd name="T48" fmla="*/ 90 w 805"/>
                <a:gd name="T49" fmla="*/ 176 h 917"/>
                <a:gd name="T50" fmla="*/ 90 w 805"/>
                <a:gd name="T51" fmla="*/ 161 h 917"/>
                <a:gd name="T52" fmla="*/ 82 w 805"/>
                <a:gd name="T53" fmla="*/ 159 h 917"/>
                <a:gd name="T54" fmla="*/ 74 w 805"/>
                <a:gd name="T55" fmla="*/ 163 h 917"/>
                <a:gd name="T56" fmla="*/ 64 w 805"/>
                <a:gd name="T57" fmla="*/ 160 h 917"/>
                <a:gd name="T58" fmla="*/ 53 w 805"/>
                <a:gd name="T59" fmla="*/ 175 h 917"/>
                <a:gd name="T60" fmla="*/ 47 w 805"/>
                <a:gd name="T61" fmla="*/ 168 h 917"/>
                <a:gd name="T62" fmla="*/ 40 w 805"/>
                <a:gd name="T63" fmla="*/ 166 h 917"/>
                <a:gd name="T64" fmla="*/ 37 w 805"/>
                <a:gd name="T65" fmla="*/ 178 h 917"/>
                <a:gd name="T66" fmla="*/ 22 w 805"/>
                <a:gd name="T67" fmla="*/ 177 h 917"/>
                <a:gd name="T68" fmla="*/ 15 w 805"/>
                <a:gd name="T69" fmla="*/ 166 h 917"/>
                <a:gd name="T70" fmla="*/ 16 w 805"/>
                <a:gd name="T71" fmla="*/ 153 h 917"/>
                <a:gd name="T72" fmla="*/ 21 w 805"/>
                <a:gd name="T73" fmla="*/ 140 h 917"/>
                <a:gd name="T74" fmla="*/ 16 w 805"/>
                <a:gd name="T75" fmla="*/ 132 h 917"/>
                <a:gd name="T76" fmla="*/ 0 w 805"/>
                <a:gd name="T77" fmla="*/ 130 h 917"/>
                <a:gd name="T78" fmla="*/ 3 w 805"/>
                <a:gd name="T79" fmla="*/ 124 h 917"/>
                <a:gd name="T80" fmla="*/ 15 w 805"/>
                <a:gd name="T81" fmla="*/ 117 h 917"/>
                <a:gd name="T82" fmla="*/ 6 w 805"/>
                <a:gd name="T83" fmla="*/ 81 h 917"/>
                <a:gd name="T84" fmla="*/ 6 w 805"/>
                <a:gd name="T85" fmla="*/ 68 h 917"/>
                <a:gd name="T86" fmla="*/ 3 w 805"/>
                <a:gd name="T87" fmla="*/ 46 h 917"/>
                <a:gd name="T88" fmla="*/ 10 w 805"/>
                <a:gd name="T89" fmla="*/ 30 h 917"/>
                <a:gd name="T90" fmla="*/ 25 w 805"/>
                <a:gd name="T91" fmla="*/ 17 h 917"/>
                <a:gd name="T92" fmla="*/ 49 w 805"/>
                <a:gd name="T93" fmla="*/ 21 h 917"/>
                <a:gd name="T94" fmla="*/ 53 w 805"/>
                <a:gd name="T95" fmla="*/ 14 h 917"/>
                <a:gd name="T96" fmla="*/ 45 w 805"/>
                <a:gd name="T97" fmla="*/ 4 h 917"/>
                <a:gd name="T98" fmla="*/ 63 w 805"/>
                <a:gd name="T99" fmla="*/ 0 h 917"/>
                <a:gd name="T100" fmla="*/ 85 w 805"/>
                <a:gd name="T101" fmla="*/ 6 h 917"/>
                <a:gd name="T102" fmla="*/ 102 w 805"/>
                <a:gd name="T103" fmla="*/ 7 h 917"/>
                <a:gd name="T104" fmla="*/ 117 w 805"/>
                <a:gd name="T105" fmla="*/ 17 h 917"/>
                <a:gd name="T106" fmla="*/ 132 w 805"/>
                <a:gd name="T107" fmla="*/ 8 h 917"/>
                <a:gd name="T108" fmla="*/ 140 w 805"/>
                <a:gd name="T109" fmla="*/ 10 h 917"/>
                <a:gd name="T110" fmla="*/ 141 w 805"/>
                <a:gd name="T111" fmla="*/ 18 h 917"/>
                <a:gd name="T112" fmla="*/ 159 w 805"/>
                <a:gd name="T113" fmla="*/ 6 h 917"/>
                <a:gd name="T114" fmla="*/ 167 w 805"/>
                <a:gd name="T115" fmla="*/ 14 h 917"/>
                <a:gd name="T116" fmla="*/ 166 w 805"/>
                <a:gd name="T117" fmla="*/ 28 h 917"/>
                <a:gd name="T118" fmla="*/ 178 w 805"/>
                <a:gd name="T119" fmla="*/ 31 h 917"/>
                <a:gd name="T120" fmla="*/ 186 w 805"/>
                <a:gd name="T121" fmla="*/ 44 h 91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805"/>
                <a:gd name="T184" fmla="*/ 0 h 917"/>
                <a:gd name="T185" fmla="*/ 805 w 805"/>
                <a:gd name="T186" fmla="*/ 917 h 9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805" h="917">
                  <a:moveTo>
                    <a:pt x="746" y="177"/>
                  </a:moveTo>
                  <a:lnTo>
                    <a:pt x="766" y="251"/>
                  </a:lnTo>
                  <a:lnTo>
                    <a:pt x="740" y="299"/>
                  </a:lnTo>
                  <a:lnTo>
                    <a:pt x="707" y="322"/>
                  </a:lnTo>
                  <a:lnTo>
                    <a:pt x="685" y="393"/>
                  </a:lnTo>
                  <a:lnTo>
                    <a:pt x="736" y="446"/>
                  </a:lnTo>
                  <a:lnTo>
                    <a:pt x="746" y="531"/>
                  </a:lnTo>
                  <a:lnTo>
                    <a:pt x="787" y="557"/>
                  </a:lnTo>
                  <a:lnTo>
                    <a:pt x="805" y="627"/>
                  </a:lnTo>
                  <a:lnTo>
                    <a:pt x="777" y="688"/>
                  </a:lnTo>
                  <a:lnTo>
                    <a:pt x="781" y="747"/>
                  </a:lnTo>
                  <a:lnTo>
                    <a:pt x="724" y="777"/>
                  </a:lnTo>
                  <a:lnTo>
                    <a:pt x="673" y="747"/>
                  </a:lnTo>
                  <a:lnTo>
                    <a:pt x="573" y="816"/>
                  </a:lnTo>
                  <a:lnTo>
                    <a:pt x="518" y="824"/>
                  </a:lnTo>
                  <a:lnTo>
                    <a:pt x="518" y="881"/>
                  </a:lnTo>
                  <a:lnTo>
                    <a:pt x="492" y="895"/>
                  </a:lnTo>
                  <a:lnTo>
                    <a:pt x="457" y="895"/>
                  </a:lnTo>
                  <a:lnTo>
                    <a:pt x="419" y="917"/>
                  </a:lnTo>
                  <a:lnTo>
                    <a:pt x="419" y="873"/>
                  </a:lnTo>
                  <a:lnTo>
                    <a:pt x="403" y="848"/>
                  </a:lnTo>
                  <a:lnTo>
                    <a:pt x="333" y="850"/>
                  </a:lnTo>
                  <a:lnTo>
                    <a:pt x="384" y="787"/>
                  </a:lnTo>
                  <a:lnTo>
                    <a:pt x="388" y="726"/>
                  </a:lnTo>
                  <a:lnTo>
                    <a:pt x="362" y="706"/>
                  </a:lnTo>
                  <a:lnTo>
                    <a:pt x="362" y="647"/>
                  </a:lnTo>
                  <a:lnTo>
                    <a:pt x="329" y="637"/>
                  </a:lnTo>
                  <a:lnTo>
                    <a:pt x="297" y="655"/>
                  </a:lnTo>
                  <a:lnTo>
                    <a:pt x="256" y="643"/>
                  </a:lnTo>
                  <a:lnTo>
                    <a:pt x="214" y="700"/>
                  </a:lnTo>
                  <a:lnTo>
                    <a:pt x="191" y="673"/>
                  </a:lnTo>
                  <a:lnTo>
                    <a:pt x="163" y="667"/>
                  </a:lnTo>
                  <a:lnTo>
                    <a:pt x="148" y="714"/>
                  </a:lnTo>
                  <a:lnTo>
                    <a:pt x="88" y="708"/>
                  </a:lnTo>
                  <a:lnTo>
                    <a:pt x="61" y="667"/>
                  </a:lnTo>
                  <a:lnTo>
                    <a:pt x="65" y="614"/>
                  </a:lnTo>
                  <a:lnTo>
                    <a:pt x="86" y="562"/>
                  </a:lnTo>
                  <a:lnTo>
                    <a:pt x="65" y="529"/>
                  </a:lnTo>
                  <a:lnTo>
                    <a:pt x="0" y="523"/>
                  </a:lnTo>
                  <a:lnTo>
                    <a:pt x="14" y="499"/>
                  </a:lnTo>
                  <a:lnTo>
                    <a:pt x="63" y="468"/>
                  </a:lnTo>
                  <a:lnTo>
                    <a:pt x="24" y="326"/>
                  </a:lnTo>
                  <a:lnTo>
                    <a:pt x="25" y="275"/>
                  </a:lnTo>
                  <a:lnTo>
                    <a:pt x="14" y="185"/>
                  </a:lnTo>
                  <a:lnTo>
                    <a:pt x="41" y="120"/>
                  </a:lnTo>
                  <a:lnTo>
                    <a:pt x="100" y="68"/>
                  </a:lnTo>
                  <a:lnTo>
                    <a:pt x="199" y="84"/>
                  </a:lnTo>
                  <a:lnTo>
                    <a:pt x="212" y="59"/>
                  </a:lnTo>
                  <a:lnTo>
                    <a:pt x="183" y="17"/>
                  </a:lnTo>
                  <a:lnTo>
                    <a:pt x="252" y="0"/>
                  </a:lnTo>
                  <a:lnTo>
                    <a:pt x="340" y="27"/>
                  </a:lnTo>
                  <a:lnTo>
                    <a:pt x="411" y="31"/>
                  </a:lnTo>
                  <a:lnTo>
                    <a:pt x="468" y="70"/>
                  </a:lnTo>
                  <a:lnTo>
                    <a:pt x="529" y="35"/>
                  </a:lnTo>
                  <a:lnTo>
                    <a:pt x="561" y="41"/>
                  </a:lnTo>
                  <a:lnTo>
                    <a:pt x="567" y="74"/>
                  </a:lnTo>
                  <a:lnTo>
                    <a:pt x="638" y="25"/>
                  </a:lnTo>
                  <a:lnTo>
                    <a:pt x="671" y="59"/>
                  </a:lnTo>
                  <a:lnTo>
                    <a:pt x="665" y="112"/>
                  </a:lnTo>
                  <a:lnTo>
                    <a:pt x="712" y="126"/>
                  </a:lnTo>
                  <a:lnTo>
                    <a:pt x="746" y="177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Freeform 117"/>
            <p:cNvSpPr>
              <a:spLocks/>
            </p:cNvSpPr>
            <p:nvPr/>
          </p:nvSpPr>
          <p:spPr bwMode="gray">
            <a:xfrm>
              <a:off x="3436" y="2904"/>
              <a:ext cx="356" cy="491"/>
            </a:xfrm>
            <a:custGeom>
              <a:avLst/>
              <a:gdLst>
                <a:gd name="T0" fmla="*/ 20 w 711"/>
                <a:gd name="T1" fmla="*/ 44 h 982"/>
                <a:gd name="T2" fmla="*/ 7 w 711"/>
                <a:gd name="T3" fmla="*/ 55 h 982"/>
                <a:gd name="T4" fmla="*/ 16 w 711"/>
                <a:gd name="T5" fmla="*/ 68 h 982"/>
                <a:gd name="T6" fmla="*/ 21 w 711"/>
                <a:gd name="T7" fmla="*/ 86 h 982"/>
                <a:gd name="T8" fmla="*/ 14 w 711"/>
                <a:gd name="T9" fmla="*/ 98 h 982"/>
                <a:gd name="T10" fmla="*/ 6 w 711"/>
                <a:gd name="T11" fmla="*/ 104 h 982"/>
                <a:gd name="T12" fmla="*/ 0 w 711"/>
                <a:gd name="T13" fmla="*/ 122 h 982"/>
                <a:gd name="T14" fmla="*/ 13 w 711"/>
                <a:gd name="T15" fmla="*/ 135 h 982"/>
                <a:gd name="T16" fmla="*/ 16 w 711"/>
                <a:gd name="T17" fmla="*/ 156 h 982"/>
                <a:gd name="T18" fmla="*/ 26 w 711"/>
                <a:gd name="T19" fmla="*/ 163 h 982"/>
                <a:gd name="T20" fmla="*/ 30 w 711"/>
                <a:gd name="T21" fmla="*/ 179 h 982"/>
                <a:gd name="T22" fmla="*/ 23 w 711"/>
                <a:gd name="T23" fmla="*/ 196 h 982"/>
                <a:gd name="T24" fmla="*/ 24 w 711"/>
                <a:gd name="T25" fmla="*/ 210 h 982"/>
                <a:gd name="T26" fmla="*/ 32 w 711"/>
                <a:gd name="T27" fmla="*/ 215 h 982"/>
                <a:gd name="T28" fmla="*/ 50 w 711"/>
                <a:gd name="T29" fmla="*/ 209 h 982"/>
                <a:gd name="T30" fmla="*/ 56 w 711"/>
                <a:gd name="T31" fmla="*/ 215 h 982"/>
                <a:gd name="T32" fmla="*/ 47 w 711"/>
                <a:gd name="T33" fmla="*/ 232 h 982"/>
                <a:gd name="T34" fmla="*/ 39 w 711"/>
                <a:gd name="T35" fmla="*/ 241 h 982"/>
                <a:gd name="T36" fmla="*/ 46 w 711"/>
                <a:gd name="T37" fmla="*/ 246 h 982"/>
                <a:gd name="T38" fmla="*/ 82 w 711"/>
                <a:gd name="T39" fmla="*/ 231 h 982"/>
                <a:gd name="T40" fmla="*/ 96 w 711"/>
                <a:gd name="T41" fmla="*/ 238 h 982"/>
                <a:gd name="T42" fmla="*/ 101 w 711"/>
                <a:gd name="T43" fmla="*/ 222 h 982"/>
                <a:gd name="T44" fmla="*/ 100 w 711"/>
                <a:gd name="T45" fmla="*/ 209 h 982"/>
                <a:gd name="T46" fmla="*/ 107 w 711"/>
                <a:gd name="T47" fmla="*/ 182 h 982"/>
                <a:gd name="T48" fmla="*/ 115 w 711"/>
                <a:gd name="T49" fmla="*/ 170 h 982"/>
                <a:gd name="T50" fmla="*/ 115 w 711"/>
                <a:gd name="T51" fmla="*/ 157 h 982"/>
                <a:gd name="T52" fmla="*/ 119 w 711"/>
                <a:gd name="T53" fmla="*/ 151 h 982"/>
                <a:gd name="T54" fmla="*/ 116 w 711"/>
                <a:gd name="T55" fmla="*/ 143 h 982"/>
                <a:gd name="T56" fmla="*/ 117 w 711"/>
                <a:gd name="T57" fmla="*/ 130 h 982"/>
                <a:gd name="T58" fmla="*/ 132 w 711"/>
                <a:gd name="T59" fmla="*/ 124 h 982"/>
                <a:gd name="T60" fmla="*/ 134 w 711"/>
                <a:gd name="T61" fmla="*/ 106 h 982"/>
                <a:gd name="T62" fmla="*/ 135 w 711"/>
                <a:gd name="T63" fmla="*/ 92 h 982"/>
                <a:gd name="T64" fmla="*/ 143 w 711"/>
                <a:gd name="T65" fmla="*/ 87 h 982"/>
                <a:gd name="T66" fmla="*/ 151 w 711"/>
                <a:gd name="T67" fmla="*/ 87 h 982"/>
                <a:gd name="T68" fmla="*/ 164 w 711"/>
                <a:gd name="T69" fmla="*/ 80 h 982"/>
                <a:gd name="T70" fmla="*/ 175 w 711"/>
                <a:gd name="T71" fmla="*/ 75 h 982"/>
                <a:gd name="T72" fmla="*/ 175 w 711"/>
                <a:gd name="T73" fmla="*/ 64 h 982"/>
                <a:gd name="T74" fmla="*/ 178 w 711"/>
                <a:gd name="T75" fmla="*/ 63 h 982"/>
                <a:gd name="T76" fmla="*/ 175 w 711"/>
                <a:gd name="T77" fmla="*/ 49 h 982"/>
                <a:gd name="T78" fmla="*/ 155 w 711"/>
                <a:gd name="T79" fmla="*/ 34 h 982"/>
                <a:gd name="T80" fmla="*/ 160 w 711"/>
                <a:gd name="T81" fmla="*/ 19 h 982"/>
                <a:gd name="T82" fmla="*/ 153 w 711"/>
                <a:gd name="T83" fmla="*/ 15 h 982"/>
                <a:gd name="T84" fmla="*/ 134 w 711"/>
                <a:gd name="T85" fmla="*/ 14 h 982"/>
                <a:gd name="T86" fmla="*/ 127 w 711"/>
                <a:gd name="T87" fmla="*/ 5 h 982"/>
                <a:gd name="T88" fmla="*/ 112 w 711"/>
                <a:gd name="T89" fmla="*/ 21 h 982"/>
                <a:gd name="T90" fmla="*/ 102 w 711"/>
                <a:gd name="T91" fmla="*/ 17 h 982"/>
                <a:gd name="T92" fmla="*/ 110 w 711"/>
                <a:gd name="T93" fmla="*/ 7 h 982"/>
                <a:gd name="T94" fmla="*/ 105 w 711"/>
                <a:gd name="T95" fmla="*/ 0 h 982"/>
                <a:gd name="T96" fmla="*/ 96 w 711"/>
                <a:gd name="T97" fmla="*/ 4 h 982"/>
                <a:gd name="T98" fmla="*/ 87 w 711"/>
                <a:gd name="T99" fmla="*/ 15 h 982"/>
                <a:gd name="T100" fmla="*/ 83 w 711"/>
                <a:gd name="T101" fmla="*/ 14 h 982"/>
                <a:gd name="T102" fmla="*/ 76 w 711"/>
                <a:gd name="T103" fmla="*/ 21 h 982"/>
                <a:gd name="T104" fmla="*/ 63 w 711"/>
                <a:gd name="T105" fmla="*/ 15 h 982"/>
                <a:gd name="T106" fmla="*/ 54 w 711"/>
                <a:gd name="T107" fmla="*/ 25 h 982"/>
                <a:gd name="T108" fmla="*/ 46 w 711"/>
                <a:gd name="T109" fmla="*/ 27 h 982"/>
                <a:gd name="T110" fmla="*/ 35 w 711"/>
                <a:gd name="T111" fmla="*/ 40 h 982"/>
                <a:gd name="T112" fmla="*/ 20 w 711"/>
                <a:gd name="T113" fmla="*/ 44 h 98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11"/>
                <a:gd name="T172" fmla="*/ 0 h 982"/>
                <a:gd name="T173" fmla="*/ 711 w 711"/>
                <a:gd name="T174" fmla="*/ 982 h 98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11" h="982">
                  <a:moveTo>
                    <a:pt x="77" y="173"/>
                  </a:moveTo>
                  <a:lnTo>
                    <a:pt x="27" y="219"/>
                  </a:lnTo>
                  <a:lnTo>
                    <a:pt x="61" y="270"/>
                  </a:lnTo>
                  <a:lnTo>
                    <a:pt x="81" y="344"/>
                  </a:lnTo>
                  <a:lnTo>
                    <a:pt x="55" y="392"/>
                  </a:lnTo>
                  <a:lnTo>
                    <a:pt x="22" y="415"/>
                  </a:lnTo>
                  <a:lnTo>
                    <a:pt x="0" y="486"/>
                  </a:lnTo>
                  <a:lnTo>
                    <a:pt x="51" y="539"/>
                  </a:lnTo>
                  <a:lnTo>
                    <a:pt x="61" y="624"/>
                  </a:lnTo>
                  <a:lnTo>
                    <a:pt x="102" y="650"/>
                  </a:lnTo>
                  <a:lnTo>
                    <a:pt x="120" y="716"/>
                  </a:lnTo>
                  <a:lnTo>
                    <a:pt x="92" y="783"/>
                  </a:lnTo>
                  <a:lnTo>
                    <a:pt x="96" y="840"/>
                  </a:lnTo>
                  <a:lnTo>
                    <a:pt x="128" y="860"/>
                  </a:lnTo>
                  <a:lnTo>
                    <a:pt x="197" y="833"/>
                  </a:lnTo>
                  <a:lnTo>
                    <a:pt x="224" y="858"/>
                  </a:lnTo>
                  <a:lnTo>
                    <a:pt x="185" y="927"/>
                  </a:lnTo>
                  <a:lnTo>
                    <a:pt x="155" y="961"/>
                  </a:lnTo>
                  <a:lnTo>
                    <a:pt x="183" y="982"/>
                  </a:lnTo>
                  <a:lnTo>
                    <a:pt x="327" y="923"/>
                  </a:lnTo>
                  <a:lnTo>
                    <a:pt x="382" y="949"/>
                  </a:lnTo>
                  <a:lnTo>
                    <a:pt x="403" y="888"/>
                  </a:lnTo>
                  <a:lnTo>
                    <a:pt x="398" y="833"/>
                  </a:lnTo>
                  <a:lnTo>
                    <a:pt x="425" y="726"/>
                  </a:lnTo>
                  <a:lnTo>
                    <a:pt x="459" y="677"/>
                  </a:lnTo>
                  <a:lnTo>
                    <a:pt x="457" y="628"/>
                  </a:lnTo>
                  <a:lnTo>
                    <a:pt x="476" y="604"/>
                  </a:lnTo>
                  <a:lnTo>
                    <a:pt x="462" y="569"/>
                  </a:lnTo>
                  <a:lnTo>
                    <a:pt x="468" y="518"/>
                  </a:lnTo>
                  <a:lnTo>
                    <a:pt x="525" y="496"/>
                  </a:lnTo>
                  <a:lnTo>
                    <a:pt x="535" y="423"/>
                  </a:lnTo>
                  <a:lnTo>
                    <a:pt x="539" y="368"/>
                  </a:lnTo>
                  <a:lnTo>
                    <a:pt x="569" y="346"/>
                  </a:lnTo>
                  <a:lnTo>
                    <a:pt x="602" y="346"/>
                  </a:lnTo>
                  <a:lnTo>
                    <a:pt x="653" y="317"/>
                  </a:lnTo>
                  <a:lnTo>
                    <a:pt x="697" y="297"/>
                  </a:lnTo>
                  <a:lnTo>
                    <a:pt x="697" y="256"/>
                  </a:lnTo>
                  <a:lnTo>
                    <a:pt x="711" y="254"/>
                  </a:lnTo>
                  <a:lnTo>
                    <a:pt x="697" y="193"/>
                  </a:lnTo>
                  <a:lnTo>
                    <a:pt x="620" y="134"/>
                  </a:lnTo>
                  <a:lnTo>
                    <a:pt x="638" y="73"/>
                  </a:lnTo>
                  <a:lnTo>
                    <a:pt x="612" y="57"/>
                  </a:lnTo>
                  <a:lnTo>
                    <a:pt x="535" y="55"/>
                  </a:lnTo>
                  <a:lnTo>
                    <a:pt x="506" y="20"/>
                  </a:lnTo>
                  <a:lnTo>
                    <a:pt x="447" y="81"/>
                  </a:lnTo>
                  <a:lnTo>
                    <a:pt x="407" y="67"/>
                  </a:lnTo>
                  <a:lnTo>
                    <a:pt x="439" y="28"/>
                  </a:lnTo>
                  <a:lnTo>
                    <a:pt x="417" y="0"/>
                  </a:lnTo>
                  <a:lnTo>
                    <a:pt x="384" y="14"/>
                  </a:lnTo>
                  <a:lnTo>
                    <a:pt x="348" y="59"/>
                  </a:lnTo>
                  <a:lnTo>
                    <a:pt x="331" y="55"/>
                  </a:lnTo>
                  <a:lnTo>
                    <a:pt x="301" y="81"/>
                  </a:lnTo>
                  <a:lnTo>
                    <a:pt x="250" y="61"/>
                  </a:lnTo>
                  <a:lnTo>
                    <a:pt x="214" y="98"/>
                  </a:lnTo>
                  <a:lnTo>
                    <a:pt x="183" y="108"/>
                  </a:lnTo>
                  <a:lnTo>
                    <a:pt x="140" y="159"/>
                  </a:lnTo>
                  <a:lnTo>
                    <a:pt x="77" y="173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37" name="Freeform 118"/>
            <p:cNvSpPr>
              <a:spLocks/>
            </p:cNvSpPr>
            <p:nvPr/>
          </p:nvSpPr>
          <p:spPr bwMode="gray">
            <a:xfrm>
              <a:off x="3436" y="2904"/>
              <a:ext cx="356" cy="491"/>
            </a:xfrm>
            <a:custGeom>
              <a:avLst/>
              <a:gdLst>
                <a:gd name="T0" fmla="*/ 20 w 711"/>
                <a:gd name="T1" fmla="*/ 44 h 982"/>
                <a:gd name="T2" fmla="*/ 7 w 711"/>
                <a:gd name="T3" fmla="*/ 55 h 982"/>
                <a:gd name="T4" fmla="*/ 16 w 711"/>
                <a:gd name="T5" fmla="*/ 68 h 982"/>
                <a:gd name="T6" fmla="*/ 21 w 711"/>
                <a:gd name="T7" fmla="*/ 86 h 982"/>
                <a:gd name="T8" fmla="*/ 14 w 711"/>
                <a:gd name="T9" fmla="*/ 98 h 982"/>
                <a:gd name="T10" fmla="*/ 6 w 711"/>
                <a:gd name="T11" fmla="*/ 104 h 982"/>
                <a:gd name="T12" fmla="*/ 0 w 711"/>
                <a:gd name="T13" fmla="*/ 122 h 982"/>
                <a:gd name="T14" fmla="*/ 13 w 711"/>
                <a:gd name="T15" fmla="*/ 135 h 982"/>
                <a:gd name="T16" fmla="*/ 16 w 711"/>
                <a:gd name="T17" fmla="*/ 156 h 982"/>
                <a:gd name="T18" fmla="*/ 26 w 711"/>
                <a:gd name="T19" fmla="*/ 163 h 982"/>
                <a:gd name="T20" fmla="*/ 30 w 711"/>
                <a:gd name="T21" fmla="*/ 179 h 982"/>
                <a:gd name="T22" fmla="*/ 23 w 711"/>
                <a:gd name="T23" fmla="*/ 196 h 982"/>
                <a:gd name="T24" fmla="*/ 24 w 711"/>
                <a:gd name="T25" fmla="*/ 210 h 982"/>
                <a:gd name="T26" fmla="*/ 32 w 711"/>
                <a:gd name="T27" fmla="*/ 215 h 982"/>
                <a:gd name="T28" fmla="*/ 50 w 711"/>
                <a:gd name="T29" fmla="*/ 209 h 982"/>
                <a:gd name="T30" fmla="*/ 56 w 711"/>
                <a:gd name="T31" fmla="*/ 215 h 982"/>
                <a:gd name="T32" fmla="*/ 47 w 711"/>
                <a:gd name="T33" fmla="*/ 232 h 982"/>
                <a:gd name="T34" fmla="*/ 39 w 711"/>
                <a:gd name="T35" fmla="*/ 241 h 982"/>
                <a:gd name="T36" fmla="*/ 46 w 711"/>
                <a:gd name="T37" fmla="*/ 246 h 982"/>
                <a:gd name="T38" fmla="*/ 82 w 711"/>
                <a:gd name="T39" fmla="*/ 231 h 982"/>
                <a:gd name="T40" fmla="*/ 96 w 711"/>
                <a:gd name="T41" fmla="*/ 238 h 982"/>
                <a:gd name="T42" fmla="*/ 101 w 711"/>
                <a:gd name="T43" fmla="*/ 222 h 982"/>
                <a:gd name="T44" fmla="*/ 100 w 711"/>
                <a:gd name="T45" fmla="*/ 209 h 982"/>
                <a:gd name="T46" fmla="*/ 107 w 711"/>
                <a:gd name="T47" fmla="*/ 182 h 982"/>
                <a:gd name="T48" fmla="*/ 115 w 711"/>
                <a:gd name="T49" fmla="*/ 170 h 982"/>
                <a:gd name="T50" fmla="*/ 115 w 711"/>
                <a:gd name="T51" fmla="*/ 157 h 982"/>
                <a:gd name="T52" fmla="*/ 119 w 711"/>
                <a:gd name="T53" fmla="*/ 151 h 982"/>
                <a:gd name="T54" fmla="*/ 116 w 711"/>
                <a:gd name="T55" fmla="*/ 143 h 982"/>
                <a:gd name="T56" fmla="*/ 117 w 711"/>
                <a:gd name="T57" fmla="*/ 130 h 982"/>
                <a:gd name="T58" fmla="*/ 132 w 711"/>
                <a:gd name="T59" fmla="*/ 124 h 982"/>
                <a:gd name="T60" fmla="*/ 134 w 711"/>
                <a:gd name="T61" fmla="*/ 106 h 982"/>
                <a:gd name="T62" fmla="*/ 135 w 711"/>
                <a:gd name="T63" fmla="*/ 92 h 982"/>
                <a:gd name="T64" fmla="*/ 143 w 711"/>
                <a:gd name="T65" fmla="*/ 87 h 982"/>
                <a:gd name="T66" fmla="*/ 151 w 711"/>
                <a:gd name="T67" fmla="*/ 87 h 982"/>
                <a:gd name="T68" fmla="*/ 164 w 711"/>
                <a:gd name="T69" fmla="*/ 80 h 982"/>
                <a:gd name="T70" fmla="*/ 175 w 711"/>
                <a:gd name="T71" fmla="*/ 75 h 982"/>
                <a:gd name="T72" fmla="*/ 175 w 711"/>
                <a:gd name="T73" fmla="*/ 64 h 982"/>
                <a:gd name="T74" fmla="*/ 178 w 711"/>
                <a:gd name="T75" fmla="*/ 63 h 982"/>
                <a:gd name="T76" fmla="*/ 175 w 711"/>
                <a:gd name="T77" fmla="*/ 49 h 982"/>
                <a:gd name="T78" fmla="*/ 155 w 711"/>
                <a:gd name="T79" fmla="*/ 34 h 982"/>
                <a:gd name="T80" fmla="*/ 160 w 711"/>
                <a:gd name="T81" fmla="*/ 19 h 982"/>
                <a:gd name="T82" fmla="*/ 153 w 711"/>
                <a:gd name="T83" fmla="*/ 15 h 982"/>
                <a:gd name="T84" fmla="*/ 134 w 711"/>
                <a:gd name="T85" fmla="*/ 14 h 982"/>
                <a:gd name="T86" fmla="*/ 127 w 711"/>
                <a:gd name="T87" fmla="*/ 5 h 982"/>
                <a:gd name="T88" fmla="*/ 112 w 711"/>
                <a:gd name="T89" fmla="*/ 21 h 982"/>
                <a:gd name="T90" fmla="*/ 102 w 711"/>
                <a:gd name="T91" fmla="*/ 17 h 982"/>
                <a:gd name="T92" fmla="*/ 110 w 711"/>
                <a:gd name="T93" fmla="*/ 7 h 982"/>
                <a:gd name="T94" fmla="*/ 105 w 711"/>
                <a:gd name="T95" fmla="*/ 0 h 982"/>
                <a:gd name="T96" fmla="*/ 96 w 711"/>
                <a:gd name="T97" fmla="*/ 4 h 982"/>
                <a:gd name="T98" fmla="*/ 87 w 711"/>
                <a:gd name="T99" fmla="*/ 15 h 982"/>
                <a:gd name="T100" fmla="*/ 83 w 711"/>
                <a:gd name="T101" fmla="*/ 14 h 982"/>
                <a:gd name="T102" fmla="*/ 76 w 711"/>
                <a:gd name="T103" fmla="*/ 21 h 982"/>
                <a:gd name="T104" fmla="*/ 63 w 711"/>
                <a:gd name="T105" fmla="*/ 15 h 982"/>
                <a:gd name="T106" fmla="*/ 54 w 711"/>
                <a:gd name="T107" fmla="*/ 25 h 982"/>
                <a:gd name="T108" fmla="*/ 46 w 711"/>
                <a:gd name="T109" fmla="*/ 27 h 982"/>
                <a:gd name="T110" fmla="*/ 35 w 711"/>
                <a:gd name="T111" fmla="*/ 40 h 982"/>
                <a:gd name="T112" fmla="*/ 20 w 711"/>
                <a:gd name="T113" fmla="*/ 44 h 98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11"/>
                <a:gd name="T172" fmla="*/ 0 h 982"/>
                <a:gd name="T173" fmla="*/ 711 w 711"/>
                <a:gd name="T174" fmla="*/ 982 h 98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11" h="982">
                  <a:moveTo>
                    <a:pt x="77" y="173"/>
                  </a:moveTo>
                  <a:lnTo>
                    <a:pt x="27" y="219"/>
                  </a:lnTo>
                  <a:lnTo>
                    <a:pt x="61" y="270"/>
                  </a:lnTo>
                  <a:lnTo>
                    <a:pt x="81" y="344"/>
                  </a:lnTo>
                  <a:lnTo>
                    <a:pt x="55" y="392"/>
                  </a:lnTo>
                  <a:lnTo>
                    <a:pt x="22" y="415"/>
                  </a:lnTo>
                  <a:lnTo>
                    <a:pt x="0" y="486"/>
                  </a:lnTo>
                  <a:lnTo>
                    <a:pt x="51" y="539"/>
                  </a:lnTo>
                  <a:lnTo>
                    <a:pt x="61" y="624"/>
                  </a:lnTo>
                  <a:lnTo>
                    <a:pt x="102" y="650"/>
                  </a:lnTo>
                  <a:lnTo>
                    <a:pt x="120" y="716"/>
                  </a:lnTo>
                  <a:lnTo>
                    <a:pt x="92" y="783"/>
                  </a:lnTo>
                  <a:lnTo>
                    <a:pt x="96" y="840"/>
                  </a:lnTo>
                  <a:lnTo>
                    <a:pt x="128" y="860"/>
                  </a:lnTo>
                  <a:lnTo>
                    <a:pt x="197" y="833"/>
                  </a:lnTo>
                  <a:lnTo>
                    <a:pt x="224" y="858"/>
                  </a:lnTo>
                  <a:lnTo>
                    <a:pt x="185" y="927"/>
                  </a:lnTo>
                  <a:lnTo>
                    <a:pt x="155" y="961"/>
                  </a:lnTo>
                  <a:lnTo>
                    <a:pt x="183" y="982"/>
                  </a:lnTo>
                  <a:lnTo>
                    <a:pt x="327" y="923"/>
                  </a:lnTo>
                  <a:lnTo>
                    <a:pt x="382" y="949"/>
                  </a:lnTo>
                  <a:lnTo>
                    <a:pt x="403" y="888"/>
                  </a:lnTo>
                  <a:lnTo>
                    <a:pt x="398" y="833"/>
                  </a:lnTo>
                  <a:lnTo>
                    <a:pt x="425" y="726"/>
                  </a:lnTo>
                  <a:lnTo>
                    <a:pt x="459" y="677"/>
                  </a:lnTo>
                  <a:lnTo>
                    <a:pt x="457" y="628"/>
                  </a:lnTo>
                  <a:lnTo>
                    <a:pt x="476" y="604"/>
                  </a:lnTo>
                  <a:lnTo>
                    <a:pt x="462" y="569"/>
                  </a:lnTo>
                  <a:lnTo>
                    <a:pt x="468" y="518"/>
                  </a:lnTo>
                  <a:lnTo>
                    <a:pt x="525" y="496"/>
                  </a:lnTo>
                  <a:lnTo>
                    <a:pt x="535" y="423"/>
                  </a:lnTo>
                  <a:lnTo>
                    <a:pt x="539" y="368"/>
                  </a:lnTo>
                  <a:lnTo>
                    <a:pt x="569" y="346"/>
                  </a:lnTo>
                  <a:lnTo>
                    <a:pt x="602" y="346"/>
                  </a:lnTo>
                  <a:lnTo>
                    <a:pt x="653" y="317"/>
                  </a:lnTo>
                  <a:lnTo>
                    <a:pt x="697" y="297"/>
                  </a:lnTo>
                  <a:lnTo>
                    <a:pt x="697" y="256"/>
                  </a:lnTo>
                  <a:lnTo>
                    <a:pt x="711" y="254"/>
                  </a:lnTo>
                  <a:lnTo>
                    <a:pt x="697" y="193"/>
                  </a:lnTo>
                  <a:lnTo>
                    <a:pt x="620" y="134"/>
                  </a:lnTo>
                  <a:lnTo>
                    <a:pt x="638" y="73"/>
                  </a:lnTo>
                  <a:lnTo>
                    <a:pt x="612" y="57"/>
                  </a:lnTo>
                  <a:lnTo>
                    <a:pt x="535" y="55"/>
                  </a:lnTo>
                  <a:lnTo>
                    <a:pt x="506" y="20"/>
                  </a:lnTo>
                  <a:lnTo>
                    <a:pt x="447" y="81"/>
                  </a:lnTo>
                  <a:lnTo>
                    <a:pt x="407" y="67"/>
                  </a:lnTo>
                  <a:lnTo>
                    <a:pt x="439" y="28"/>
                  </a:lnTo>
                  <a:lnTo>
                    <a:pt x="417" y="0"/>
                  </a:lnTo>
                  <a:lnTo>
                    <a:pt x="384" y="14"/>
                  </a:lnTo>
                  <a:lnTo>
                    <a:pt x="348" y="59"/>
                  </a:lnTo>
                  <a:lnTo>
                    <a:pt x="331" y="55"/>
                  </a:lnTo>
                  <a:lnTo>
                    <a:pt x="301" y="81"/>
                  </a:lnTo>
                  <a:lnTo>
                    <a:pt x="250" y="61"/>
                  </a:lnTo>
                  <a:lnTo>
                    <a:pt x="214" y="98"/>
                  </a:lnTo>
                  <a:lnTo>
                    <a:pt x="183" y="108"/>
                  </a:lnTo>
                  <a:lnTo>
                    <a:pt x="140" y="159"/>
                  </a:lnTo>
                  <a:lnTo>
                    <a:pt x="77" y="173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Freeform 119"/>
            <p:cNvSpPr>
              <a:spLocks/>
            </p:cNvSpPr>
            <p:nvPr/>
          </p:nvSpPr>
          <p:spPr bwMode="gray">
            <a:xfrm>
              <a:off x="3477" y="2497"/>
              <a:ext cx="361" cy="447"/>
            </a:xfrm>
            <a:custGeom>
              <a:avLst/>
              <a:gdLst>
                <a:gd name="T0" fmla="*/ 19 w 722"/>
                <a:gd name="T1" fmla="*/ 148 h 894"/>
                <a:gd name="T2" fmla="*/ 23 w 722"/>
                <a:gd name="T3" fmla="*/ 155 h 894"/>
                <a:gd name="T4" fmla="*/ 34 w 722"/>
                <a:gd name="T5" fmla="*/ 163 h 894"/>
                <a:gd name="T6" fmla="*/ 42 w 722"/>
                <a:gd name="T7" fmla="*/ 163 h 894"/>
                <a:gd name="T8" fmla="*/ 50 w 722"/>
                <a:gd name="T9" fmla="*/ 168 h 894"/>
                <a:gd name="T10" fmla="*/ 50 w 722"/>
                <a:gd name="T11" fmla="*/ 192 h 894"/>
                <a:gd name="T12" fmla="*/ 58 w 722"/>
                <a:gd name="T13" fmla="*/ 202 h 894"/>
                <a:gd name="T14" fmla="*/ 62 w 722"/>
                <a:gd name="T15" fmla="*/ 217 h 894"/>
                <a:gd name="T16" fmla="*/ 67 w 722"/>
                <a:gd name="T17" fmla="*/ 218 h 894"/>
                <a:gd name="T18" fmla="*/ 76 w 722"/>
                <a:gd name="T19" fmla="*/ 207 h 894"/>
                <a:gd name="T20" fmla="*/ 85 w 722"/>
                <a:gd name="T21" fmla="*/ 204 h 894"/>
                <a:gd name="T22" fmla="*/ 90 w 722"/>
                <a:gd name="T23" fmla="*/ 211 h 894"/>
                <a:gd name="T24" fmla="*/ 82 w 722"/>
                <a:gd name="T25" fmla="*/ 220 h 894"/>
                <a:gd name="T26" fmla="*/ 91 w 722"/>
                <a:gd name="T27" fmla="*/ 224 h 894"/>
                <a:gd name="T28" fmla="*/ 106 w 722"/>
                <a:gd name="T29" fmla="*/ 209 h 894"/>
                <a:gd name="T30" fmla="*/ 113 w 722"/>
                <a:gd name="T31" fmla="*/ 217 h 894"/>
                <a:gd name="T32" fmla="*/ 133 w 722"/>
                <a:gd name="T33" fmla="*/ 218 h 894"/>
                <a:gd name="T34" fmla="*/ 140 w 722"/>
                <a:gd name="T35" fmla="*/ 222 h 894"/>
                <a:gd name="T36" fmla="*/ 154 w 722"/>
                <a:gd name="T37" fmla="*/ 207 h 894"/>
                <a:gd name="T38" fmla="*/ 162 w 722"/>
                <a:gd name="T39" fmla="*/ 188 h 894"/>
                <a:gd name="T40" fmla="*/ 169 w 722"/>
                <a:gd name="T41" fmla="*/ 178 h 894"/>
                <a:gd name="T42" fmla="*/ 176 w 722"/>
                <a:gd name="T43" fmla="*/ 175 h 894"/>
                <a:gd name="T44" fmla="*/ 171 w 722"/>
                <a:gd name="T45" fmla="*/ 164 h 894"/>
                <a:gd name="T46" fmla="*/ 181 w 722"/>
                <a:gd name="T47" fmla="*/ 151 h 894"/>
                <a:gd name="T48" fmla="*/ 180 w 722"/>
                <a:gd name="T49" fmla="*/ 141 h 894"/>
                <a:gd name="T50" fmla="*/ 173 w 722"/>
                <a:gd name="T51" fmla="*/ 142 h 894"/>
                <a:gd name="T52" fmla="*/ 162 w 722"/>
                <a:gd name="T53" fmla="*/ 138 h 894"/>
                <a:gd name="T54" fmla="*/ 150 w 722"/>
                <a:gd name="T55" fmla="*/ 142 h 894"/>
                <a:gd name="T56" fmla="*/ 147 w 722"/>
                <a:gd name="T57" fmla="*/ 127 h 894"/>
                <a:gd name="T58" fmla="*/ 134 w 722"/>
                <a:gd name="T59" fmla="*/ 120 h 894"/>
                <a:gd name="T60" fmla="*/ 131 w 722"/>
                <a:gd name="T61" fmla="*/ 108 h 894"/>
                <a:gd name="T62" fmla="*/ 138 w 722"/>
                <a:gd name="T63" fmla="*/ 97 h 894"/>
                <a:gd name="T64" fmla="*/ 124 w 722"/>
                <a:gd name="T65" fmla="*/ 83 h 894"/>
                <a:gd name="T66" fmla="*/ 108 w 722"/>
                <a:gd name="T67" fmla="*/ 63 h 894"/>
                <a:gd name="T68" fmla="*/ 109 w 722"/>
                <a:gd name="T69" fmla="*/ 47 h 894"/>
                <a:gd name="T70" fmla="*/ 101 w 722"/>
                <a:gd name="T71" fmla="*/ 42 h 894"/>
                <a:gd name="T72" fmla="*/ 93 w 722"/>
                <a:gd name="T73" fmla="*/ 44 h 894"/>
                <a:gd name="T74" fmla="*/ 90 w 722"/>
                <a:gd name="T75" fmla="*/ 35 h 894"/>
                <a:gd name="T76" fmla="*/ 73 w 722"/>
                <a:gd name="T77" fmla="*/ 34 h 894"/>
                <a:gd name="T78" fmla="*/ 77 w 722"/>
                <a:gd name="T79" fmla="*/ 12 h 894"/>
                <a:gd name="T80" fmla="*/ 69 w 722"/>
                <a:gd name="T81" fmla="*/ 15 h 894"/>
                <a:gd name="T82" fmla="*/ 53 w 722"/>
                <a:gd name="T83" fmla="*/ 0 h 894"/>
                <a:gd name="T84" fmla="*/ 45 w 722"/>
                <a:gd name="T85" fmla="*/ 4 h 894"/>
                <a:gd name="T86" fmla="*/ 40 w 722"/>
                <a:gd name="T87" fmla="*/ 16 h 894"/>
                <a:gd name="T88" fmla="*/ 35 w 722"/>
                <a:gd name="T89" fmla="*/ 17 h 894"/>
                <a:gd name="T90" fmla="*/ 38 w 722"/>
                <a:gd name="T91" fmla="*/ 26 h 894"/>
                <a:gd name="T92" fmla="*/ 51 w 722"/>
                <a:gd name="T93" fmla="*/ 30 h 894"/>
                <a:gd name="T94" fmla="*/ 55 w 722"/>
                <a:gd name="T95" fmla="*/ 46 h 894"/>
                <a:gd name="T96" fmla="*/ 42 w 722"/>
                <a:gd name="T97" fmla="*/ 54 h 894"/>
                <a:gd name="T98" fmla="*/ 28 w 722"/>
                <a:gd name="T99" fmla="*/ 42 h 894"/>
                <a:gd name="T100" fmla="*/ 17 w 722"/>
                <a:gd name="T101" fmla="*/ 49 h 894"/>
                <a:gd name="T102" fmla="*/ 22 w 722"/>
                <a:gd name="T103" fmla="*/ 62 h 894"/>
                <a:gd name="T104" fmla="*/ 12 w 722"/>
                <a:gd name="T105" fmla="*/ 71 h 894"/>
                <a:gd name="T106" fmla="*/ 13 w 722"/>
                <a:gd name="T107" fmla="*/ 84 h 894"/>
                <a:gd name="T108" fmla="*/ 0 w 722"/>
                <a:gd name="T109" fmla="*/ 88 h 894"/>
                <a:gd name="T110" fmla="*/ 11 w 722"/>
                <a:gd name="T111" fmla="*/ 96 h 894"/>
                <a:gd name="T112" fmla="*/ 24 w 722"/>
                <a:gd name="T113" fmla="*/ 112 h 894"/>
                <a:gd name="T114" fmla="*/ 40 w 722"/>
                <a:gd name="T115" fmla="*/ 103 h 894"/>
                <a:gd name="T116" fmla="*/ 44 w 722"/>
                <a:gd name="T117" fmla="*/ 118 h 894"/>
                <a:gd name="T118" fmla="*/ 43 w 722"/>
                <a:gd name="T119" fmla="*/ 134 h 894"/>
                <a:gd name="T120" fmla="*/ 24 w 722"/>
                <a:gd name="T121" fmla="*/ 144 h 894"/>
                <a:gd name="T122" fmla="*/ 19 w 722"/>
                <a:gd name="T123" fmla="*/ 148 h 89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22"/>
                <a:gd name="T187" fmla="*/ 0 h 894"/>
                <a:gd name="T188" fmla="*/ 722 w 722"/>
                <a:gd name="T189" fmla="*/ 894 h 89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22" h="894">
                  <a:moveTo>
                    <a:pt x="74" y="591"/>
                  </a:moveTo>
                  <a:lnTo>
                    <a:pt x="94" y="620"/>
                  </a:lnTo>
                  <a:lnTo>
                    <a:pt x="133" y="652"/>
                  </a:lnTo>
                  <a:lnTo>
                    <a:pt x="165" y="650"/>
                  </a:lnTo>
                  <a:lnTo>
                    <a:pt x="202" y="669"/>
                  </a:lnTo>
                  <a:lnTo>
                    <a:pt x="202" y="766"/>
                  </a:lnTo>
                  <a:lnTo>
                    <a:pt x="234" y="807"/>
                  </a:lnTo>
                  <a:lnTo>
                    <a:pt x="250" y="868"/>
                  </a:lnTo>
                  <a:lnTo>
                    <a:pt x="267" y="872"/>
                  </a:lnTo>
                  <a:lnTo>
                    <a:pt x="303" y="827"/>
                  </a:lnTo>
                  <a:lnTo>
                    <a:pt x="338" y="815"/>
                  </a:lnTo>
                  <a:lnTo>
                    <a:pt x="358" y="841"/>
                  </a:lnTo>
                  <a:lnTo>
                    <a:pt x="326" y="878"/>
                  </a:lnTo>
                  <a:lnTo>
                    <a:pt x="366" y="894"/>
                  </a:lnTo>
                  <a:lnTo>
                    <a:pt x="425" y="833"/>
                  </a:lnTo>
                  <a:lnTo>
                    <a:pt x="454" y="868"/>
                  </a:lnTo>
                  <a:lnTo>
                    <a:pt x="531" y="870"/>
                  </a:lnTo>
                  <a:lnTo>
                    <a:pt x="557" y="886"/>
                  </a:lnTo>
                  <a:lnTo>
                    <a:pt x="616" y="825"/>
                  </a:lnTo>
                  <a:lnTo>
                    <a:pt x="645" y="752"/>
                  </a:lnTo>
                  <a:lnTo>
                    <a:pt x="673" y="709"/>
                  </a:lnTo>
                  <a:lnTo>
                    <a:pt x="704" y="697"/>
                  </a:lnTo>
                  <a:lnTo>
                    <a:pt x="683" y="654"/>
                  </a:lnTo>
                  <a:lnTo>
                    <a:pt x="722" y="604"/>
                  </a:lnTo>
                  <a:lnTo>
                    <a:pt x="720" y="563"/>
                  </a:lnTo>
                  <a:lnTo>
                    <a:pt x="689" y="567"/>
                  </a:lnTo>
                  <a:lnTo>
                    <a:pt x="647" y="551"/>
                  </a:lnTo>
                  <a:lnTo>
                    <a:pt x="598" y="567"/>
                  </a:lnTo>
                  <a:lnTo>
                    <a:pt x="588" y="508"/>
                  </a:lnTo>
                  <a:lnTo>
                    <a:pt x="533" y="482"/>
                  </a:lnTo>
                  <a:lnTo>
                    <a:pt x="521" y="429"/>
                  </a:lnTo>
                  <a:lnTo>
                    <a:pt x="549" y="386"/>
                  </a:lnTo>
                  <a:lnTo>
                    <a:pt x="496" y="331"/>
                  </a:lnTo>
                  <a:lnTo>
                    <a:pt x="431" y="252"/>
                  </a:lnTo>
                  <a:lnTo>
                    <a:pt x="435" y="185"/>
                  </a:lnTo>
                  <a:lnTo>
                    <a:pt x="403" y="166"/>
                  </a:lnTo>
                  <a:lnTo>
                    <a:pt x="374" y="173"/>
                  </a:lnTo>
                  <a:lnTo>
                    <a:pt x="358" y="138"/>
                  </a:lnTo>
                  <a:lnTo>
                    <a:pt x="291" y="136"/>
                  </a:lnTo>
                  <a:lnTo>
                    <a:pt x="305" y="47"/>
                  </a:lnTo>
                  <a:lnTo>
                    <a:pt x="273" y="61"/>
                  </a:lnTo>
                  <a:lnTo>
                    <a:pt x="214" y="0"/>
                  </a:lnTo>
                  <a:lnTo>
                    <a:pt x="177" y="16"/>
                  </a:lnTo>
                  <a:lnTo>
                    <a:pt x="157" y="63"/>
                  </a:lnTo>
                  <a:lnTo>
                    <a:pt x="137" y="67"/>
                  </a:lnTo>
                  <a:lnTo>
                    <a:pt x="149" y="101"/>
                  </a:lnTo>
                  <a:lnTo>
                    <a:pt x="204" y="122"/>
                  </a:lnTo>
                  <a:lnTo>
                    <a:pt x="222" y="183"/>
                  </a:lnTo>
                  <a:lnTo>
                    <a:pt x="167" y="215"/>
                  </a:lnTo>
                  <a:lnTo>
                    <a:pt x="114" y="166"/>
                  </a:lnTo>
                  <a:lnTo>
                    <a:pt x="67" y="195"/>
                  </a:lnTo>
                  <a:lnTo>
                    <a:pt x="86" y="250"/>
                  </a:lnTo>
                  <a:lnTo>
                    <a:pt x="49" y="282"/>
                  </a:lnTo>
                  <a:lnTo>
                    <a:pt x="53" y="335"/>
                  </a:lnTo>
                  <a:lnTo>
                    <a:pt x="0" y="349"/>
                  </a:lnTo>
                  <a:lnTo>
                    <a:pt x="43" y="384"/>
                  </a:lnTo>
                  <a:lnTo>
                    <a:pt x="98" y="447"/>
                  </a:lnTo>
                  <a:lnTo>
                    <a:pt x="157" y="410"/>
                  </a:lnTo>
                  <a:lnTo>
                    <a:pt x="175" y="473"/>
                  </a:lnTo>
                  <a:lnTo>
                    <a:pt x="171" y="536"/>
                  </a:lnTo>
                  <a:lnTo>
                    <a:pt x="96" y="575"/>
                  </a:lnTo>
                  <a:lnTo>
                    <a:pt x="74" y="591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39" name="Freeform 120"/>
            <p:cNvSpPr>
              <a:spLocks/>
            </p:cNvSpPr>
            <p:nvPr/>
          </p:nvSpPr>
          <p:spPr bwMode="gray">
            <a:xfrm>
              <a:off x="3477" y="2497"/>
              <a:ext cx="361" cy="447"/>
            </a:xfrm>
            <a:custGeom>
              <a:avLst/>
              <a:gdLst>
                <a:gd name="T0" fmla="*/ 19 w 722"/>
                <a:gd name="T1" fmla="*/ 148 h 894"/>
                <a:gd name="T2" fmla="*/ 23 w 722"/>
                <a:gd name="T3" fmla="*/ 155 h 894"/>
                <a:gd name="T4" fmla="*/ 34 w 722"/>
                <a:gd name="T5" fmla="*/ 163 h 894"/>
                <a:gd name="T6" fmla="*/ 42 w 722"/>
                <a:gd name="T7" fmla="*/ 163 h 894"/>
                <a:gd name="T8" fmla="*/ 50 w 722"/>
                <a:gd name="T9" fmla="*/ 168 h 894"/>
                <a:gd name="T10" fmla="*/ 50 w 722"/>
                <a:gd name="T11" fmla="*/ 192 h 894"/>
                <a:gd name="T12" fmla="*/ 58 w 722"/>
                <a:gd name="T13" fmla="*/ 202 h 894"/>
                <a:gd name="T14" fmla="*/ 62 w 722"/>
                <a:gd name="T15" fmla="*/ 217 h 894"/>
                <a:gd name="T16" fmla="*/ 67 w 722"/>
                <a:gd name="T17" fmla="*/ 218 h 894"/>
                <a:gd name="T18" fmla="*/ 76 w 722"/>
                <a:gd name="T19" fmla="*/ 207 h 894"/>
                <a:gd name="T20" fmla="*/ 85 w 722"/>
                <a:gd name="T21" fmla="*/ 204 h 894"/>
                <a:gd name="T22" fmla="*/ 90 w 722"/>
                <a:gd name="T23" fmla="*/ 211 h 894"/>
                <a:gd name="T24" fmla="*/ 82 w 722"/>
                <a:gd name="T25" fmla="*/ 220 h 894"/>
                <a:gd name="T26" fmla="*/ 91 w 722"/>
                <a:gd name="T27" fmla="*/ 224 h 894"/>
                <a:gd name="T28" fmla="*/ 106 w 722"/>
                <a:gd name="T29" fmla="*/ 209 h 894"/>
                <a:gd name="T30" fmla="*/ 113 w 722"/>
                <a:gd name="T31" fmla="*/ 217 h 894"/>
                <a:gd name="T32" fmla="*/ 133 w 722"/>
                <a:gd name="T33" fmla="*/ 218 h 894"/>
                <a:gd name="T34" fmla="*/ 140 w 722"/>
                <a:gd name="T35" fmla="*/ 222 h 894"/>
                <a:gd name="T36" fmla="*/ 154 w 722"/>
                <a:gd name="T37" fmla="*/ 207 h 894"/>
                <a:gd name="T38" fmla="*/ 162 w 722"/>
                <a:gd name="T39" fmla="*/ 188 h 894"/>
                <a:gd name="T40" fmla="*/ 169 w 722"/>
                <a:gd name="T41" fmla="*/ 178 h 894"/>
                <a:gd name="T42" fmla="*/ 176 w 722"/>
                <a:gd name="T43" fmla="*/ 175 h 894"/>
                <a:gd name="T44" fmla="*/ 171 w 722"/>
                <a:gd name="T45" fmla="*/ 164 h 894"/>
                <a:gd name="T46" fmla="*/ 181 w 722"/>
                <a:gd name="T47" fmla="*/ 151 h 894"/>
                <a:gd name="T48" fmla="*/ 180 w 722"/>
                <a:gd name="T49" fmla="*/ 141 h 894"/>
                <a:gd name="T50" fmla="*/ 173 w 722"/>
                <a:gd name="T51" fmla="*/ 142 h 894"/>
                <a:gd name="T52" fmla="*/ 162 w 722"/>
                <a:gd name="T53" fmla="*/ 138 h 894"/>
                <a:gd name="T54" fmla="*/ 150 w 722"/>
                <a:gd name="T55" fmla="*/ 142 h 894"/>
                <a:gd name="T56" fmla="*/ 147 w 722"/>
                <a:gd name="T57" fmla="*/ 127 h 894"/>
                <a:gd name="T58" fmla="*/ 134 w 722"/>
                <a:gd name="T59" fmla="*/ 120 h 894"/>
                <a:gd name="T60" fmla="*/ 131 w 722"/>
                <a:gd name="T61" fmla="*/ 108 h 894"/>
                <a:gd name="T62" fmla="*/ 138 w 722"/>
                <a:gd name="T63" fmla="*/ 97 h 894"/>
                <a:gd name="T64" fmla="*/ 124 w 722"/>
                <a:gd name="T65" fmla="*/ 83 h 894"/>
                <a:gd name="T66" fmla="*/ 108 w 722"/>
                <a:gd name="T67" fmla="*/ 63 h 894"/>
                <a:gd name="T68" fmla="*/ 109 w 722"/>
                <a:gd name="T69" fmla="*/ 47 h 894"/>
                <a:gd name="T70" fmla="*/ 101 w 722"/>
                <a:gd name="T71" fmla="*/ 42 h 894"/>
                <a:gd name="T72" fmla="*/ 93 w 722"/>
                <a:gd name="T73" fmla="*/ 44 h 894"/>
                <a:gd name="T74" fmla="*/ 90 w 722"/>
                <a:gd name="T75" fmla="*/ 35 h 894"/>
                <a:gd name="T76" fmla="*/ 73 w 722"/>
                <a:gd name="T77" fmla="*/ 34 h 894"/>
                <a:gd name="T78" fmla="*/ 77 w 722"/>
                <a:gd name="T79" fmla="*/ 12 h 894"/>
                <a:gd name="T80" fmla="*/ 69 w 722"/>
                <a:gd name="T81" fmla="*/ 15 h 894"/>
                <a:gd name="T82" fmla="*/ 53 w 722"/>
                <a:gd name="T83" fmla="*/ 0 h 894"/>
                <a:gd name="T84" fmla="*/ 45 w 722"/>
                <a:gd name="T85" fmla="*/ 4 h 894"/>
                <a:gd name="T86" fmla="*/ 40 w 722"/>
                <a:gd name="T87" fmla="*/ 16 h 894"/>
                <a:gd name="T88" fmla="*/ 35 w 722"/>
                <a:gd name="T89" fmla="*/ 17 h 894"/>
                <a:gd name="T90" fmla="*/ 38 w 722"/>
                <a:gd name="T91" fmla="*/ 26 h 894"/>
                <a:gd name="T92" fmla="*/ 51 w 722"/>
                <a:gd name="T93" fmla="*/ 30 h 894"/>
                <a:gd name="T94" fmla="*/ 55 w 722"/>
                <a:gd name="T95" fmla="*/ 46 h 894"/>
                <a:gd name="T96" fmla="*/ 42 w 722"/>
                <a:gd name="T97" fmla="*/ 54 h 894"/>
                <a:gd name="T98" fmla="*/ 28 w 722"/>
                <a:gd name="T99" fmla="*/ 42 h 894"/>
                <a:gd name="T100" fmla="*/ 17 w 722"/>
                <a:gd name="T101" fmla="*/ 49 h 894"/>
                <a:gd name="T102" fmla="*/ 22 w 722"/>
                <a:gd name="T103" fmla="*/ 62 h 894"/>
                <a:gd name="T104" fmla="*/ 12 w 722"/>
                <a:gd name="T105" fmla="*/ 71 h 894"/>
                <a:gd name="T106" fmla="*/ 13 w 722"/>
                <a:gd name="T107" fmla="*/ 84 h 894"/>
                <a:gd name="T108" fmla="*/ 0 w 722"/>
                <a:gd name="T109" fmla="*/ 88 h 894"/>
                <a:gd name="T110" fmla="*/ 11 w 722"/>
                <a:gd name="T111" fmla="*/ 96 h 894"/>
                <a:gd name="T112" fmla="*/ 24 w 722"/>
                <a:gd name="T113" fmla="*/ 112 h 894"/>
                <a:gd name="T114" fmla="*/ 40 w 722"/>
                <a:gd name="T115" fmla="*/ 103 h 894"/>
                <a:gd name="T116" fmla="*/ 44 w 722"/>
                <a:gd name="T117" fmla="*/ 118 h 894"/>
                <a:gd name="T118" fmla="*/ 43 w 722"/>
                <a:gd name="T119" fmla="*/ 134 h 894"/>
                <a:gd name="T120" fmla="*/ 24 w 722"/>
                <a:gd name="T121" fmla="*/ 144 h 894"/>
                <a:gd name="T122" fmla="*/ 19 w 722"/>
                <a:gd name="T123" fmla="*/ 148 h 89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22"/>
                <a:gd name="T187" fmla="*/ 0 h 894"/>
                <a:gd name="T188" fmla="*/ 722 w 722"/>
                <a:gd name="T189" fmla="*/ 894 h 89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22" h="894">
                  <a:moveTo>
                    <a:pt x="74" y="591"/>
                  </a:moveTo>
                  <a:lnTo>
                    <a:pt x="94" y="620"/>
                  </a:lnTo>
                  <a:lnTo>
                    <a:pt x="133" y="652"/>
                  </a:lnTo>
                  <a:lnTo>
                    <a:pt x="165" y="650"/>
                  </a:lnTo>
                  <a:lnTo>
                    <a:pt x="202" y="669"/>
                  </a:lnTo>
                  <a:lnTo>
                    <a:pt x="202" y="766"/>
                  </a:lnTo>
                  <a:lnTo>
                    <a:pt x="234" y="807"/>
                  </a:lnTo>
                  <a:lnTo>
                    <a:pt x="250" y="868"/>
                  </a:lnTo>
                  <a:lnTo>
                    <a:pt x="267" y="872"/>
                  </a:lnTo>
                  <a:lnTo>
                    <a:pt x="303" y="827"/>
                  </a:lnTo>
                  <a:lnTo>
                    <a:pt x="338" y="815"/>
                  </a:lnTo>
                  <a:lnTo>
                    <a:pt x="358" y="841"/>
                  </a:lnTo>
                  <a:lnTo>
                    <a:pt x="326" y="878"/>
                  </a:lnTo>
                  <a:lnTo>
                    <a:pt x="366" y="894"/>
                  </a:lnTo>
                  <a:lnTo>
                    <a:pt x="425" y="833"/>
                  </a:lnTo>
                  <a:lnTo>
                    <a:pt x="454" y="868"/>
                  </a:lnTo>
                  <a:lnTo>
                    <a:pt x="531" y="870"/>
                  </a:lnTo>
                  <a:lnTo>
                    <a:pt x="557" y="886"/>
                  </a:lnTo>
                  <a:lnTo>
                    <a:pt x="616" y="825"/>
                  </a:lnTo>
                  <a:lnTo>
                    <a:pt x="645" y="752"/>
                  </a:lnTo>
                  <a:lnTo>
                    <a:pt x="673" y="709"/>
                  </a:lnTo>
                  <a:lnTo>
                    <a:pt x="704" y="697"/>
                  </a:lnTo>
                  <a:lnTo>
                    <a:pt x="683" y="654"/>
                  </a:lnTo>
                  <a:lnTo>
                    <a:pt x="722" y="604"/>
                  </a:lnTo>
                  <a:lnTo>
                    <a:pt x="720" y="563"/>
                  </a:lnTo>
                  <a:lnTo>
                    <a:pt x="689" y="567"/>
                  </a:lnTo>
                  <a:lnTo>
                    <a:pt x="647" y="551"/>
                  </a:lnTo>
                  <a:lnTo>
                    <a:pt x="598" y="567"/>
                  </a:lnTo>
                  <a:lnTo>
                    <a:pt x="588" y="508"/>
                  </a:lnTo>
                  <a:lnTo>
                    <a:pt x="533" y="482"/>
                  </a:lnTo>
                  <a:lnTo>
                    <a:pt x="521" y="429"/>
                  </a:lnTo>
                  <a:lnTo>
                    <a:pt x="549" y="386"/>
                  </a:lnTo>
                  <a:lnTo>
                    <a:pt x="496" y="331"/>
                  </a:lnTo>
                  <a:lnTo>
                    <a:pt x="431" y="252"/>
                  </a:lnTo>
                  <a:lnTo>
                    <a:pt x="435" y="185"/>
                  </a:lnTo>
                  <a:lnTo>
                    <a:pt x="403" y="166"/>
                  </a:lnTo>
                  <a:lnTo>
                    <a:pt x="374" y="173"/>
                  </a:lnTo>
                  <a:lnTo>
                    <a:pt x="358" y="138"/>
                  </a:lnTo>
                  <a:lnTo>
                    <a:pt x="291" y="136"/>
                  </a:lnTo>
                  <a:lnTo>
                    <a:pt x="305" y="47"/>
                  </a:lnTo>
                  <a:lnTo>
                    <a:pt x="273" y="61"/>
                  </a:lnTo>
                  <a:lnTo>
                    <a:pt x="214" y="0"/>
                  </a:lnTo>
                  <a:lnTo>
                    <a:pt x="177" y="16"/>
                  </a:lnTo>
                  <a:lnTo>
                    <a:pt x="157" y="63"/>
                  </a:lnTo>
                  <a:lnTo>
                    <a:pt x="137" y="67"/>
                  </a:lnTo>
                  <a:lnTo>
                    <a:pt x="149" y="101"/>
                  </a:lnTo>
                  <a:lnTo>
                    <a:pt x="204" y="122"/>
                  </a:lnTo>
                  <a:lnTo>
                    <a:pt x="222" y="183"/>
                  </a:lnTo>
                  <a:lnTo>
                    <a:pt x="167" y="215"/>
                  </a:lnTo>
                  <a:lnTo>
                    <a:pt x="114" y="166"/>
                  </a:lnTo>
                  <a:lnTo>
                    <a:pt x="67" y="195"/>
                  </a:lnTo>
                  <a:lnTo>
                    <a:pt x="86" y="250"/>
                  </a:lnTo>
                  <a:lnTo>
                    <a:pt x="49" y="282"/>
                  </a:lnTo>
                  <a:lnTo>
                    <a:pt x="53" y="335"/>
                  </a:lnTo>
                  <a:lnTo>
                    <a:pt x="0" y="349"/>
                  </a:lnTo>
                  <a:lnTo>
                    <a:pt x="43" y="384"/>
                  </a:lnTo>
                  <a:lnTo>
                    <a:pt x="98" y="447"/>
                  </a:lnTo>
                  <a:lnTo>
                    <a:pt x="157" y="410"/>
                  </a:lnTo>
                  <a:lnTo>
                    <a:pt x="175" y="473"/>
                  </a:lnTo>
                  <a:lnTo>
                    <a:pt x="171" y="536"/>
                  </a:lnTo>
                  <a:lnTo>
                    <a:pt x="96" y="575"/>
                  </a:lnTo>
                  <a:lnTo>
                    <a:pt x="74" y="591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Freeform 121"/>
            <p:cNvSpPr>
              <a:spLocks/>
            </p:cNvSpPr>
            <p:nvPr/>
          </p:nvSpPr>
          <p:spPr bwMode="gray">
            <a:xfrm>
              <a:off x="3034" y="2686"/>
              <a:ext cx="568" cy="356"/>
            </a:xfrm>
            <a:custGeom>
              <a:avLst/>
              <a:gdLst>
                <a:gd name="T0" fmla="*/ 40 w 1136"/>
                <a:gd name="T1" fmla="*/ 51 h 713"/>
                <a:gd name="T2" fmla="*/ 52 w 1136"/>
                <a:gd name="T3" fmla="*/ 64 h 713"/>
                <a:gd name="T4" fmla="*/ 58 w 1136"/>
                <a:gd name="T5" fmla="*/ 104 h 713"/>
                <a:gd name="T6" fmla="*/ 35 w 1136"/>
                <a:gd name="T7" fmla="*/ 118 h 713"/>
                <a:gd name="T8" fmla="*/ 0 w 1136"/>
                <a:gd name="T9" fmla="*/ 129 h 713"/>
                <a:gd name="T10" fmla="*/ 20 w 1136"/>
                <a:gd name="T11" fmla="*/ 167 h 713"/>
                <a:gd name="T12" fmla="*/ 40 w 1136"/>
                <a:gd name="T13" fmla="*/ 162 h 713"/>
                <a:gd name="T14" fmla="*/ 80 w 1136"/>
                <a:gd name="T15" fmla="*/ 153 h 713"/>
                <a:gd name="T16" fmla="*/ 76 w 1136"/>
                <a:gd name="T17" fmla="*/ 136 h 713"/>
                <a:gd name="T18" fmla="*/ 115 w 1136"/>
                <a:gd name="T19" fmla="*/ 138 h 713"/>
                <a:gd name="T20" fmla="*/ 147 w 1136"/>
                <a:gd name="T21" fmla="*/ 149 h 713"/>
                <a:gd name="T22" fmla="*/ 170 w 1136"/>
                <a:gd name="T23" fmla="*/ 142 h 713"/>
                <a:gd name="T24" fmla="*/ 189 w 1136"/>
                <a:gd name="T25" fmla="*/ 138 h 713"/>
                <a:gd name="T26" fmla="*/ 196 w 1136"/>
                <a:gd name="T27" fmla="*/ 160 h 713"/>
                <a:gd name="T28" fmla="*/ 221 w 1136"/>
                <a:gd name="T29" fmla="*/ 152 h 713"/>
                <a:gd name="T30" fmla="*/ 247 w 1136"/>
                <a:gd name="T31" fmla="*/ 135 h 713"/>
                <a:gd name="T32" fmla="*/ 264 w 1136"/>
                <a:gd name="T33" fmla="*/ 124 h 713"/>
                <a:gd name="T34" fmla="*/ 284 w 1136"/>
                <a:gd name="T35" fmla="*/ 122 h 713"/>
                <a:gd name="T36" fmla="*/ 272 w 1136"/>
                <a:gd name="T37" fmla="*/ 97 h 713"/>
                <a:gd name="T38" fmla="*/ 263 w 1136"/>
                <a:gd name="T39" fmla="*/ 68 h 713"/>
                <a:gd name="T40" fmla="*/ 245 w 1136"/>
                <a:gd name="T41" fmla="*/ 60 h 713"/>
                <a:gd name="T42" fmla="*/ 225 w 1136"/>
                <a:gd name="T43" fmla="*/ 59 h 713"/>
                <a:gd name="T44" fmla="*/ 196 w 1136"/>
                <a:gd name="T45" fmla="*/ 50 h 713"/>
                <a:gd name="T46" fmla="*/ 186 w 1136"/>
                <a:gd name="T47" fmla="*/ 24 h 713"/>
                <a:gd name="T48" fmla="*/ 157 w 1136"/>
                <a:gd name="T49" fmla="*/ 26 h 713"/>
                <a:gd name="T50" fmla="*/ 107 w 1136"/>
                <a:gd name="T51" fmla="*/ 21 h 713"/>
                <a:gd name="T52" fmla="*/ 71 w 1136"/>
                <a:gd name="T53" fmla="*/ 6 h 713"/>
                <a:gd name="T54" fmla="*/ 50 w 1136"/>
                <a:gd name="T55" fmla="*/ 4 h 713"/>
                <a:gd name="T56" fmla="*/ 43 w 1136"/>
                <a:gd name="T57" fmla="*/ 2 h 713"/>
                <a:gd name="T58" fmla="*/ 35 w 1136"/>
                <a:gd name="T59" fmla="*/ 1 h 713"/>
                <a:gd name="T60" fmla="*/ 34 w 1136"/>
                <a:gd name="T61" fmla="*/ 2 h 713"/>
                <a:gd name="T62" fmla="*/ 31 w 1136"/>
                <a:gd name="T63" fmla="*/ 7 h 713"/>
                <a:gd name="T64" fmla="*/ 29 w 1136"/>
                <a:gd name="T65" fmla="*/ 9 h 713"/>
                <a:gd name="T66" fmla="*/ 54 w 1136"/>
                <a:gd name="T67" fmla="*/ 24 h 713"/>
                <a:gd name="T68" fmla="*/ 33 w 1136"/>
                <a:gd name="T69" fmla="*/ 42 h 7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36"/>
                <a:gd name="T106" fmla="*/ 0 h 713"/>
                <a:gd name="T107" fmla="*/ 1136 w 1136"/>
                <a:gd name="T108" fmla="*/ 713 h 7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36" h="713">
                  <a:moveTo>
                    <a:pt x="130" y="169"/>
                  </a:moveTo>
                  <a:lnTo>
                    <a:pt x="159" y="205"/>
                  </a:lnTo>
                  <a:lnTo>
                    <a:pt x="157" y="258"/>
                  </a:lnTo>
                  <a:lnTo>
                    <a:pt x="208" y="256"/>
                  </a:lnTo>
                  <a:lnTo>
                    <a:pt x="236" y="331"/>
                  </a:lnTo>
                  <a:lnTo>
                    <a:pt x="234" y="417"/>
                  </a:lnTo>
                  <a:lnTo>
                    <a:pt x="183" y="425"/>
                  </a:lnTo>
                  <a:lnTo>
                    <a:pt x="140" y="474"/>
                  </a:lnTo>
                  <a:lnTo>
                    <a:pt x="33" y="482"/>
                  </a:lnTo>
                  <a:lnTo>
                    <a:pt x="0" y="516"/>
                  </a:lnTo>
                  <a:lnTo>
                    <a:pt x="23" y="591"/>
                  </a:lnTo>
                  <a:lnTo>
                    <a:pt x="82" y="671"/>
                  </a:lnTo>
                  <a:lnTo>
                    <a:pt x="134" y="713"/>
                  </a:lnTo>
                  <a:lnTo>
                    <a:pt x="161" y="648"/>
                  </a:lnTo>
                  <a:lnTo>
                    <a:pt x="220" y="596"/>
                  </a:lnTo>
                  <a:lnTo>
                    <a:pt x="319" y="612"/>
                  </a:lnTo>
                  <a:lnTo>
                    <a:pt x="332" y="585"/>
                  </a:lnTo>
                  <a:lnTo>
                    <a:pt x="303" y="545"/>
                  </a:lnTo>
                  <a:lnTo>
                    <a:pt x="372" y="528"/>
                  </a:lnTo>
                  <a:lnTo>
                    <a:pt x="460" y="555"/>
                  </a:lnTo>
                  <a:lnTo>
                    <a:pt x="531" y="559"/>
                  </a:lnTo>
                  <a:lnTo>
                    <a:pt x="588" y="598"/>
                  </a:lnTo>
                  <a:lnTo>
                    <a:pt x="649" y="563"/>
                  </a:lnTo>
                  <a:lnTo>
                    <a:pt x="681" y="569"/>
                  </a:lnTo>
                  <a:lnTo>
                    <a:pt x="687" y="600"/>
                  </a:lnTo>
                  <a:lnTo>
                    <a:pt x="758" y="553"/>
                  </a:lnTo>
                  <a:lnTo>
                    <a:pt x="791" y="587"/>
                  </a:lnTo>
                  <a:lnTo>
                    <a:pt x="785" y="640"/>
                  </a:lnTo>
                  <a:lnTo>
                    <a:pt x="832" y="654"/>
                  </a:lnTo>
                  <a:lnTo>
                    <a:pt x="884" y="608"/>
                  </a:lnTo>
                  <a:lnTo>
                    <a:pt x="947" y="594"/>
                  </a:lnTo>
                  <a:lnTo>
                    <a:pt x="988" y="543"/>
                  </a:lnTo>
                  <a:lnTo>
                    <a:pt x="1019" y="533"/>
                  </a:lnTo>
                  <a:lnTo>
                    <a:pt x="1055" y="496"/>
                  </a:lnTo>
                  <a:lnTo>
                    <a:pt x="1108" y="516"/>
                  </a:lnTo>
                  <a:lnTo>
                    <a:pt x="1136" y="490"/>
                  </a:lnTo>
                  <a:lnTo>
                    <a:pt x="1122" y="431"/>
                  </a:lnTo>
                  <a:lnTo>
                    <a:pt x="1088" y="388"/>
                  </a:lnTo>
                  <a:lnTo>
                    <a:pt x="1088" y="291"/>
                  </a:lnTo>
                  <a:lnTo>
                    <a:pt x="1051" y="272"/>
                  </a:lnTo>
                  <a:lnTo>
                    <a:pt x="1019" y="274"/>
                  </a:lnTo>
                  <a:lnTo>
                    <a:pt x="980" y="242"/>
                  </a:lnTo>
                  <a:lnTo>
                    <a:pt x="960" y="213"/>
                  </a:lnTo>
                  <a:lnTo>
                    <a:pt x="901" y="236"/>
                  </a:lnTo>
                  <a:lnTo>
                    <a:pt x="836" y="187"/>
                  </a:lnTo>
                  <a:lnTo>
                    <a:pt x="783" y="203"/>
                  </a:lnTo>
                  <a:lnTo>
                    <a:pt x="748" y="160"/>
                  </a:lnTo>
                  <a:lnTo>
                    <a:pt x="744" y="98"/>
                  </a:lnTo>
                  <a:lnTo>
                    <a:pt x="677" y="126"/>
                  </a:lnTo>
                  <a:lnTo>
                    <a:pt x="628" y="106"/>
                  </a:lnTo>
                  <a:lnTo>
                    <a:pt x="514" y="124"/>
                  </a:lnTo>
                  <a:lnTo>
                    <a:pt x="427" y="87"/>
                  </a:lnTo>
                  <a:lnTo>
                    <a:pt x="329" y="0"/>
                  </a:lnTo>
                  <a:lnTo>
                    <a:pt x="283" y="24"/>
                  </a:lnTo>
                  <a:lnTo>
                    <a:pt x="205" y="18"/>
                  </a:lnTo>
                  <a:lnTo>
                    <a:pt x="201" y="16"/>
                  </a:lnTo>
                  <a:lnTo>
                    <a:pt x="187" y="14"/>
                  </a:lnTo>
                  <a:lnTo>
                    <a:pt x="171" y="10"/>
                  </a:lnTo>
                  <a:lnTo>
                    <a:pt x="153" y="6"/>
                  </a:lnTo>
                  <a:lnTo>
                    <a:pt x="140" y="4"/>
                  </a:lnTo>
                  <a:lnTo>
                    <a:pt x="136" y="4"/>
                  </a:lnTo>
                  <a:lnTo>
                    <a:pt x="134" y="8"/>
                  </a:lnTo>
                  <a:lnTo>
                    <a:pt x="130" y="18"/>
                  </a:lnTo>
                  <a:lnTo>
                    <a:pt x="124" y="28"/>
                  </a:lnTo>
                  <a:lnTo>
                    <a:pt x="120" y="36"/>
                  </a:lnTo>
                  <a:lnTo>
                    <a:pt x="118" y="39"/>
                  </a:lnTo>
                  <a:lnTo>
                    <a:pt x="181" y="79"/>
                  </a:lnTo>
                  <a:lnTo>
                    <a:pt x="216" y="98"/>
                  </a:lnTo>
                  <a:lnTo>
                    <a:pt x="151" y="140"/>
                  </a:lnTo>
                  <a:lnTo>
                    <a:pt x="130" y="169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Freeform 122"/>
            <p:cNvSpPr>
              <a:spLocks/>
            </p:cNvSpPr>
            <p:nvPr/>
          </p:nvSpPr>
          <p:spPr bwMode="gray">
            <a:xfrm>
              <a:off x="3034" y="2686"/>
              <a:ext cx="568" cy="356"/>
            </a:xfrm>
            <a:custGeom>
              <a:avLst/>
              <a:gdLst>
                <a:gd name="T0" fmla="*/ 40 w 1136"/>
                <a:gd name="T1" fmla="*/ 51 h 713"/>
                <a:gd name="T2" fmla="*/ 52 w 1136"/>
                <a:gd name="T3" fmla="*/ 64 h 713"/>
                <a:gd name="T4" fmla="*/ 58 w 1136"/>
                <a:gd name="T5" fmla="*/ 104 h 713"/>
                <a:gd name="T6" fmla="*/ 35 w 1136"/>
                <a:gd name="T7" fmla="*/ 118 h 713"/>
                <a:gd name="T8" fmla="*/ 0 w 1136"/>
                <a:gd name="T9" fmla="*/ 129 h 713"/>
                <a:gd name="T10" fmla="*/ 20 w 1136"/>
                <a:gd name="T11" fmla="*/ 167 h 713"/>
                <a:gd name="T12" fmla="*/ 40 w 1136"/>
                <a:gd name="T13" fmla="*/ 162 h 713"/>
                <a:gd name="T14" fmla="*/ 80 w 1136"/>
                <a:gd name="T15" fmla="*/ 153 h 713"/>
                <a:gd name="T16" fmla="*/ 76 w 1136"/>
                <a:gd name="T17" fmla="*/ 136 h 713"/>
                <a:gd name="T18" fmla="*/ 115 w 1136"/>
                <a:gd name="T19" fmla="*/ 138 h 713"/>
                <a:gd name="T20" fmla="*/ 147 w 1136"/>
                <a:gd name="T21" fmla="*/ 149 h 713"/>
                <a:gd name="T22" fmla="*/ 170 w 1136"/>
                <a:gd name="T23" fmla="*/ 142 h 713"/>
                <a:gd name="T24" fmla="*/ 189 w 1136"/>
                <a:gd name="T25" fmla="*/ 138 h 713"/>
                <a:gd name="T26" fmla="*/ 196 w 1136"/>
                <a:gd name="T27" fmla="*/ 160 h 713"/>
                <a:gd name="T28" fmla="*/ 221 w 1136"/>
                <a:gd name="T29" fmla="*/ 152 h 713"/>
                <a:gd name="T30" fmla="*/ 247 w 1136"/>
                <a:gd name="T31" fmla="*/ 135 h 713"/>
                <a:gd name="T32" fmla="*/ 264 w 1136"/>
                <a:gd name="T33" fmla="*/ 124 h 713"/>
                <a:gd name="T34" fmla="*/ 284 w 1136"/>
                <a:gd name="T35" fmla="*/ 122 h 713"/>
                <a:gd name="T36" fmla="*/ 272 w 1136"/>
                <a:gd name="T37" fmla="*/ 97 h 713"/>
                <a:gd name="T38" fmla="*/ 263 w 1136"/>
                <a:gd name="T39" fmla="*/ 68 h 713"/>
                <a:gd name="T40" fmla="*/ 245 w 1136"/>
                <a:gd name="T41" fmla="*/ 60 h 713"/>
                <a:gd name="T42" fmla="*/ 225 w 1136"/>
                <a:gd name="T43" fmla="*/ 59 h 713"/>
                <a:gd name="T44" fmla="*/ 196 w 1136"/>
                <a:gd name="T45" fmla="*/ 50 h 713"/>
                <a:gd name="T46" fmla="*/ 186 w 1136"/>
                <a:gd name="T47" fmla="*/ 24 h 713"/>
                <a:gd name="T48" fmla="*/ 157 w 1136"/>
                <a:gd name="T49" fmla="*/ 26 h 713"/>
                <a:gd name="T50" fmla="*/ 107 w 1136"/>
                <a:gd name="T51" fmla="*/ 21 h 713"/>
                <a:gd name="T52" fmla="*/ 71 w 1136"/>
                <a:gd name="T53" fmla="*/ 6 h 713"/>
                <a:gd name="T54" fmla="*/ 50 w 1136"/>
                <a:gd name="T55" fmla="*/ 4 h 713"/>
                <a:gd name="T56" fmla="*/ 43 w 1136"/>
                <a:gd name="T57" fmla="*/ 2 h 713"/>
                <a:gd name="T58" fmla="*/ 35 w 1136"/>
                <a:gd name="T59" fmla="*/ 1 h 713"/>
                <a:gd name="T60" fmla="*/ 34 w 1136"/>
                <a:gd name="T61" fmla="*/ 2 h 713"/>
                <a:gd name="T62" fmla="*/ 31 w 1136"/>
                <a:gd name="T63" fmla="*/ 7 h 713"/>
                <a:gd name="T64" fmla="*/ 29 w 1136"/>
                <a:gd name="T65" fmla="*/ 9 h 713"/>
                <a:gd name="T66" fmla="*/ 54 w 1136"/>
                <a:gd name="T67" fmla="*/ 24 h 713"/>
                <a:gd name="T68" fmla="*/ 33 w 1136"/>
                <a:gd name="T69" fmla="*/ 42 h 7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36"/>
                <a:gd name="T106" fmla="*/ 0 h 713"/>
                <a:gd name="T107" fmla="*/ 1136 w 1136"/>
                <a:gd name="T108" fmla="*/ 713 h 7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36" h="713">
                  <a:moveTo>
                    <a:pt x="130" y="169"/>
                  </a:moveTo>
                  <a:lnTo>
                    <a:pt x="159" y="205"/>
                  </a:lnTo>
                  <a:lnTo>
                    <a:pt x="157" y="258"/>
                  </a:lnTo>
                  <a:lnTo>
                    <a:pt x="208" y="256"/>
                  </a:lnTo>
                  <a:lnTo>
                    <a:pt x="236" y="331"/>
                  </a:lnTo>
                  <a:lnTo>
                    <a:pt x="234" y="417"/>
                  </a:lnTo>
                  <a:lnTo>
                    <a:pt x="183" y="425"/>
                  </a:lnTo>
                  <a:lnTo>
                    <a:pt x="140" y="474"/>
                  </a:lnTo>
                  <a:lnTo>
                    <a:pt x="33" y="482"/>
                  </a:lnTo>
                  <a:lnTo>
                    <a:pt x="0" y="516"/>
                  </a:lnTo>
                  <a:lnTo>
                    <a:pt x="23" y="591"/>
                  </a:lnTo>
                  <a:lnTo>
                    <a:pt x="82" y="671"/>
                  </a:lnTo>
                  <a:lnTo>
                    <a:pt x="134" y="713"/>
                  </a:lnTo>
                  <a:lnTo>
                    <a:pt x="161" y="648"/>
                  </a:lnTo>
                  <a:lnTo>
                    <a:pt x="220" y="596"/>
                  </a:lnTo>
                  <a:lnTo>
                    <a:pt x="319" y="612"/>
                  </a:lnTo>
                  <a:lnTo>
                    <a:pt x="332" y="585"/>
                  </a:lnTo>
                  <a:lnTo>
                    <a:pt x="303" y="545"/>
                  </a:lnTo>
                  <a:lnTo>
                    <a:pt x="372" y="528"/>
                  </a:lnTo>
                  <a:lnTo>
                    <a:pt x="460" y="555"/>
                  </a:lnTo>
                  <a:lnTo>
                    <a:pt x="531" y="559"/>
                  </a:lnTo>
                  <a:lnTo>
                    <a:pt x="588" y="598"/>
                  </a:lnTo>
                  <a:lnTo>
                    <a:pt x="649" y="563"/>
                  </a:lnTo>
                  <a:lnTo>
                    <a:pt x="681" y="569"/>
                  </a:lnTo>
                  <a:lnTo>
                    <a:pt x="687" y="600"/>
                  </a:lnTo>
                  <a:lnTo>
                    <a:pt x="758" y="553"/>
                  </a:lnTo>
                  <a:lnTo>
                    <a:pt x="791" y="587"/>
                  </a:lnTo>
                  <a:lnTo>
                    <a:pt x="785" y="640"/>
                  </a:lnTo>
                  <a:lnTo>
                    <a:pt x="832" y="654"/>
                  </a:lnTo>
                  <a:lnTo>
                    <a:pt x="884" y="608"/>
                  </a:lnTo>
                  <a:lnTo>
                    <a:pt x="947" y="594"/>
                  </a:lnTo>
                  <a:lnTo>
                    <a:pt x="988" y="543"/>
                  </a:lnTo>
                  <a:lnTo>
                    <a:pt x="1019" y="533"/>
                  </a:lnTo>
                  <a:lnTo>
                    <a:pt x="1055" y="496"/>
                  </a:lnTo>
                  <a:lnTo>
                    <a:pt x="1108" y="516"/>
                  </a:lnTo>
                  <a:lnTo>
                    <a:pt x="1136" y="490"/>
                  </a:lnTo>
                  <a:lnTo>
                    <a:pt x="1122" y="431"/>
                  </a:lnTo>
                  <a:lnTo>
                    <a:pt x="1088" y="388"/>
                  </a:lnTo>
                  <a:lnTo>
                    <a:pt x="1088" y="291"/>
                  </a:lnTo>
                  <a:lnTo>
                    <a:pt x="1051" y="272"/>
                  </a:lnTo>
                  <a:lnTo>
                    <a:pt x="1019" y="274"/>
                  </a:lnTo>
                  <a:lnTo>
                    <a:pt x="980" y="242"/>
                  </a:lnTo>
                  <a:lnTo>
                    <a:pt x="960" y="213"/>
                  </a:lnTo>
                  <a:lnTo>
                    <a:pt x="901" y="236"/>
                  </a:lnTo>
                  <a:lnTo>
                    <a:pt x="836" y="187"/>
                  </a:lnTo>
                  <a:lnTo>
                    <a:pt x="783" y="203"/>
                  </a:lnTo>
                  <a:lnTo>
                    <a:pt x="748" y="160"/>
                  </a:lnTo>
                  <a:lnTo>
                    <a:pt x="744" y="98"/>
                  </a:lnTo>
                  <a:lnTo>
                    <a:pt x="677" y="126"/>
                  </a:lnTo>
                  <a:lnTo>
                    <a:pt x="628" y="106"/>
                  </a:lnTo>
                  <a:lnTo>
                    <a:pt x="514" y="124"/>
                  </a:lnTo>
                  <a:lnTo>
                    <a:pt x="427" y="87"/>
                  </a:lnTo>
                  <a:lnTo>
                    <a:pt x="329" y="0"/>
                  </a:lnTo>
                  <a:lnTo>
                    <a:pt x="283" y="24"/>
                  </a:lnTo>
                  <a:lnTo>
                    <a:pt x="205" y="18"/>
                  </a:lnTo>
                  <a:lnTo>
                    <a:pt x="201" y="16"/>
                  </a:lnTo>
                  <a:lnTo>
                    <a:pt x="187" y="14"/>
                  </a:lnTo>
                  <a:lnTo>
                    <a:pt x="171" y="10"/>
                  </a:lnTo>
                  <a:lnTo>
                    <a:pt x="153" y="6"/>
                  </a:lnTo>
                  <a:lnTo>
                    <a:pt x="140" y="4"/>
                  </a:lnTo>
                  <a:lnTo>
                    <a:pt x="136" y="4"/>
                  </a:lnTo>
                  <a:lnTo>
                    <a:pt x="134" y="8"/>
                  </a:lnTo>
                  <a:lnTo>
                    <a:pt x="130" y="18"/>
                  </a:lnTo>
                  <a:lnTo>
                    <a:pt x="124" y="28"/>
                  </a:lnTo>
                  <a:lnTo>
                    <a:pt x="120" y="36"/>
                  </a:lnTo>
                  <a:lnTo>
                    <a:pt x="118" y="39"/>
                  </a:lnTo>
                  <a:lnTo>
                    <a:pt x="181" y="79"/>
                  </a:lnTo>
                  <a:lnTo>
                    <a:pt x="216" y="98"/>
                  </a:lnTo>
                  <a:lnTo>
                    <a:pt x="151" y="140"/>
                  </a:lnTo>
                  <a:lnTo>
                    <a:pt x="130" y="169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Freeform 123"/>
            <p:cNvSpPr>
              <a:spLocks/>
            </p:cNvSpPr>
            <p:nvPr/>
          </p:nvSpPr>
          <p:spPr bwMode="gray">
            <a:xfrm>
              <a:off x="3140" y="2406"/>
              <a:ext cx="448" cy="398"/>
            </a:xfrm>
            <a:custGeom>
              <a:avLst/>
              <a:gdLst>
                <a:gd name="T0" fmla="*/ 0 w 896"/>
                <a:gd name="T1" fmla="*/ 84 h 797"/>
                <a:gd name="T2" fmla="*/ 7 w 896"/>
                <a:gd name="T3" fmla="*/ 100 h 797"/>
                <a:gd name="T4" fmla="*/ 17 w 896"/>
                <a:gd name="T5" fmla="*/ 115 h 797"/>
                <a:gd name="T6" fmla="*/ 30 w 896"/>
                <a:gd name="T7" fmla="*/ 127 h 797"/>
                <a:gd name="T8" fmla="*/ 29 w 896"/>
                <a:gd name="T9" fmla="*/ 140 h 797"/>
                <a:gd name="T10" fmla="*/ 53 w 896"/>
                <a:gd name="T11" fmla="*/ 162 h 797"/>
                <a:gd name="T12" fmla="*/ 76 w 896"/>
                <a:gd name="T13" fmla="*/ 171 h 797"/>
                <a:gd name="T14" fmla="*/ 104 w 896"/>
                <a:gd name="T15" fmla="*/ 166 h 797"/>
                <a:gd name="T16" fmla="*/ 116 w 896"/>
                <a:gd name="T17" fmla="*/ 171 h 797"/>
                <a:gd name="T18" fmla="*/ 133 w 896"/>
                <a:gd name="T19" fmla="*/ 164 h 797"/>
                <a:gd name="T20" fmla="*/ 134 w 896"/>
                <a:gd name="T21" fmla="*/ 180 h 797"/>
                <a:gd name="T22" fmla="*/ 143 w 896"/>
                <a:gd name="T23" fmla="*/ 191 h 797"/>
                <a:gd name="T24" fmla="*/ 156 w 896"/>
                <a:gd name="T25" fmla="*/ 187 h 797"/>
                <a:gd name="T26" fmla="*/ 173 w 896"/>
                <a:gd name="T27" fmla="*/ 199 h 797"/>
                <a:gd name="T28" fmla="*/ 188 w 896"/>
                <a:gd name="T29" fmla="*/ 194 h 797"/>
                <a:gd name="T30" fmla="*/ 193 w 896"/>
                <a:gd name="T31" fmla="*/ 189 h 797"/>
                <a:gd name="T32" fmla="*/ 212 w 896"/>
                <a:gd name="T33" fmla="*/ 179 h 797"/>
                <a:gd name="T34" fmla="*/ 213 w 896"/>
                <a:gd name="T35" fmla="*/ 163 h 797"/>
                <a:gd name="T36" fmla="*/ 208 w 896"/>
                <a:gd name="T37" fmla="*/ 148 h 797"/>
                <a:gd name="T38" fmla="*/ 194 w 896"/>
                <a:gd name="T39" fmla="*/ 157 h 797"/>
                <a:gd name="T40" fmla="*/ 180 w 896"/>
                <a:gd name="T41" fmla="*/ 141 h 797"/>
                <a:gd name="T42" fmla="*/ 170 w 896"/>
                <a:gd name="T43" fmla="*/ 133 h 797"/>
                <a:gd name="T44" fmla="*/ 182 w 896"/>
                <a:gd name="T45" fmla="*/ 129 h 797"/>
                <a:gd name="T46" fmla="*/ 181 w 896"/>
                <a:gd name="T47" fmla="*/ 116 h 797"/>
                <a:gd name="T48" fmla="*/ 190 w 896"/>
                <a:gd name="T49" fmla="*/ 108 h 797"/>
                <a:gd name="T50" fmla="*/ 186 w 896"/>
                <a:gd name="T51" fmla="*/ 94 h 797"/>
                <a:gd name="T52" fmla="*/ 197 w 896"/>
                <a:gd name="T53" fmla="*/ 87 h 797"/>
                <a:gd name="T54" fmla="*/ 211 w 896"/>
                <a:gd name="T55" fmla="*/ 99 h 797"/>
                <a:gd name="T56" fmla="*/ 224 w 896"/>
                <a:gd name="T57" fmla="*/ 91 h 797"/>
                <a:gd name="T58" fmla="*/ 219 w 896"/>
                <a:gd name="T59" fmla="*/ 75 h 797"/>
                <a:gd name="T60" fmla="*/ 206 w 896"/>
                <a:gd name="T61" fmla="*/ 71 h 797"/>
                <a:gd name="T62" fmla="*/ 203 w 896"/>
                <a:gd name="T63" fmla="*/ 62 h 797"/>
                <a:gd name="T64" fmla="*/ 182 w 896"/>
                <a:gd name="T65" fmla="*/ 66 h 797"/>
                <a:gd name="T66" fmla="*/ 169 w 896"/>
                <a:gd name="T67" fmla="*/ 53 h 797"/>
                <a:gd name="T68" fmla="*/ 157 w 896"/>
                <a:gd name="T69" fmla="*/ 53 h 797"/>
                <a:gd name="T70" fmla="*/ 156 w 896"/>
                <a:gd name="T71" fmla="*/ 41 h 797"/>
                <a:gd name="T72" fmla="*/ 173 w 896"/>
                <a:gd name="T73" fmla="*/ 20 h 797"/>
                <a:gd name="T74" fmla="*/ 171 w 896"/>
                <a:gd name="T75" fmla="*/ 3 h 797"/>
                <a:gd name="T76" fmla="*/ 153 w 896"/>
                <a:gd name="T77" fmla="*/ 6 h 797"/>
                <a:gd name="T78" fmla="*/ 112 w 896"/>
                <a:gd name="T79" fmla="*/ 0 h 797"/>
                <a:gd name="T80" fmla="*/ 110 w 896"/>
                <a:gd name="T81" fmla="*/ 32 h 797"/>
                <a:gd name="T82" fmla="*/ 89 w 896"/>
                <a:gd name="T83" fmla="*/ 49 h 797"/>
                <a:gd name="T84" fmla="*/ 72 w 896"/>
                <a:gd name="T85" fmla="*/ 52 h 797"/>
                <a:gd name="T86" fmla="*/ 42 w 896"/>
                <a:gd name="T87" fmla="*/ 71 h 797"/>
                <a:gd name="T88" fmla="*/ 25 w 896"/>
                <a:gd name="T89" fmla="*/ 79 h 797"/>
                <a:gd name="T90" fmla="*/ 0 w 896"/>
                <a:gd name="T91" fmla="*/ 84 h 7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96"/>
                <a:gd name="T139" fmla="*/ 0 h 797"/>
                <a:gd name="T140" fmla="*/ 896 w 896"/>
                <a:gd name="T141" fmla="*/ 797 h 7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96" h="797">
                  <a:moveTo>
                    <a:pt x="0" y="339"/>
                  </a:moveTo>
                  <a:lnTo>
                    <a:pt x="28" y="402"/>
                  </a:lnTo>
                  <a:lnTo>
                    <a:pt x="65" y="463"/>
                  </a:lnTo>
                  <a:lnTo>
                    <a:pt x="120" y="510"/>
                  </a:lnTo>
                  <a:lnTo>
                    <a:pt x="117" y="561"/>
                  </a:lnTo>
                  <a:lnTo>
                    <a:pt x="211" y="648"/>
                  </a:lnTo>
                  <a:lnTo>
                    <a:pt x="302" y="685"/>
                  </a:lnTo>
                  <a:lnTo>
                    <a:pt x="416" y="667"/>
                  </a:lnTo>
                  <a:lnTo>
                    <a:pt x="465" y="687"/>
                  </a:lnTo>
                  <a:lnTo>
                    <a:pt x="532" y="659"/>
                  </a:lnTo>
                  <a:lnTo>
                    <a:pt x="536" y="721"/>
                  </a:lnTo>
                  <a:lnTo>
                    <a:pt x="571" y="764"/>
                  </a:lnTo>
                  <a:lnTo>
                    <a:pt x="624" y="748"/>
                  </a:lnTo>
                  <a:lnTo>
                    <a:pt x="689" y="797"/>
                  </a:lnTo>
                  <a:lnTo>
                    <a:pt x="750" y="776"/>
                  </a:lnTo>
                  <a:lnTo>
                    <a:pt x="772" y="756"/>
                  </a:lnTo>
                  <a:lnTo>
                    <a:pt x="845" y="719"/>
                  </a:lnTo>
                  <a:lnTo>
                    <a:pt x="851" y="654"/>
                  </a:lnTo>
                  <a:lnTo>
                    <a:pt x="831" y="595"/>
                  </a:lnTo>
                  <a:lnTo>
                    <a:pt x="774" y="630"/>
                  </a:lnTo>
                  <a:lnTo>
                    <a:pt x="717" y="567"/>
                  </a:lnTo>
                  <a:lnTo>
                    <a:pt x="678" y="534"/>
                  </a:lnTo>
                  <a:lnTo>
                    <a:pt x="727" y="518"/>
                  </a:lnTo>
                  <a:lnTo>
                    <a:pt x="723" y="465"/>
                  </a:lnTo>
                  <a:lnTo>
                    <a:pt x="760" y="433"/>
                  </a:lnTo>
                  <a:lnTo>
                    <a:pt x="743" y="378"/>
                  </a:lnTo>
                  <a:lnTo>
                    <a:pt x="788" y="349"/>
                  </a:lnTo>
                  <a:lnTo>
                    <a:pt x="841" y="398"/>
                  </a:lnTo>
                  <a:lnTo>
                    <a:pt x="896" y="366"/>
                  </a:lnTo>
                  <a:lnTo>
                    <a:pt x="876" y="303"/>
                  </a:lnTo>
                  <a:lnTo>
                    <a:pt x="823" y="284"/>
                  </a:lnTo>
                  <a:lnTo>
                    <a:pt x="811" y="250"/>
                  </a:lnTo>
                  <a:lnTo>
                    <a:pt x="727" y="266"/>
                  </a:lnTo>
                  <a:lnTo>
                    <a:pt x="676" y="213"/>
                  </a:lnTo>
                  <a:lnTo>
                    <a:pt x="626" y="215"/>
                  </a:lnTo>
                  <a:lnTo>
                    <a:pt x="622" y="165"/>
                  </a:lnTo>
                  <a:lnTo>
                    <a:pt x="691" y="83"/>
                  </a:lnTo>
                  <a:lnTo>
                    <a:pt x="683" y="12"/>
                  </a:lnTo>
                  <a:lnTo>
                    <a:pt x="609" y="26"/>
                  </a:lnTo>
                  <a:lnTo>
                    <a:pt x="445" y="0"/>
                  </a:lnTo>
                  <a:lnTo>
                    <a:pt x="437" y="130"/>
                  </a:lnTo>
                  <a:lnTo>
                    <a:pt x="353" y="197"/>
                  </a:lnTo>
                  <a:lnTo>
                    <a:pt x="288" y="209"/>
                  </a:lnTo>
                  <a:lnTo>
                    <a:pt x="168" y="286"/>
                  </a:lnTo>
                  <a:lnTo>
                    <a:pt x="97" y="317"/>
                  </a:lnTo>
                  <a:lnTo>
                    <a:pt x="0" y="339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Freeform 124"/>
            <p:cNvSpPr>
              <a:spLocks/>
            </p:cNvSpPr>
            <p:nvPr/>
          </p:nvSpPr>
          <p:spPr bwMode="gray">
            <a:xfrm>
              <a:off x="3140" y="2406"/>
              <a:ext cx="448" cy="398"/>
            </a:xfrm>
            <a:custGeom>
              <a:avLst/>
              <a:gdLst>
                <a:gd name="T0" fmla="*/ 0 w 896"/>
                <a:gd name="T1" fmla="*/ 84 h 797"/>
                <a:gd name="T2" fmla="*/ 7 w 896"/>
                <a:gd name="T3" fmla="*/ 100 h 797"/>
                <a:gd name="T4" fmla="*/ 17 w 896"/>
                <a:gd name="T5" fmla="*/ 115 h 797"/>
                <a:gd name="T6" fmla="*/ 30 w 896"/>
                <a:gd name="T7" fmla="*/ 127 h 797"/>
                <a:gd name="T8" fmla="*/ 29 w 896"/>
                <a:gd name="T9" fmla="*/ 140 h 797"/>
                <a:gd name="T10" fmla="*/ 53 w 896"/>
                <a:gd name="T11" fmla="*/ 162 h 797"/>
                <a:gd name="T12" fmla="*/ 76 w 896"/>
                <a:gd name="T13" fmla="*/ 171 h 797"/>
                <a:gd name="T14" fmla="*/ 104 w 896"/>
                <a:gd name="T15" fmla="*/ 166 h 797"/>
                <a:gd name="T16" fmla="*/ 116 w 896"/>
                <a:gd name="T17" fmla="*/ 171 h 797"/>
                <a:gd name="T18" fmla="*/ 133 w 896"/>
                <a:gd name="T19" fmla="*/ 164 h 797"/>
                <a:gd name="T20" fmla="*/ 134 w 896"/>
                <a:gd name="T21" fmla="*/ 180 h 797"/>
                <a:gd name="T22" fmla="*/ 143 w 896"/>
                <a:gd name="T23" fmla="*/ 191 h 797"/>
                <a:gd name="T24" fmla="*/ 156 w 896"/>
                <a:gd name="T25" fmla="*/ 187 h 797"/>
                <a:gd name="T26" fmla="*/ 173 w 896"/>
                <a:gd name="T27" fmla="*/ 199 h 797"/>
                <a:gd name="T28" fmla="*/ 188 w 896"/>
                <a:gd name="T29" fmla="*/ 194 h 797"/>
                <a:gd name="T30" fmla="*/ 193 w 896"/>
                <a:gd name="T31" fmla="*/ 189 h 797"/>
                <a:gd name="T32" fmla="*/ 212 w 896"/>
                <a:gd name="T33" fmla="*/ 179 h 797"/>
                <a:gd name="T34" fmla="*/ 213 w 896"/>
                <a:gd name="T35" fmla="*/ 163 h 797"/>
                <a:gd name="T36" fmla="*/ 208 w 896"/>
                <a:gd name="T37" fmla="*/ 148 h 797"/>
                <a:gd name="T38" fmla="*/ 194 w 896"/>
                <a:gd name="T39" fmla="*/ 157 h 797"/>
                <a:gd name="T40" fmla="*/ 180 w 896"/>
                <a:gd name="T41" fmla="*/ 141 h 797"/>
                <a:gd name="T42" fmla="*/ 170 w 896"/>
                <a:gd name="T43" fmla="*/ 133 h 797"/>
                <a:gd name="T44" fmla="*/ 182 w 896"/>
                <a:gd name="T45" fmla="*/ 129 h 797"/>
                <a:gd name="T46" fmla="*/ 181 w 896"/>
                <a:gd name="T47" fmla="*/ 116 h 797"/>
                <a:gd name="T48" fmla="*/ 190 w 896"/>
                <a:gd name="T49" fmla="*/ 108 h 797"/>
                <a:gd name="T50" fmla="*/ 186 w 896"/>
                <a:gd name="T51" fmla="*/ 94 h 797"/>
                <a:gd name="T52" fmla="*/ 197 w 896"/>
                <a:gd name="T53" fmla="*/ 87 h 797"/>
                <a:gd name="T54" fmla="*/ 211 w 896"/>
                <a:gd name="T55" fmla="*/ 99 h 797"/>
                <a:gd name="T56" fmla="*/ 224 w 896"/>
                <a:gd name="T57" fmla="*/ 91 h 797"/>
                <a:gd name="T58" fmla="*/ 219 w 896"/>
                <a:gd name="T59" fmla="*/ 75 h 797"/>
                <a:gd name="T60" fmla="*/ 206 w 896"/>
                <a:gd name="T61" fmla="*/ 71 h 797"/>
                <a:gd name="T62" fmla="*/ 203 w 896"/>
                <a:gd name="T63" fmla="*/ 62 h 797"/>
                <a:gd name="T64" fmla="*/ 182 w 896"/>
                <a:gd name="T65" fmla="*/ 66 h 797"/>
                <a:gd name="T66" fmla="*/ 169 w 896"/>
                <a:gd name="T67" fmla="*/ 53 h 797"/>
                <a:gd name="T68" fmla="*/ 157 w 896"/>
                <a:gd name="T69" fmla="*/ 53 h 797"/>
                <a:gd name="T70" fmla="*/ 156 w 896"/>
                <a:gd name="T71" fmla="*/ 41 h 797"/>
                <a:gd name="T72" fmla="*/ 173 w 896"/>
                <a:gd name="T73" fmla="*/ 20 h 797"/>
                <a:gd name="T74" fmla="*/ 171 w 896"/>
                <a:gd name="T75" fmla="*/ 3 h 797"/>
                <a:gd name="T76" fmla="*/ 153 w 896"/>
                <a:gd name="T77" fmla="*/ 6 h 797"/>
                <a:gd name="T78" fmla="*/ 112 w 896"/>
                <a:gd name="T79" fmla="*/ 0 h 797"/>
                <a:gd name="T80" fmla="*/ 110 w 896"/>
                <a:gd name="T81" fmla="*/ 32 h 797"/>
                <a:gd name="T82" fmla="*/ 89 w 896"/>
                <a:gd name="T83" fmla="*/ 49 h 797"/>
                <a:gd name="T84" fmla="*/ 72 w 896"/>
                <a:gd name="T85" fmla="*/ 52 h 797"/>
                <a:gd name="T86" fmla="*/ 42 w 896"/>
                <a:gd name="T87" fmla="*/ 71 h 797"/>
                <a:gd name="T88" fmla="*/ 25 w 896"/>
                <a:gd name="T89" fmla="*/ 79 h 797"/>
                <a:gd name="T90" fmla="*/ 0 w 896"/>
                <a:gd name="T91" fmla="*/ 84 h 7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96"/>
                <a:gd name="T139" fmla="*/ 0 h 797"/>
                <a:gd name="T140" fmla="*/ 896 w 896"/>
                <a:gd name="T141" fmla="*/ 797 h 7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96" h="797">
                  <a:moveTo>
                    <a:pt x="0" y="339"/>
                  </a:moveTo>
                  <a:lnTo>
                    <a:pt x="28" y="402"/>
                  </a:lnTo>
                  <a:lnTo>
                    <a:pt x="65" y="463"/>
                  </a:lnTo>
                  <a:lnTo>
                    <a:pt x="120" y="510"/>
                  </a:lnTo>
                  <a:lnTo>
                    <a:pt x="117" y="561"/>
                  </a:lnTo>
                  <a:lnTo>
                    <a:pt x="211" y="648"/>
                  </a:lnTo>
                  <a:lnTo>
                    <a:pt x="302" y="685"/>
                  </a:lnTo>
                  <a:lnTo>
                    <a:pt x="416" y="667"/>
                  </a:lnTo>
                  <a:lnTo>
                    <a:pt x="465" y="687"/>
                  </a:lnTo>
                  <a:lnTo>
                    <a:pt x="532" y="659"/>
                  </a:lnTo>
                  <a:lnTo>
                    <a:pt x="536" y="721"/>
                  </a:lnTo>
                  <a:lnTo>
                    <a:pt x="571" y="764"/>
                  </a:lnTo>
                  <a:lnTo>
                    <a:pt x="624" y="748"/>
                  </a:lnTo>
                  <a:lnTo>
                    <a:pt x="689" y="797"/>
                  </a:lnTo>
                  <a:lnTo>
                    <a:pt x="750" y="776"/>
                  </a:lnTo>
                  <a:lnTo>
                    <a:pt x="772" y="756"/>
                  </a:lnTo>
                  <a:lnTo>
                    <a:pt x="845" y="719"/>
                  </a:lnTo>
                  <a:lnTo>
                    <a:pt x="851" y="654"/>
                  </a:lnTo>
                  <a:lnTo>
                    <a:pt x="831" y="595"/>
                  </a:lnTo>
                  <a:lnTo>
                    <a:pt x="774" y="630"/>
                  </a:lnTo>
                  <a:lnTo>
                    <a:pt x="717" y="567"/>
                  </a:lnTo>
                  <a:lnTo>
                    <a:pt x="678" y="534"/>
                  </a:lnTo>
                  <a:lnTo>
                    <a:pt x="727" y="518"/>
                  </a:lnTo>
                  <a:lnTo>
                    <a:pt x="723" y="465"/>
                  </a:lnTo>
                  <a:lnTo>
                    <a:pt x="760" y="433"/>
                  </a:lnTo>
                  <a:lnTo>
                    <a:pt x="743" y="378"/>
                  </a:lnTo>
                  <a:lnTo>
                    <a:pt x="788" y="349"/>
                  </a:lnTo>
                  <a:lnTo>
                    <a:pt x="841" y="398"/>
                  </a:lnTo>
                  <a:lnTo>
                    <a:pt x="896" y="366"/>
                  </a:lnTo>
                  <a:lnTo>
                    <a:pt x="876" y="303"/>
                  </a:lnTo>
                  <a:lnTo>
                    <a:pt x="823" y="284"/>
                  </a:lnTo>
                  <a:lnTo>
                    <a:pt x="811" y="250"/>
                  </a:lnTo>
                  <a:lnTo>
                    <a:pt x="727" y="266"/>
                  </a:lnTo>
                  <a:lnTo>
                    <a:pt x="676" y="213"/>
                  </a:lnTo>
                  <a:lnTo>
                    <a:pt x="626" y="215"/>
                  </a:lnTo>
                  <a:lnTo>
                    <a:pt x="622" y="165"/>
                  </a:lnTo>
                  <a:lnTo>
                    <a:pt x="691" y="83"/>
                  </a:lnTo>
                  <a:lnTo>
                    <a:pt x="683" y="12"/>
                  </a:lnTo>
                  <a:lnTo>
                    <a:pt x="609" y="26"/>
                  </a:lnTo>
                  <a:lnTo>
                    <a:pt x="445" y="0"/>
                  </a:lnTo>
                  <a:lnTo>
                    <a:pt x="437" y="130"/>
                  </a:lnTo>
                  <a:lnTo>
                    <a:pt x="353" y="197"/>
                  </a:lnTo>
                  <a:lnTo>
                    <a:pt x="288" y="209"/>
                  </a:lnTo>
                  <a:lnTo>
                    <a:pt x="168" y="286"/>
                  </a:lnTo>
                  <a:lnTo>
                    <a:pt x="97" y="317"/>
                  </a:lnTo>
                  <a:lnTo>
                    <a:pt x="0" y="339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Freeform 125"/>
            <p:cNvSpPr>
              <a:spLocks/>
            </p:cNvSpPr>
            <p:nvPr/>
          </p:nvSpPr>
          <p:spPr bwMode="gray">
            <a:xfrm>
              <a:off x="3128" y="2050"/>
              <a:ext cx="251" cy="526"/>
            </a:xfrm>
            <a:custGeom>
              <a:avLst/>
              <a:gdLst>
                <a:gd name="T0" fmla="*/ 7 w 502"/>
                <a:gd name="T1" fmla="*/ 236 h 1051"/>
                <a:gd name="T2" fmla="*/ 6 w 502"/>
                <a:gd name="T3" fmla="*/ 263 h 1051"/>
                <a:gd name="T4" fmla="*/ 30 w 502"/>
                <a:gd name="T5" fmla="*/ 257 h 1051"/>
                <a:gd name="T6" fmla="*/ 48 w 502"/>
                <a:gd name="T7" fmla="*/ 250 h 1051"/>
                <a:gd name="T8" fmla="*/ 78 w 502"/>
                <a:gd name="T9" fmla="*/ 230 h 1051"/>
                <a:gd name="T10" fmla="*/ 94 w 502"/>
                <a:gd name="T11" fmla="*/ 228 h 1051"/>
                <a:gd name="T12" fmla="*/ 115 w 502"/>
                <a:gd name="T13" fmla="*/ 210 h 1051"/>
                <a:gd name="T14" fmla="*/ 117 w 502"/>
                <a:gd name="T15" fmla="*/ 178 h 1051"/>
                <a:gd name="T16" fmla="*/ 108 w 502"/>
                <a:gd name="T17" fmla="*/ 169 h 1051"/>
                <a:gd name="T18" fmla="*/ 109 w 502"/>
                <a:gd name="T19" fmla="*/ 159 h 1051"/>
                <a:gd name="T20" fmla="*/ 115 w 502"/>
                <a:gd name="T21" fmla="*/ 150 h 1051"/>
                <a:gd name="T22" fmla="*/ 114 w 502"/>
                <a:gd name="T23" fmla="*/ 142 h 1051"/>
                <a:gd name="T24" fmla="*/ 121 w 502"/>
                <a:gd name="T25" fmla="*/ 126 h 1051"/>
                <a:gd name="T26" fmla="*/ 118 w 502"/>
                <a:gd name="T27" fmla="*/ 109 h 1051"/>
                <a:gd name="T28" fmla="*/ 99 w 502"/>
                <a:gd name="T29" fmla="*/ 99 h 1051"/>
                <a:gd name="T30" fmla="*/ 100 w 502"/>
                <a:gd name="T31" fmla="*/ 81 h 1051"/>
                <a:gd name="T32" fmla="*/ 108 w 502"/>
                <a:gd name="T33" fmla="*/ 74 h 1051"/>
                <a:gd name="T34" fmla="*/ 109 w 502"/>
                <a:gd name="T35" fmla="*/ 64 h 1051"/>
                <a:gd name="T36" fmla="*/ 119 w 502"/>
                <a:gd name="T37" fmla="*/ 60 h 1051"/>
                <a:gd name="T38" fmla="*/ 126 w 502"/>
                <a:gd name="T39" fmla="*/ 43 h 1051"/>
                <a:gd name="T40" fmla="*/ 119 w 502"/>
                <a:gd name="T41" fmla="*/ 31 h 1051"/>
                <a:gd name="T42" fmla="*/ 110 w 502"/>
                <a:gd name="T43" fmla="*/ 26 h 1051"/>
                <a:gd name="T44" fmla="*/ 111 w 502"/>
                <a:gd name="T45" fmla="*/ 16 h 1051"/>
                <a:gd name="T46" fmla="*/ 121 w 502"/>
                <a:gd name="T47" fmla="*/ 11 h 1051"/>
                <a:gd name="T48" fmla="*/ 114 w 502"/>
                <a:gd name="T49" fmla="*/ 0 h 1051"/>
                <a:gd name="T50" fmla="*/ 87 w 502"/>
                <a:gd name="T51" fmla="*/ 11 h 1051"/>
                <a:gd name="T52" fmla="*/ 72 w 502"/>
                <a:gd name="T53" fmla="*/ 11 h 1051"/>
                <a:gd name="T54" fmla="*/ 50 w 502"/>
                <a:gd name="T55" fmla="*/ 19 h 1051"/>
                <a:gd name="T56" fmla="*/ 38 w 502"/>
                <a:gd name="T57" fmla="*/ 49 h 1051"/>
                <a:gd name="T58" fmla="*/ 19 w 502"/>
                <a:gd name="T59" fmla="*/ 56 h 1051"/>
                <a:gd name="T60" fmla="*/ 19 w 502"/>
                <a:gd name="T61" fmla="*/ 73 h 1051"/>
                <a:gd name="T62" fmla="*/ 12 w 502"/>
                <a:gd name="T63" fmla="*/ 104 h 1051"/>
                <a:gd name="T64" fmla="*/ 0 w 502"/>
                <a:gd name="T65" fmla="*/ 117 h 1051"/>
                <a:gd name="T66" fmla="*/ 13 w 502"/>
                <a:gd name="T67" fmla="*/ 139 h 1051"/>
                <a:gd name="T68" fmla="*/ 4 w 502"/>
                <a:gd name="T69" fmla="*/ 164 h 1051"/>
                <a:gd name="T70" fmla="*/ 9 w 502"/>
                <a:gd name="T71" fmla="*/ 198 h 1051"/>
                <a:gd name="T72" fmla="*/ 15 w 502"/>
                <a:gd name="T73" fmla="*/ 220 h 1051"/>
                <a:gd name="T74" fmla="*/ 7 w 502"/>
                <a:gd name="T75" fmla="*/ 236 h 105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02"/>
                <a:gd name="T115" fmla="*/ 0 h 1051"/>
                <a:gd name="T116" fmla="*/ 502 w 502"/>
                <a:gd name="T117" fmla="*/ 1051 h 105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02" h="1051">
                  <a:moveTo>
                    <a:pt x="25" y="942"/>
                  </a:moveTo>
                  <a:lnTo>
                    <a:pt x="23" y="1051"/>
                  </a:lnTo>
                  <a:lnTo>
                    <a:pt x="120" y="1027"/>
                  </a:lnTo>
                  <a:lnTo>
                    <a:pt x="191" y="998"/>
                  </a:lnTo>
                  <a:lnTo>
                    <a:pt x="311" y="919"/>
                  </a:lnTo>
                  <a:lnTo>
                    <a:pt x="376" y="909"/>
                  </a:lnTo>
                  <a:lnTo>
                    <a:pt x="460" y="840"/>
                  </a:lnTo>
                  <a:lnTo>
                    <a:pt x="468" y="712"/>
                  </a:lnTo>
                  <a:lnTo>
                    <a:pt x="429" y="675"/>
                  </a:lnTo>
                  <a:lnTo>
                    <a:pt x="433" y="635"/>
                  </a:lnTo>
                  <a:lnTo>
                    <a:pt x="460" y="600"/>
                  </a:lnTo>
                  <a:lnTo>
                    <a:pt x="454" y="565"/>
                  </a:lnTo>
                  <a:lnTo>
                    <a:pt x="484" y="504"/>
                  </a:lnTo>
                  <a:lnTo>
                    <a:pt x="470" y="433"/>
                  </a:lnTo>
                  <a:lnTo>
                    <a:pt x="395" y="395"/>
                  </a:lnTo>
                  <a:lnTo>
                    <a:pt x="397" y="324"/>
                  </a:lnTo>
                  <a:lnTo>
                    <a:pt x="429" y="293"/>
                  </a:lnTo>
                  <a:lnTo>
                    <a:pt x="435" y="254"/>
                  </a:lnTo>
                  <a:lnTo>
                    <a:pt x="476" y="240"/>
                  </a:lnTo>
                  <a:lnTo>
                    <a:pt x="502" y="169"/>
                  </a:lnTo>
                  <a:lnTo>
                    <a:pt x="476" y="122"/>
                  </a:lnTo>
                  <a:lnTo>
                    <a:pt x="437" y="104"/>
                  </a:lnTo>
                  <a:lnTo>
                    <a:pt x="441" y="61"/>
                  </a:lnTo>
                  <a:lnTo>
                    <a:pt x="484" y="41"/>
                  </a:lnTo>
                  <a:lnTo>
                    <a:pt x="454" y="0"/>
                  </a:lnTo>
                  <a:lnTo>
                    <a:pt x="348" y="43"/>
                  </a:lnTo>
                  <a:lnTo>
                    <a:pt x="285" y="43"/>
                  </a:lnTo>
                  <a:lnTo>
                    <a:pt x="199" y="74"/>
                  </a:lnTo>
                  <a:lnTo>
                    <a:pt x="151" y="193"/>
                  </a:lnTo>
                  <a:lnTo>
                    <a:pt x="73" y="222"/>
                  </a:lnTo>
                  <a:lnTo>
                    <a:pt x="73" y="291"/>
                  </a:lnTo>
                  <a:lnTo>
                    <a:pt x="45" y="415"/>
                  </a:lnTo>
                  <a:lnTo>
                    <a:pt x="0" y="468"/>
                  </a:lnTo>
                  <a:lnTo>
                    <a:pt x="51" y="555"/>
                  </a:lnTo>
                  <a:lnTo>
                    <a:pt x="14" y="655"/>
                  </a:lnTo>
                  <a:lnTo>
                    <a:pt x="33" y="789"/>
                  </a:lnTo>
                  <a:lnTo>
                    <a:pt x="57" y="877"/>
                  </a:lnTo>
                  <a:lnTo>
                    <a:pt x="25" y="942"/>
                  </a:lnTo>
                  <a:close/>
                </a:path>
              </a:pathLst>
            </a:custGeom>
            <a:grpFill/>
            <a:ln w="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Freeform 126"/>
            <p:cNvSpPr>
              <a:spLocks/>
            </p:cNvSpPr>
            <p:nvPr/>
          </p:nvSpPr>
          <p:spPr bwMode="gray">
            <a:xfrm>
              <a:off x="3128" y="2050"/>
              <a:ext cx="251" cy="526"/>
            </a:xfrm>
            <a:custGeom>
              <a:avLst/>
              <a:gdLst>
                <a:gd name="T0" fmla="*/ 7 w 502"/>
                <a:gd name="T1" fmla="*/ 236 h 1051"/>
                <a:gd name="T2" fmla="*/ 6 w 502"/>
                <a:gd name="T3" fmla="*/ 263 h 1051"/>
                <a:gd name="T4" fmla="*/ 30 w 502"/>
                <a:gd name="T5" fmla="*/ 257 h 1051"/>
                <a:gd name="T6" fmla="*/ 48 w 502"/>
                <a:gd name="T7" fmla="*/ 250 h 1051"/>
                <a:gd name="T8" fmla="*/ 78 w 502"/>
                <a:gd name="T9" fmla="*/ 230 h 1051"/>
                <a:gd name="T10" fmla="*/ 94 w 502"/>
                <a:gd name="T11" fmla="*/ 228 h 1051"/>
                <a:gd name="T12" fmla="*/ 115 w 502"/>
                <a:gd name="T13" fmla="*/ 210 h 1051"/>
                <a:gd name="T14" fmla="*/ 117 w 502"/>
                <a:gd name="T15" fmla="*/ 178 h 1051"/>
                <a:gd name="T16" fmla="*/ 108 w 502"/>
                <a:gd name="T17" fmla="*/ 169 h 1051"/>
                <a:gd name="T18" fmla="*/ 109 w 502"/>
                <a:gd name="T19" fmla="*/ 159 h 1051"/>
                <a:gd name="T20" fmla="*/ 115 w 502"/>
                <a:gd name="T21" fmla="*/ 150 h 1051"/>
                <a:gd name="T22" fmla="*/ 114 w 502"/>
                <a:gd name="T23" fmla="*/ 142 h 1051"/>
                <a:gd name="T24" fmla="*/ 121 w 502"/>
                <a:gd name="T25" fmla="*/ 126 h 1051"/>
                <a:gd name="T26" fmla="*/ 118 w 502"/>
                <a:gd name="T27" fmla="*/ 109 h 1051"/>
                <a:gd name="T28" fmla="*/ 99 w 502"/>
                <a:gd name="T29" fmla="*/ 99 h 1051"/>
                <a:gd name="T30" fmla="*/ 100 w 502"/>
                <a:gd name="T31" fmla="*/ 81 h 1051"/>
                <a:gd name="T32" fmla="*/ 108 w 502"/>
                <a:gd name="T33" fmla="*/ 74 h 1051"/>
                <a:gd name="T34" fmla="*/ 109 w 502"/>
                <a:gd name="T35" fmla="*/ 64 h 1051"/>
                <a:gd name="T36" fmla="*/ 119 w 502"/>
                <a:gd name="T37" fmla="*/ 60 h 1051"/>
                <a:gd name="T38" fmla="*/ 126 w 502"/>
                <a:gd name="T39" fmla="*/ 43 h 1051"/>
                <a:gd name="T40" fmla="*/ 119 w 502"/>
                <a:gd name="T41" fmla="*/ 31 h 1051"/>
                <a:gd name="T42" fmla="*/ 110 w 502"/>
                <a:gd name="T43" fmla="*/ 26 h 1051"/>
                <a:gd name="T44" fmla="*/ 111 w 502"/>
                <a:gd name="T45" fmla="*/ 16 h 1051"/>
                <a:gd name="T46" fmla="*/ 121 w 502"/>
                <a:gd name="T47" fmla="*/ 11 h 1051"/>
                <a:gd name="T48" fmla="*/ 114 w 502"/>
                <a:gd name="T49" fmla="*/ 0 h 1051"/>
                <a:gd name="T50" fmla="*/ 87 w 502"/>
                <a:gd name="T51" fmla="*/ 11 h 1051"/>
                <a:gd name="T52" fmla="*/ 72 w 502"/>
                <a:gd name="T53" fmla="*/ 11 h 1051"/>
                <a:gd name="T54" fmla="*/ 50 w 502"/>
                <a:gd name="T55" fmla="*/ 19 h 1051"/>
                <a:gd name="T56" fmla="*/ 38 w 502"/>
                <a:gd name="T57" fmla="*/ 49 h 1051"/>
                <a:gd name="T58" fmla="*/ 19 w 502"/>
                <a:gd name="T59" fmla="*/ 56 h 1051"/>
                <a:gd name="T60" fmla="*/ 19 w 502"/>
                <a:gd name="T61" fmla="*/ 73 h 1051"/>
                <a:gd name="T62" fmla="*/ 12 w 502"/>
                <a:gd name="T63" fmla="*/ 104 h 1051"/>
                <a:gd name="T64" fmla="*/ 0 w 502"/>
                <a:gd name="T65" fmla="*/ 117 h 1051"/>
                <a:gd name="T66" fmla="*/ 13 w 502"/>
                <a:gd name="T67" fmla="*/ 139 h 1051"/>
                <a:gd name="T68" fmla="*/ 4 w 502"/>
                <a:gd name="T69" fmla="*/ 164 h 1051"/>
                <a:gd name="T70" fmla="*/ 9 w 502"/>
                <a:gd name="T71" fmla="*/ 198 h 1051"/>
                <a:gd name="T72" fmla="*/ 15 w 502"/>
                <a:gd name="T73" fmla="*/ 220 h 1051"/>
                <a:gd name="T74" fmla="*/ 7 w 502"/>
                <a:gd name="T75" fmla="*/ 236 h 105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02"/>
                <a:gd name="T115" fmla="*/ 0 h 1051"/>
                <a:gd name="T116" fmla="*/ 502 w 502"/>
                <a:gd name="T117" fmla="*/ 1051 h 105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02" h="1051">
                  <a:moveTo>
                    <a:pt x="25" y="942"/>
                  </a:moveTo>
                  <a:lnTo>
                    <a:pt x="23" y="1051"/>
                  </a:lnTo>
                  <a:lnTo>
                    <a:pt x="120" y="1027"/>
                  </a:lnTo>
                  <a:lnTo>
                    <a:pt x="191" y="998"/>
                  </a:lnTo>
                  <a:lnTo>
                    <a:pt x="311" y="919"/>
                  </a:lnTo>
                  <a:lnTo>
                    <a:pt x="376" y="909"/>
                  </a:lnTo>
                  <a:lnTo>
                    <a:pt x="460" y="840"/>
                  </a:lnTo>
                  <a:lnTo>
                    <a:pt x="468" y="712"/>
                  </a:lnTo>
                  <a:lnTo>
                    <a:pt x="429" y="675"/>
                  </a:lnTo>
                  <a:lnTo>
                    <a:pt x="433" y="635"/>
                  </a:lnTo>
                  <a:lnTo>
                    <a:pt x="460" y="600"/>
                  </a:lnTo>
                  <a:lnTo>
                    <a:pt x="454" y="565"/>
                  </a:lnTo>
                  <a:lnTo>
                    <a:pt x="484" y="504"/>
                  </a:lnTo>
                  <a:lnTo>
                    <a:pt x="470" y="433"/>
                  </a:lnTo>
                  <a:lnTo>
                    <a:pt x="395" y="395"/>
                  </a:lnTo>
                  <a:lnTo>
                    <a:pt x="397" y="324"/>
                  </a:lnTo>
                  <a:lnTo>
                    <a:pt x="429" y="293"/>
                  </a:lnTo>
                  <a:lnTo>
                    <a:pt x="435" y="254"/>
                  </a:lnTo>
                  <a:lnTo>
                    <a:pt x="476" y="240"/>
                  </a:lnTo>
                  <a:lnTo>
                    <a:pt x="502" y="169"/>
                  </a:lnTo>
                  <a:lnTo>
                    <a:pt x="476" y="122"/>
                  </a:lnTo>
                  <a:lnTo>
                    <a:pt x="437" y="104"/>
                  </a:lnTo>
                  <a:lnTo>
                    <a:pt x="441" y="61"/>
                  </a:lnTo>
                  <a:lnTo>
                    <a:pt x="484" y="41"/>
                  </a:lnTo>
                  <a:lnTo>
                    <a:pt x="454" y="0"/>
                  </a:lnTo>
                  <a:lnTo>
                    <a:pt x="348" y="43"/>
                  </a:lnTo>
                  <a:lnTo>
                    <a:pt x="285" y="43"/>
                  </a:lnTo>
                  <a:lnTo>
                    <a:pt x="199" y="74"/>
                  </a:lnTo>
                  <a:lnTo>
                    <a:pt x="151" y="193"/>
                  </a:lnTo>
                  <a:lnTo>
                    <a:pt x="73" y="222"/>
                  </a:lnTo>
                  <a:lnTo>
                    <a:pt x="73" y="291"/>
                  </a:lnTo>
                  <a:lnTo>
                    <a:pt x="45" y="415"/>
                  </a:lnTo>
                  <a:lnTo>
                    <a:pt x="0" y="468"/>
                  </a:lnTo>
                  <a:lnTo>
                    <a:pt x="51" y="555"/>
                  </a:lnTo>
                  <a:lnTo>
                    <a:pt x="14" y="655"/>
                  </a:lnTo>
                  <a:lnTo>
                    <a:pt x="33" y="789"/>
                  </a:lnTo>
                  <a:lnTo>
                    <a:pt x="57" y="877"/>
                  </a:lnTo>
                  <a:lnTo>
                    <a:pt x="25" y="942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Freeform 127"/>
            <p:cNvSpPr>
              <a:spLocks/>
            </p:cNvSpPr>
            <p:nvPr/>
          </p:nvSpPr>
          <p:spPr bwMode="gray">
            <a:xfrm>
              <a:off x="2736" y="2154"/>
              <a:ext cx="464" cy="664"/>
            </a:xfrm>
            <a:custGeom>
              <a:avLst/>
              <a:gdLst>
                <a:gd name="T0" fmla="*/ 2 w 929"/>
                <a:gd name="T1" fmla="*/ 106 h 1329"/>
                <a:gd name="T2" fmla="*/ 21 w 929"/>
                <a:gd name="T3" fmla="*/ 126 h 1329"/>
                <a:gd name="T4" fmla="*/ 31 w 929"/>
                <a:gd name="T5" fmla="*/ 148 h 1329"/>
                <a:gd name="T6" fmla="*/ 26 w 929"/>
                <a:gd name="T7" fmla="*/ 170 h 1329"/>
                <a:gd name="T8" fmla="*/ 43 w 929"/>
                <a:gd name="T9" fmla="*/ 183 h 1329"/>
                <a:gd name="T10" fmla="*/ 68 w 929"/>
                <a:gd name="T11" fmla="*/ 187 h 1329"/>
                <a:gd name="T12" fmla="*/ 79 w 929"/>
                <a:gd name="T13" fmla="*/ 172 h 1329"/>
                <a:gd name="T14" fmla="*/ 78 w 929"/>
                <a:gd name="T15" fmla="*/ 153 h 1329"/>
                <a:gd name="T16" fmla="*/ 72 w 929"/>
                <a:gd name="T17" fmla="*/ 108 h 1329"/>
                <a:gd name="T18" fmla="*/ 92 w 929"/>
                <a:gd name="T19" fmla="*/ 113 h 1329"/>
                <a:gd name="T20" fmla="*/ 109 w 929"/>
                <a:gd name="T21" fmla="*/ 126 h 1329"/>
                <a:gd name="T22" fmla="*/ 143 w 929"/>
                <a:gd name="T23" fmla="*/ 150 h 1329"/>
                <a:gd name="T24" fmla="*/ 140 w 929"/>
                <a:gd name="T25" fmla="*/ 174 h 1329"/>
                <a:gd name="T26" fmla="*/ 112 w 929"/>
                <a:gd name="T27" fmla="*/ 189 h 1329"/>
                <a:gd name="T28" fmla="*/ 99 w 929"/>
                <a:gd name="T29" fmla="*/ 204 h 1329"/>
                <a:gd name="T30" fmla="*/ 71 w 929"/>
                <a:gd name="T31" fmla="*/ 199 h 1329"/>
                <a:gd name="T32" fmla="*/ 65 w 929"/>
                <a:gd name="T33" fmla="*/ 222 h 1329"/>
                <a:gd name="T34" fmla="*/ 70 w 929"/>
                <a:gd name="T35" fmla="*/ 249 h 1329"/>
                <a:gd name="T36" fmla="*/ 48 w 929"/>
                <a:gd name="T37" fmla="*/ 267 h 1329"/>
                <a:gd name="T38" fmla="*/ 53 w 929"/>
                <a:gd name="T39" fmla="*/ 285 h 1329"/>
                <a:gd name="T40" fmla="*/ 63 w 929"/>
                <a:gd name="T41" fmla="*/ 304 h 1329"/>
                <a:gd name="T42" fmla="*/ 110 w 929"/>
                <a:gd name="T43" fmla="*/ 308 h 1329"/>
                <a:gd name="T44" fmla="*/ 142 w 929"/>
                <a:gd name="T45" fmla="*/ 313 h 1329"/>
                <a:gd name="T46" fmla="*/ 172 w 929"/>
                <a:gd name="T47" fmla="*/ 324 h 1329"/>
                <a:gd name="T48" fmla="*/ 188 w 929"/>
                <a:gd name="T49" fmla="*/ 330 h 1329"/>
                <a:gd name="T50" fmla="*/ 181 w 929"/>
                <a:gd name="T51" fmla="*/ 308 h 1329"/>
                <a:gd name="T52" fmla="*/ 202 w 929"/>
                <a:gd name="T53" fmla="*/ 290 h 1329"/>
                <a:gd name="T54" fmla="*/ 178 w 929"/>
                <a:gd name="T55" fmla="*/ 276 h 1329"/>
                <a:gd name="T56" fmla="*/ 200 w 929"/>
                <a:gd name="T57" fmla="*/ 270 h 1329"/>
                <a:gd name="T58" fmla="*/ 231 w 929"/>
                <a:gd name="T59" fmla="*/ 266 h 1329"/>
                <a:gd name="T60" fmla="*/ 218 w 929"/>
                <a:gd name="T61" fmla="*/ 241 h 1329"/>
                <a:gd name="T62" fmla="*/ 202 w 929"/>
                <a:gd name="T63" fmla="*/ 211 h 1329"/>
                <a:gd name="T64" fmla="*/ 210 w 929"/>
                <a:gd name="T65" fmla="*/ 167 h 1329"/>
                <a:gd name="T66" fmla="*/ 200 w 929"/>
                <a:gd name="T67" fmla="*/ 112 h 1329"/>
                <a:gd name="T68" fmla="*/ 196 w 929"/>
                <a:gd name="T69" fmla="*/ 65 h 1329"/>
                <a:gd name="T70" fmla="*/ 214 w 929"/>
                <a:gd name="T71" fmla="*/ 21 h 1329"/>
                <a:gd name="T72" fmla="*/ 206 w 929"/>
                <a:gd name="T73" fmla="*/ 0 h 1329"/>
                <a:gd name="T74" fmla="*/ 182 w 929"/>
                <a:gd name="T75" fmla="*/ 10 h 1329"/>
                <a:gd name="T76" fmla="*/ 164 w 929"/>
                <a:gd name="T77" fmla="*/ 44 h 1329"/>
                <a:gd name="T78" fmla="*/ 129 w 929"/>
                <a:gd name="T79" fmla="*/ 87 h 1329"/>
                <a:gd name="T80" fmla="*/ 99 w 929"/>
                <a:gd name="T81" fmla="*/ 84 h 1329"/>
                <a:gd name="T82" fmla="*/ 74 w 929"/>
                <a:gd name="T83" fmla="*/ 70 h 1329"/>
                <a:gd name="T84" fmla="*/ 72 w 929"/>
                <a:gd name="T85" fmla="*/ 42 h 1329"/>
                <a:gd name="T86" fmla="*/ 68 w 929"/>
                <a:gd name="T87" fmla="*/ 18 h 1329"/>
                <a:gd name="T88" fmla="*/ 43 w 929"/>
                <a:gd name="T89" fmla="*/ 42 h 1329"/>
                <a:gd name="T90" fmla="*/ 26 w 929"/>
                <a:gd name="T91" fmla="*/ 90 h 132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29"/>
                <a:gd name="T139" fmla="*/ 0 h 1329"/>
                <a:gd name="T140" fmla="*/ 929 w 929"/>
                <a:gd name="T141" fmla="*/ 1329 h 132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29" h="1329">
                  <a:moveTo>
                    <a:pt x="0" y="406"/>
                  </a:moveTo>
                  <a:lnTo>
                    <a:pt x="8" y="425"/>
                  </a:lnTo>
                  <a:lnTo>
                    <a:pt x="36" y="461"/>
                  </a:lnTo>
                  <a:lnTo>
                    <a:pt x="87" y="504"/>
                  </a:lnTo>
                  <a:lnTo>
                    <a:pt x="85" y="538"/>
                  </a:lnTo>
                  <a:lnTo>
                    <a:pt x="124" y="595"/>
                  </a:lnTo>
                  <a:lnTo>
                    <a:pt x="107" y="636"/>
                  </a:lnTo>
                  <a:lnTo>
                    <a:pt x="107" y="681"/>
                  </a:lnTo>
                  <a:lnTo>
                    <a:pt x="150" y="697"/>
                  </a:lnTo>
                  <a:lnTo>
                    <a:pt x="174" y="732"/>
                  </a:lnTo>
                  <a:lnTo>
                    <a:pt x="239" y="762"/>
                  </a:lnTo>
                  <a:lnTo>
                    <a:pt x="272" y="748"/>
                  </a:lnTo>
                  <a:lnTo>
                    <a:pt x="278" y="705"/>
                  </a:lnTo>
                  <a:lnTo>
                    <a:pt x="317" y="689"/>
                  </a:lnTo>
                  <a:lnTo>
                    <a:pt x="335" y="648"/>
                  </a:lnTo>
                  <a:lnTo>
                    <a:pt x="315" y="612"/>
                  </a:lnTo>
                  <a:lnTo>
                    <a:pt x="264" y="593"/>
                  </a:lnTo>
                  <a:lnTo>
                    <a:pt x="288" y="435"/>
                  </a:lnTo>
                  <a:lnTo>
                    <a:pt x="319" y="451"/>
                  </a:lnTo>
                  <a:lnTo>
                    <a:pt x="370" y="453"/>
                  </a:lnTo>
                  <a:lnTo>
                    <a:pt x="372" y="484"/>
                  </a:lnTo>
                  <a:lnTo>
                    <a:pt x="439" y="504"/>
                  </a:lnTo>
                  <a:lnTo>
                    <a:pt x="563" y="559"/>
                  </a:lnTo>
                  <a:lnTo>
                    <a:pt x="575" y="603"/>
                  </a:lnTo>
                  <a:lnTo>
                    <a:pt x="550" y="646"/>
                  </a:lnTo>
                  <a:lnTo>
                    <a:pt x="561" y="697"/>
                  </a:lnTo>
                  <a:lnTo>
                    <a:pt x="557" y="750"/>
                  </a:lnTo>
                  <a:lnTo>
                    <a:pt x="449" y="758"/>
                  </a:lnTo>
                  <a:lnTo>
                    <a:pt x="449" y="807"/>
                  </a:lnTo>
                  <a:lnTo>
                    <a:pt x="396" y="819"/>
                  </a:lnTo>
                  <a:lnTo>
                    <a:pt x="349" y="793"/>
                  </a:lnTo>
                  <a:lnTo>
                    <a:pt x="286" y="797"/>
                  </a:lnTo>
                  <a:lnTo>
                    <a:pt x="288" y="851"/>
                  </a:lnTo>
                  <a:lnTo>
                    <a:pt x="260" y="890"/>
                  </a:lnTo>
                  <a:lnTo>
                    <a:pt x="305" y="921"/>
                  </a:lnTo>
                  <a:lnTo>
                    <a:pt x="282" y="998"/>
                  </a:lnTo>
                  <a:lnTo>
                    <a:pt x="292" y="1057"/>
                  </a:lnTo>
                  <a:lnTo>
                    <a:pt x="195" y="1071"/>
                  </a:lnTo>
                  <a:lnTo>
                    <a:pt x="211" y="1093"/>
                  </a:lnTo>
                  <a:lnTo>
                    <a:pt x="215" y="1142"/>
                  </a:lnTo>
                  <a:lnTo>
                    <a:pt x="191" y="1156"/>
                  </a:lnTo>
                  <a:lnTo>
                    <a:pt x="252" y="1217"/>
                  </a:lnTo>
                  <a:lnTo>
                    <a:pt x="345" y="1191"/>
                  </a:lnTo>
                  <a:lnTo>
                    <a:pt x="443" y="1232"/>
                  </a:lnTo>
                  <a:lnTo>
                    <a:pt x="506" y="1280"/>
                  </a:lnTo>
                  <a:lnTo>
                    <a:pt x="571" y="1254"/>
                  </a:lnTo>
                  <a:lnTo>
                    <a:pt x="642" y="1299"/>
                  </a:lnTo>
                  <a:lnTo>
                    <a:pt x="689" y="1299"/>
                  </a:lnTo>
                  <a:lnTo>
                    <a:pt x="691" y="1329"/>
                  </a:lnTo>
                  <a:lnTo>
                    <a:pt x="754" y="1323"/>
                  </a:lnTo>
                  <a:lnTo>
                    <a:pt x="756" y="1270"/>
                  </a:lnTo>
                  <a:lnTo>
                    <a:pt x="727" y="1234"/>
                  </a:lnTo>
                  <a:lnTo>
                    <a:pt x="748" y="1205"/>
                  </a:lnTo>
                  <a:lnTo>
                    <a:pt x="811" y="1163"/>
                  </a:lnTo>
                  <a:lnTo>
                    <a:pt x="776" y="1142"/>
                  </a:lnTo>
                  <a:lnTo>
                    <a:pt x="715" y="1104"/>
                  </a:lnTo>
                  <a:lnTo>
                    <a:pt x="733" y="1069"/>
                  </a:lnTo>
                  <a:lnTo>
                    <a:pt x="802" y="1083"/>
                  </a:lnTo>
                  <a:lnTo>
                    <a:pt x="880" y="1089"/>
                  </a:lnTo>
                  <a:lnTo>
                    <a:pt x="926" y="1065"/>
                  </a:lnTo>
                  <a:lnTo>
                    <a:pt x="929" y="1014"/>
                  </a:lnTo>
                  <a:lnTo>
                    <a:pt x="874" y="967"/>
                  </a:lnTo>
                  <a:lnTo>
                    <a:pt x="837" y="906"/>
                  </a:lnTo>
                  <a:lnTo>
                    <a:pt x="809" y="845"/>
                  </a:lnTo>
                  <a:lnTo>
                    <a:pt x="811" y="736"/>
                  </a:lnTo>
                  <a:lnTo>
                    <a:pt x="843" y="671"/>
                  </a:lnTo>
                  <a:lnTo>
                    <a:pt x="819" y="583"/>
                  </a:lnTo>
                  <a:lnTo>
                    <a:pt x="800" y="449"/>
                  </a:lnTo>
                  <a:lnTo>
                    <a:pt x="837" y="351"/>
                  </a:lnTo>
                  <a:lnTo>
                    <a:pt x="786" y="262"/>
                  </a:lnTo>
                  <a:lnTo>
                    <a:pt x="829" y="209"/>
                  </a:lnTo>
                  <a:lnTo>
                    <a:pt x="859" y="85"/>
                  </a:lnTo>
                  <a:lnTo>
                    <a:pt x="859" y="18"/>
                  </a:lnTo>
                  <a:lnTo>
                    <a:pt x="825" y="0"/>
                  </a:lnTo>
                  <a:lnTo>
                    <a:pt x="788" y="59"/>
                  </a:lnTo>
                  <a:lnTo>
                    <a:pt x="731" y="40"/>
                  </a:lnTo>
                  <a:lnTo>
                    <a:pt x="678" y="99"/>
                  </a:lnTo>
                  <a:lnTo>
                    <a:pt x="658" y="179"/>
                  </a:lnTo>
                  <a:lnTo>
                    <a:pt x="561" y="309"/>
                  </a:lnTo>
                  <a:lnTo>
                    <a:pt x="516" y="349"/>
                  </a:lnTo>
                  <a:lnTo>
                    <a:pt x="487" y="321"/>
                  </a:lnTo>
                  <a:lnTo>
                    <a:pt x="396" y="337"/>
                  </a:lnTo>
                  <a:lnTo>
                    <a:pt x="355" y="284"/>
                  </a:lnTo>
                  <a:lnTo>
                    <a:pt x="296" y="282"/>
                  </a:lnTo>
                  <a:lnTo>
                    <a:pt x="254" y="242"/>
                  </a:lnTo>
                  <a:lnTo>
                    <a:pt x="290" y="168"/>
                  </a:lnTo>
                  <a:lnTo>
                    <a:pt x="305" y="122"/>
                  </a:lnTo>
                  <a:lnTo>
                    <a:pt x="272" y="73"/>
                  </a:lnTo>
                  <a:lnTo>
                    <a:pt x="207" y="91"/>
                  </a:lnTo>
                  <a:lnTo>
                    <a:pt x="172" y="170"/>
                  </a:lnTo>
                  <a:lnTo>
                    <a:pt x="158" y="307"/>
                  </a:lnTo>
                  <a:lnTo>
                    <a:pt x="107" y="362"/>
                  </a:lnTo>
                  <a:lnTo>
                    <a:pt x="0" y="406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Freeform 128"/>
            <p:cNvSpPr>
              <a:spLocks/>
            </p:cNvSpPr>
            <p:nvPr/>
          </p:nvSpPr>
          <p:spPr bwMode="gray">
            <a:xfrm>
              <a:off x="3987" y="3238"/>
              <a:ext cx="121" cy="305"/>
            </a:xfrm>
            <a:custGeom>
              <a:avLst/>
              <a:gdLst>
                <a:gd name="T0" fmla="*/ 43 w 242"/>
                <a:gd name="T1" fmla="*/ 1 h 610"/>
                <a:gd name="T2" fmla="*/ 39 w 242"/>
                <a:gd name="T3" fmla="*/ 6 h 610"/>
                <a:gd name="T4" fmla="*/ 33 w 242"/>
                <a:gd name="T5" fmla="*/ 11 h 610"/>
                <a:gd name="T6" fmla="*/ 28 w 242"/>
                <a:gd name="T7" fmla="*/ 16 h 610"/>
                <a:gd name="T8" fmla="*/ 22 w 242"/>
                <a:gd name="T9" fmla="*/ 24 h 610"/>
                <a:gd name="T10" fmla="*/ 19 w 242"/>
                <a:gd name="T11" fmla="*/ 30 h 610"/>
                <a:gd name="T12" fmla="*/ 16 w 242"/>
                <a:gd name="T13" fmla="*/ 37 h 610"/>
                <a:gd name="T14" fmla="*/ 11 w 242"/>
                <a:gd name="T15" fmla="*/ 47 h 610"/>
                <a:gd name="T16" fmla="*/ 5 w 242"/>
                <a:gd name="T17" fmla="*/ 58 h 610"/>
                <a:gd name="T18" fmla="*/ 1 w 242"/>
                <a:gd name="T19" fmla="*/ 67 h 610"/>
                <a:gd name="T20" fmla="*/ 1 w 242"/>
                <a:gd name="T21" fmla="*/ 77 h 610"/>
                <a:gd name="T22" fmla="*/ 4 w 242"/>
                <a:gd name="T23" fmla="*/ 88 h 610"/>
                <a:gd name="T24" fmla="*/ 5 w 242"/>
                <a:gd name="T25" fmla="*/ 99 h 610"/>
                <a:gd name="T26" fmla="*/ 3 w 242"/>
                <a:gd name="T27" fmla="*/ 108 h 610"/>
                <a:gd name="T28" fmla="*/ 6 w 242"/>
                <a:gd name="T29" fmla="*/ 114 h 610"/>
                <a:gd name="T30" fmla="*/ 15 w 242"/>
                <a:gd name="T31" fmla="*/ 119 h 610"/>
                <a:gd name="T32" fmla="*/ 22 w 242"/>
                <a:gd name="T33" fmla="*/ 129 h 610"/>
                <a:gd name="T34" fmla="*/ 28 w 242"/>
                <a:gd name="T35" fmla="*/ 135 h 610"/>
                <a:gd name="T36" fmla="*/ 33 w 242"/>
                <a:gd name="T37" fmla="*/ 139 h 610"/>
                <a:gd name="T38" fmla="*/ 35 w 242"/>
                <a:gd name="T39" fmla="*/ 146 h 610"/>
                <a:gd name="T40" fmla="*/ 37 w 242"/>
                <a:gd name="T41" fmla="*/ 152 h 610"/>
                <a:gd name="T42" fmla="*/ 41 w 242"/>
                <a:gd name="T43" fmla="*/ 152 h 610"/>
                <a:gd name="T44" fmla="*/ 42 w 242"/>
                <a:gd name="T45" fmla="*/ 146 h 610"/>
                <a:gd name="T46" fmla="*/ 42 w 242"/>
                <a:gd name="T47" fmla="*/ 135 h 610"/>
                <a:gd name="T48" fmla="*/ 45 w 242"/>
                <a:gd name="T49" fmla="*/ 123 h 610"/>
                <a:gd name="T50" fmla="*/ 51 w 242"/>
                <a:gd name="T51" fmla="*/ 114 h 610"/>
                <a:gd name="T52" fmla="*/ 55 w 242"/>
                <a:gd name="T53" fmla="*/ 103 h 610"/>
                <a:gd name="T54" fmla="*/ 57 w 242"/>
                <a:gd name="T55" fmla="*/ 86 h 610"/>
                <a:gd name="T56" fmla="*/ 58 w 242"/>
                <a:gd name="T57" fmla="*/ 66 h 610"/>
                <a:gd name="T58" fmla="*/ 58 w 242"/>
                <a:gd name="T59" fmla="*/ 51 h 610"/>
                <a:gd name="T60" fmla="*/ 60 w 242"/>
                <a:gd name="T61" fmla="*/ 39 h 610"/>
                <a:gd name="T62" fmla="*/ 60 w 242"/>
                <a:gd name="T63" fmla="*/ 28 h 610"/>
                <a:gd name="T64" fmla="*/ 56 w 242"/>
                <a:gd name="T65" fmla="*/ 19 h 610"/>
                <a:gd name="T66" fmla="*/ 52 w 242"/>
                <a:gd name="T67" fmla="*/ 10 h 610"/>
                <a:gd name="T68" fmla="*/ 47 w 242"/>
                <a:gd name="T69" fmla="*/ 2 h 610"/>
                <a:gd name="T70" fmla="*/ 44 w 242"/>
                <a:gd name="T71" fmla="*/ 0 h 61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42"/>
                <a:gd name="T109" fmla="*/ 0 h 610"/>
                <a:gd name="T110" fmla="*/ 242 w 242"/>
                <a:gd name="T111" fmla="*/ 610 h 61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42" h="610">
                  <a:moveTo>
                    <a:pt x="173" y="0"/>
                  </a:moveTo>
                  <a:lnTo>
                    <a:pt x="172" y="4"/>
                  </a:lnTo>
                  <a:lnTo>
                    <a:pt x="164" y="12"/>
                  </a:lnTo>
                  <a:lnTo>
                    <a:pt x="154" y="24"/>
                  </a:lnTo>
                  <a:lnTo>
                    <a:pt x="144" y="36"/>
                  </a:lnTo>
                  <a:lnTo>
                    <a:pt x="132" y="44"/>
                  </a:lnTo>
                  <a:lnTo>
                    <a:pt x="122" y="49"/>
                  </a:lnTo>
                  <a:lnTo>
                    <a:pt x="111" y="63"/>
                  </a:lnTo>
                  <a:lnTo>
                    <a:pt x="97" y="79"/>
                  </a:lnTo>
                  <a:lnTo>
                    <a:pt x="87" y="97"/>
                  </a:lnTo>
                  <a:lnTo>
                    <a:pt x="77" y="112"/>
                  </a:lnTo>
                  <a:lnTo>
                    <a:pt x="73" y="122"/>
                  </a:lnTo>
                  <a:lnTo>
                    <a:pt x="71" y="132"/>
                  </a:lnTo>
                  <a:lnTo>
                    <a:pt x="63" y="148"/>
                  </a:lnTo>
                  <a:lnTo>
                    <a:pt x="53" y="168"/>
                  </a:lnTo>
                  <a:lnTo>
                    <a:pt x="44" y="189"/>
                  </a:lnTo>
                  <a:lnTo>
                    <a:pt x="32" y="213"/>
                  </a:lnTo>
                  <a:lnTo>
                    <a:pt x="20" y="234"/>
                  </a:lnTo>
                  <a:lnTo>
                    <a:pt x="10" y="254"/>
                  </a:lnTo>
                  <a:lnTo>
                    <a:pt x="4" y="268"/>
                  </a:lnTo>
                  <a:lnTo>
                    <a:pt x="0" y="288"/>
                  </a:lnTo>
                  <a:lnTo>
                    <a:pt x="2" y="309"/>
                  </a:lnTo>
                  <a:lnTo>
                    <a:pt x="8" y="331"/>
                  </a:lnTo>
                  <a:lnTo>
                    <a:pt x="14" y="354"/>
                  </a:lnTo>
                  <a:lnTo>
                    <a:pt x="18" y="376"/>
                  </a:lnTo>
                  <a:lnTo>
                    <a:pt x="18" y="396"/>
                  </a:lnTo>
                  <a:lnTo>
                    <a:pt x="14" y="414"/>
                  </a:lnTo>
                  <a:lnTo>
                    <a:pt x="12" y="431"/>
                  </a:lnTo>
                  <a:lnTo>
                    <a:pt x="14" y="445"/>
                  </a:lnTo>
                  <a:lnTo>
                    <a:pt x="24" y="455"/>
                  </a:lnTo>
                  <a:lnTo>
                    <a:pt x="42" y="467"/>
                  </a:lnTo>
                  <a:lnTo>
                    <a:pt x="57" y="477"/>
                  </a:lnTo>
                  <a:lnTo>
                    <a:pt x="71" y="492"/>
                  </a:lnTo>
                  <a:lnTo>
                    <a:pt x="85" y="514"/>
                  </a:lnTo>
                  <a:lnTo>
                    <a:pt x="99" y="530"/>
                  </a:lnTo>
                  <a:lnTo>
                    <a:pt x="111" y="540"/>
                  </a:lnTo>
                  <a:lnTo>
                    <a:pt x="122" y="547"/>
                  </a:lnTo>
                  <a:lnTo>
                    <a:pt x="130" y="555"/>
                  </a:lnTo>
                  <a:lnTo>
                    <a:pt x="136" y="569"/>
                  </a:lnTo>
                  <a:lnTo>
                    <a:pt x="140" y="583"/>
                  </a:lnTo>
                  <a:lnTo>
                    <a:pt x="144" y="597"/>
                  </a:lnTo>
                  <a:lnTo>
                    <a:pt x="148" y="606"/>
                  </a:lnTo>
                  <a:lnTo>
                    <a:pt x="154" y="610"/>
                  </a:lnTo>
                  <a:lnTo>
                    <a:pt x="162" y="606"/>
                  </a:lnTo>
                  <a:lnTo>
                    <a:pt x="168" y="597"/>
                  </a:lnTo>
                  <a:lnTo>
                    <a:pt x="168" y="581"/>
                  </a:lnTo>
                  <a:lnTo>
                    <a:pt x="168" y="559"/>
                  </a:lnTo>
                  <a:lnTo>
                    <a:pt x="168" y="538"/>
                  </a:lnTo>
                  <a:lnTo>
                    <a:pt x="172" y="516"/>
                  </a:lnTo>
                  <a:lnTo>
                    <a:pt x="179" y="494"/>
                  </a:lnTo>
                  <a:lnTo>
                    <a:pt x="189" y="475"/>
                  </a:lnTo>
                  <a:lnTo>
                    <a:pt x="201" y="457"/>
                  </a:lnTo>
                  <a:lnTo>
                    <a:pt x="211" y="435"/>
                  </a:lnTo>
                  <a:lnTo>
                    <a:pt x="217" y="412"/>
                  </a:lnTo>
                  <a:lnTo>
                    <a:pt x="221" y="380"/>
                  </a:lnTo>
                  <a:lnTo>
                    <a:pt x="225" y="343"/>
                  </a:lnTo>
                  <a:lnTo>
                    <a:pt x="227" y="303"/>
                  </a:lnTo>
                  <a:lnTo>
                    <a:pt x="229" y="264"/>
                  </a:lnTo>
                  <a:lnTo>
                    <a:pt x="227" y="231"/>
                  </a:lnTo>
                  <a:lnTo>
                    <a:pt x="229" y="203"/>
                  </a:lnTo>
                  <a:lnTo>
                    <a:pt x="233" y="179"/>
                  </a:lnTo>
                  <a:lnTo>
                    <a:pt x="240" y="156"/>
                  </a:lnTo>
                  <a:lnTo>
                    <a:pt x="242" y="134"/>
                  </a:lnTo>
                  <a:lnTo>
                    <a:pt x="238" y="112"/>
                  </a:lnTo>
                  <a:lnTo>
                    <a:pt x="229" y="89"/>
                  </a:lnTo>
                  <a:lnTo>
                    <a:pt x="223" y="73"/>
                  </a:lnTo>
                  <a:lnTo>
                    <a:pt x="215" y="59"/>
                  </a:lnTo>
                  <a:lnTo>
                    <a:pt x="207" y="42"/>
                  </a:lnTo>
                  <a:lnTo>
                    <a:pt x="195" y="22"/>
                  </a:lnTo>
                  <a:lnTo>
                    <a:pt x="185" y="10"/>
                  </a:lnTo>
                  <a:lnTo>
                    <a:pt x="177" y="2"/>
                  </a:lnTo>
                  <a:lnTo>
                    <a:pt x="173" y="0"/>
                  </a:lnTo>
                </a:path>
              </a:pathLst>
            </a:custGeom>
            <a:grpFill/>
            <a:ln w="6350">
              <a:solidFill>
                <a:sysClr val="window" lastClr="FFFFFF">
                  <a:lumMod val="95000"/>
                </a:sys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48" name="Freeform 78"/>
          <p:cNvSpPr>
            <a:spLocks/>
          </p:cNvSpPr>
          <p:nvPr/>
        </p:nvSpPr>
        <p:spPr bwMode="gray">
          <a:xfrm>
            <a:off x="4904672" y="4977427"/>
            <a:ext cx="895350" cy="762176"/>
          </a:xfrm>
          <a:custGeom>
            <a:avLst/>
            <a:gdLst>
              <a:gd name="T0" fmla="*/ 279 w 1128"/>
              <a:gd name="T1" fmla="*/ 62 h 960"/>
              <a:gd name="T2" fmla="*/ 272 w 1128"/>
              <a:gd name="T3" fmla="*/ 67 h 960"/>
              <a:gd name="T4" fmla="*/ 266 w 1128"/>
              <a:gd name="T5" fmla="*/ 77 h 960"/>
              <a:gd name="T6" fmla="*/ 261 w 1128"/>
              <a:gd name="T7" fmla="*/ 87 h 960"/>
              <a:gd name="T8" fmla="*/ 254 w 1128"/>
              <a:gd name="T9" fmla="*/ 97 h 960"/>
              <a:gd name="T10" fmla="*/ 241 w 1128"/>
              <a:gd name="T11" fmla="*/ 103 h 960"/>
              <a:gd name="T12" fmla="*/ 230 w 1128"/>
              <a:gd name="T13" fmla="*/ 104 h 960"/>
              <a:gd name="T14" fmla="*/ 216 w 1128"/>
              <a:gd name="T15" fmla="*/ 103 h 960"/>
              <a:gd name="T16" fmla="*/ 203 w 1128"/>
              <a:gd name="T17" fmla="*/ 110 h 960"/>
              <a:gd name="T18" fmla="*/ 199 w 1128"/>
              <a:gd name="T19" fmla="*/ 115 h 960"/>
              <a:gd name="T20" fmla="*/ 198 w 1128"/>
              <a:gd name="T21" fmla="*/ 118 h 960"/>
              <a:gd name="T22" fmla="*/ 196 w 1128"/>
              <a:gd name="T23" fmla="*/ 119 h 960"/>
              <a:gd name="T24" fmla="*/ 190 w 1128"/>
              <a:gd name="T25" fmla="*/ 114 h 960"/>
              <a:gd name="T26" fmla="*/ 183 w 1128"/>
              <a:gd name="T27" fmla="*/ 118 h 960"/>
              <a:gd name="T28" fmla="*/ 177 w 1128"/>
              <a:gd name="T29" fmla="*/ 127 h 960"/>
              <a:gd name="T30" fmla="*/ 164 w 1128"/>
              <a:gd name="T31" fmla="*/ 127 h 960"/>
              <a:gd name="T32" fmla="*/ 155 w 1128"/>
              <a:gd name="T33" fmla="*/ 120 h 960"/>
              <a:gd name="T34" fmla="*/ 148 w 1128"/>
              <a:gd name="T35" fmla="*/ 111 h 960"/>
              <a:gd name="T36" fmla="*/ 143 w 1128"/>
              <a:gd name="T37" fmla="*/ 113 h 960"/>
              <a:gd name="T38" fmla="*/ 147 w 1128"/>
              <a:gd name="T39" fmla="*/ 122 h 960"/>
              <a:gd name="T40" fmla="*/ 154 w 1128"/>
              <a:gd name="T41" fmla="*/ 130 h 960"/>
              <a:gd name="T42" fmla="*/ 153 w 1128"/>
              <a:gd name="T43" fmla="*/ 140 h 960"/>
              <a:gd name="T44" fmla="*/ 140 w 1128"/>
              <a:gd name="T45" fmla="*/ 149 h 960"/>
              <a:gd name="T46" fmla="*/ 134 w 1128"/>
              <a:gd name="T47" fmla="*/ 149 h 960"/>
              <a:gd name="T48" fmla="*/ 132 w 1128"/>
              <a:gd name="T49" fmla="*/ 148 h 960"/>
              <a:gd name="T50" fmla="*/ 130 w 1128"/>
              <a:gd name="T51" fmla="*/ 148 h 960"/>
              <a:gd name="T52" fmla="*/ 126 w 1128"/>
              <a:gd name="T53" fmla="*/ 154 h 960"/>
              <a:gd name="T54" fmla="*/ 116 w 1128"/>
              <a:gd name="T55" fmla="*/ 163 h 960"/>
              <a:gd name="T56" fmla="*/ 110 w 1128"/>
              <a:gd name="T57" fmla="*/ 167 h 960"/>
              <a:gd name="T58" fmla="*/ 97 w 1128"/>
              <a:gd name="T59" fmla="*/ 168 h 960"/>
              <a:gd name="T60" fmla="*/ 87 w 1128"/>
              <a:gd name="T61" fmla="*/ 171 h 960"/>
              <a:gd name="T62" fmla="*/ 75 w 1128"/>
              <a:gd name="T63" fmla="*/ 179 h 960"/>
              <a:gd name="T64" fmla="*/ 56 w 1128"/>
              <a:gd name="T65" fmla="*/ 185 h 960"/>
              <a:gd name="T66" fmla="*/ 46 w 1128"/>
              <a:gd name="T67" fmla="*/ 186 h 960"/>
              <a:gd name="T68" fmla="*/ 38 w 1128"/>
              <a:gd name="T69" fmla="*/ 194 h 960"/>
              <a:gd name="T70" fmla="*/ 29 w 1128"/>
              <a:gd name="T71" fmla="*/ 199 h 960"/>
              <a:gd name="T72" fmla="*/ 23 w 1128"/>
              <a:gd name="T73" fmla="*/ 207 h 960"/>
              <a:gd name="T74" fmla="*/ 26 w 1128"/>
              <a:gd name="T75" fmla="*/ 214 h 960"/>
              <a:gd name="T76" fmla="*/ 35 w 1128"/>
              <a:gd name="T77" fmla="*/ 227 h 960"/>
              <a:gd name="T78" fmla="*/ 35 w 1128"/>
              <a:gd name="T79" fmla="*/ 235 h 960"/>
              <a:gd name="T80" fmla="*/ 24 w 1128"/>
              <a:gd name="T81" fmla="*/ 240 h 960"/>
              <a:gd name="T82" fmla="*/ 13 w 1128"/>
              <a:gd name="T83" fmla="*/ 235 h 960"/>
              <a:gd name="T84" fmla="*/ 4 w 1128"/>
              <a:gd name="T85" fmla="*/ 222 h 960"/>
              <a:gd name="T86" fmla="*/ 1 w 1128"/>
              <a:gd name="T87" fmla="*/ 210 h 960"/>
              <a:gd name="T88" fmla="*/ 1 w 1128"/>
              <a:gd name="T89" fmla="*/ 200 h 960"/>
              <a:gd name="T90" fmla="*/ 8 w 1128"/>
              <a:gd name="T91" fmla="*/ 189 h 960"/>
              <a:gd name="T92" fmla="*/ 0 w 1128"/>
              <a:gd name="T93" fmla="*/ 184 h 960"/>
              <a:gd name="T94" fmla="*/ 19 w 1128"/>
              <a:gd name="T95" fmla="*/ 160 h 960"/>
              <a:gd name="T96" fmla="*/ 37 w 1128"/>
              <a:gd name="T97" fmla="*/ 139 h 960"/>
              <a:gd name="T98" fmla="*/ 59 w 1128"/>
              <a:gd name="T99" fmla="*/ 101 h 960"/>
              <a:gd name="T100" fmla="*/ 74 w 1128"/>
              <a:gd name="T101" fmla="*/ 62 h 960"/>
              <a:gd name="T102" fmla="*/ 82 w 1128"/>
              <a:gd name="T103" fmla="*/ 36 h 960"/>
              <a:gd name="T104" fmla="*/ 121 w 1128"/>
              <a:gd name="T105" fmla="*/ 3 h 960"/>
              <a:gd name="T106" fmla="*/ 156 w 1128"/>
              <a:gd name="T107" fmla="*/ 8 h 960"/>
              <a:gd name="T108" fmla="*/ 170 w 1128"/>
              <a:gd name="T109" fmla="*/ 24 h 960"/>
              <a:gd name="T110" fmla="*/ 185 w 1128"/>
              <a:gd name="T111" fmla="*/ 32 h 960"/>
              <a:gd name="T112" fmla="*/ 224 w 1128"/>
              <a:gd name="T113" fmla="*/ 15 h 960"/>
              <a:gd name="T114" fmla="*/ 272 w 1128"/>
              <a:gd name="T115" fmla="*/ 41 h 96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128"/>
              <a:gd name="T175" fmla="*/ 0 h 960"/>
              <a:gd name="T176" fmla="*/ 1128 w 1128"/>
              <a:gd name="T177" fmla="*/ 960 h 96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128" h="960">
                <a:moveTo>
                  <a:pt x="1128" y="246"/>
                </a:moveTo>
                <a:lnTo>
                  <a:pt x="1124" y="248"/>
                </a:lnTo>
                <a:lnTo>
                  <a:pt x="1116" y="250"/>
                </a:lnTo>
                <a:lnTo>
                  <a:pt x="1104" y="254"/>
                </a:lnTo>
                <a:lnTo>
                  <a:pt x="1094" y="259"/>
                </a:lnTo>
                <a:lnTo>
                  <a:pt x="1088" y="265"/>
                </a:lnTo>
                <a:lnTo>
                  <a:pt x="1083" y="275"/>
                </a:lnTo>
                <a:lnTo>
                  <a:pt x="1075" y="289"/>
                </a:lnTo>
                <a:lnTo>
                  <a:pt x="1063" y="305"/>
                </a:lnTo>
                <a:lnTo>
                  <a:pt x="1055" y="318"/>
                </a:lnTo>
                <a:lnTo>
                  <a:pt x="1047" y="332"/>
                </a:lnTo>
                <a:lnTo>
                  <a:pt x="1043" y="348"/>
                </a:lnTo>
                <a:lnTo>
                  <a:pt x="1037" y="362"/>
                </a:lnTo>
                <a:lnTo>
                  <a:pt x="1029" y="376"/>
                </a:lnTo>
                <a:lnTo>
                  <a:pt x="1016" y="387"/>
                </a:lnTo>
                <a:lnTo>
                  <a:pt x="1002" y="395"/>
                </a:lnTo>
                <a:lnTo>
                  <a:pt x="984" y="403"/>
                </a:lnTo>
                <a:lnTo>
                  <a:pt x="966" y="411"/>
                </a:lnTo>
                <a:lnTo>
                  <a:pt x="949" y="417"/>
                </a:lnTo>
                <a:lnTo>
                  <a:pt x="937" y="419"/>
                </a:lnTo>
                <a:lnTo>
                  <a:pt x="921" y="415"/>
                </a:lnTo>
                <a:lnTo>
                  <a:pt x="903" y="411"/>
                </a:lnTo>
                <a:lnTo>
                  <a:pt x="884" y="409"/>
                </a:lnTo>
                <a:lnTo>
                  <a:pt x="864" y="411"/>
                </a:lnTo>
                <a:lnTo>
                  <a:pt x="846" y="419"/>
                </a:lnTo>
                <a:lnTo>
                  <a:pt x="829" y="431"/>
                </a:lnTo>
                <a:lnTo>
                  <a:pt x="813" y="440"/>
                </a:lnTo>
                <a:lnTo>
                  <a:pt x="801" y="450"/>
                </a:lnTo>
                <a:lnTo>
                  <a:pt x="799" y="454"/>
                </a:lnTo>
                <a:lnTo>
                  <a:pt x="797" y="458"/>
                </a:lnTo>
                <a:lnTo>
                  <a:pt x="795" y="464"/>
                </a:lnTo>
                <a:lnTo>
                  <a:pt x="793" y="468"/>
                </a:lnTo>
                <a:lnTo>
                  <a:pt x="791" y="472"/>
                </a:lnTo>
                <a:lnTo>
                  <a:pt x="789" y="474"/>
                </a:lnTo>
                <a:lnTo>
                  <a:pt x="787" y="474"/>
                </a:lnTo>
                <a:lnTo>
                  <a:pt x="783" y="474"/>
                </a:lnTo>
                <a:lnTo>
                  <a:pt x="777" y="470"/>
                </a:lnTo>
                <a:lnTo>
                  <a:pt x="770" y="462"/>
                </a:lnTo>
                <a:lnTo>
                  <a:pt x="760" y="456"/>
                </a:lnTo>
                <a:lnTo>
                  <a:pt x="752" y="456"/>
                </a:lnTo>
                <a:lnTo>
                  <a:pt x="742" y="462"/>
                </a:lnTo>
                <a:lnTo>
                  <a:pt x="734" y="472"/>
                </a:lnTo>
                <a:lnTo>
                  <a:pt x="726" y="484"/>
                </a:lnTo>
                <a:lnTo>
                  <a:pt x="718" y="496"/>
                </a:lnTo>
                <a:lnTo>
                  <a:pt x="708" y="507"/>
                </a:lnTo>
                <a:lnTo>
                  <a:pt x="695" y="513"/>
                </a:lnTo>
                <a:lnTo>
                  <a:pt x="679" y="513"/>
                </a:lnTo>
                <a:lnTo>
                  <a:pt x="657" y="509"/>
                </a:lnTo>
                <a:lnTo>
                  <a:pt x="644" y="503"/>
                </a:lnTo>
                <a:lnTo>
                  <a:pt x="634" y="494"/>
                </a:lnTo>
                <a:lnTo>
                  <a:pt x="622" y="482"/>
                </a:lnTo>
                <a:lnTo>
                  <a:pt x="612" y="468"/>
                </a:lnTo>
                <a:lnTo>
                  <a:pt x="602" y="454"/>
                </a:lnTo>
                <a:lnTo>
                  <a:pt x="592" y="442"/>
                </a:lnTo>
                <a:lnTo>
                  <a:pt x="583" y="437"/>
                </a:lnTo>
                <a:lnTo>
                  <a:pt x="575" y="440"/>
                </a:lnTo>
                <a:lnTo>
                  <a:pt x="571" y="452"/>
                </a:lnTo>
                <a:lnTo>
                  <a:pt x="575" y="464"/>
                </a:lnTo>
                <a:lnTo>
                  <a:pt x="581" y="478"/>
                </a:lnTo>
                <a:lnTo>
                  <a:pt x="588" y="490"/>
                </a:lnTo>
                <a:lnTo>
                  <a:pt x="596" y="498"/>
                </a:lnTo>
                <a:lnTo>
                  <a:pt x="608" y="509"/>
                </a:lnTo>
                <a:lnTo>
                  <a:pt x="618" y="519"/>
                </a:lnTo>
                <a:lnTo>
                  <a:pt x="624" y="531"/>
                </a:lnTo>
                <a:lnTo>
                  <a:pt x="624" y="541"/>
                </a:lnTo>
                <a:lnTo>
                  <a:pt x="612" y="557"/>
                </a:lnTo>
                <a:lnTo>
                  <a:pt x="596" y="574"/>
                </a:lnTo>
                <a:lnTo>
                  <a:pt x="577" y="588"/>
                </a:lnTo>
                <a:lnTo>
                  <a:pt x="557" y="596"/>
                </a:lnTo>
                <a:lnTo>
                  <a:pt x="545" y="600"/>
                </a:lnTo>
                <a:lnTo>
                  <a:pt x="535" y="598"/>
                </a:lnTo>
                <a:lnTo>
                  <a:pt x="533" y="596"/>
                </a:lnTo>
                <a:lnTo>
                  <a:pt x="531" y="594"/>
                </a:lnTo>
                <a:lnTo>
                  <a:pt x="527" y="592"/>
                </a:lnTo>
                <a:lnTo>
                  <a:pt x="525" y="590"/>
                </a:lnTo>
                <a:lnTo>
                  <a:pt x="523" y="590"/>
                </a:lnTo>
                <a:lnTo>
                  <a:pt x="521" y="590"/>
                </a:lnTo>
                <a:lnTo>
                  <a:pt x="520" y="592"/>
                </a:lnTo>
                <a:lnTo>
                  <a:pt x="518" y="598"/>
                </a:lnTo>
                <a:lnTo>
                  <a:pt x="514" y="608"/>
                </a:lnTo>
                <a:lnTo>
                  <a:pt x="504" y="614"/>
                </a:lnTo>
                <a:lnTo>
                  <a:pt x="492" y="624"/>
                </a:lnTo>
                <a:lnTo>
                  <a:pt x="478" y="637"/>
                </a:lnTo>
                <a:lnTo>
                  <a:pt x="466" y="651"/>
                </a:lnTo>
                <a:lnTo>
                  <a:pt x="459" y="661"/>
                </a:lnTo>
                <a:lnTo>
                  <a:pt x="451" y="667"/>
                </a:lnTo>
                <a:lnTo>
                  <a:pt x="441" y="667"/>
                </a:lnTo>
                <a:lnTo>
                  <a:pt x="427" y="665"/>
                </a:lnTo>
                <a:lnTo>
                  <a:pt x="411" y="667"/>
                </a:lnTo>
                <a:lnTo>
                  <a:pt x="390" y="669"/>
                </a:lnTo>
                <a:lnTo>
                  <a:pt x="374" y="669"/>
                </a:lnTo>
                <a:lnTo>
                  <a:pt x="360" y="675"/>
                </a:lnTo>
                <a:lnTo>
                  <a:pt x="348" y="683"/>
                </a:lnTo>
                <a:lnTo>
                  <a:pt x="336" y="694"/>
                </a:lnTo>
                <a:lnTo>
                  <a:pt x="323" y="704"/>
                </a:lnTo>
                <a:lnTo>
                  <a:pt x="299" y="714"/>
                </a:lnTo>
                <a:lnTo>
                  <a:pt x="271" y="726"/>
                </a:lnTo>
                <a:lnTo>
                  <a:pt x="246" y="734"/>
                </a:lnTo>
                <a:lnTo>
                  <a:pt x="226" y="740"/>
                </a:lnTo>
                <a:lnTo>
                  <a:pt x="212" y="740"/>
                </a:lnTo>
                <a:lnTo>
                  <a:pt x="199" y="740"/>
                </a:lnTo>
                <a:lnTo>
                  <a:pt x="185" y="742"/>
                </a:lnTo>
                <a:lnTo>
                  <a:pt x="173" y="748"/>
                </a:lnTo>
                <a:lnTo>
                  <a:pt x="163" y="759"/>
                </a:lnTo>
                <a:lnTo>
                  <a:pt x="153" y="773"/>
                </a:lnTo>
                <a:lnTo>
                  <a:pt x="142" y="781"/>
                </a:lnTo>
                <a:lnTo>
                  <a:pt x="128" y="787"/>
                </a:lnTo>
                <a:lnTo>
                  <a:pt x="116" y="793"/>
                </a:lnTo>
                <a:lnTo>
                  <a:pt x="108" y="803"/>
                </a:lnTo>
                <a:lnTo>
                  <a:pt x="100" y="816"/>
                </a:lnTo>
                <a:lnTo>
                  <a:pt x="92" y="826"/>
                </a:lnTo>
                <a:lnTo>
                  <a:pt x="86" y="834"/>
                </a:lnTo>
                <a:lnTo>
                  <a:pt x="90" y="844"/>
                </a:lnTo>
                <a:lnTo>
                  <a:pt x="104" y="856"/>
                </a:lnTo>
                <a:lnTo>
                  <a:pt x="118" y="872"/>
                </a:lnTo>
                <a:lnTo>
                  <a:pt x="130" y="891"/>
                </a:lnTo>
                <a:lnTo>
                  <a:pt x="138" y="905"/>
                </a:lnTo>
                <a:lnTo>
                  <a:pt x="144" y="919"/>
                </a:lnTo>
                <a:lnTo>
                  <a:pt x="146" y="931"/>
                </a:lnTo>
                <a:lnTo>
                  <a:pt x="140" y="940"/>
                </a:lnTo>
                <a:lnTo>
                  <a:pt x="128" y="946"/>
                </a:lnTo>
                <a:lnTo>
                  <a:pt x="114" y="954"/>
                </a:lnTo>
                <a:lnTo>
                  <a:pt x="96" y="960"/>
                </a:lnTo>
                <a:lnTo>
                  <a:pt x="79" y="960"/>
                </a:lnTo>
                <a:lnTo>
                  <a:pt x="67" y="956"/>
                </a:lnTo>
                <a:lnTo>
                  <a:pt x="51" y="938"/>
                </a:lnTo>
                <a:lnTo>
                  <a:pt x="37" y="919"/>
                </a:lnTo>
                <a:lnTo>
                  <a:pt x="25" y="901"/>
                </a:lnTo>
                <a:lnTo>
                  <a:pt x="18" y="887"/>
                </a:lnTo>
                <a:lnTo>
                  <a:pt x="10" y="872"/>
                </a:lnTo>
                <a:lnTo>
                  <a:pt x="4" y="854"/>
                </a:lnTo>
                <a:lnTo>
                  <a:pt x="2" y="840"/>
                </a:lnTo>
                <a:lnTo>
                  <a:pt x="2" y="826"/>
                </a:lnTo>
                <a:lnTo>
                  <a:pt x="2" y="812"/>
                </a:lnTo>
                <a:lnTo>
                  <a:pt x="4" y="797"/>
                </a:lnTo>
                <a:lnTo>
                  <a:pt x="12" y="783"/>
                </a:lnTo>
                <a:lnTo>
                  <a:pt x="25" y="765"/>
                </a:lnTo>
                <a:lnTo>
                  <a:pt x="31" y="753"/>
                </a:lnTo>
                <a:lnTo>
                  <a:pt x="33" y="749"/>
                </a:lnTo>
                <a:lnTo>
                  <a:pt x="4" y="746"/>
                </a:lnTo>
                <a:lnTo>
                  <a:pt x="0" y="734"/>
                </a:lnTo>
                <a:lnTo>
                  <a:pt x="33" y="687"/>
                </a:lnTo>
                <a:lnTo>
                  <a:pt x="71" y="675"/>
                </a:lnTo>
                <a:lnTo>
                  <a:pt x="77" y="637"/>
                </a:lnTo>
                <a:lnTo>
                  <a:pt x="128" y="627"/>
                </a:lnTo>
                <a:lnTo>
                  <a:pt x="147" y="612"/>
                </a:lnTo>
                <a:lnTo>
                  <a:pt x="147" y="553"/>
                </a:lnTo>
                <a:lnTo>
                  <a:pt x="175" y="539"/>
                </a:lnTo>
                <a:lnTo>
                  <a:pt x="244" y="478"/>
                </a:lnTo>
                <a:lnTo>
                  <a:pt x="238" y="403"/>
                </a:lnTo>
                <a:lnTo>
                  <a:pt x="264" y="332"/>
                </a:lnTo>
                <a:lnTo>
                  <a:pt x="301" y="307"/>
                </a:lnTo>
                <a:lnTo>
                  <a:pt x="297" y="250"/>
                </a:lnTo>
                <a:lnTo>
                  <a:pt x="325" y="220"/>
                </a:lnTo>
                <a:lnTo>
                  <a:pt x="303" y="157"/>
                </a:lnTo>
                <a:lnTo>
                  <a:pt x="329" y="143"/>
                </a:lnTo>
                <a:lnTo>
                  <a:pt x="329" y="86"/>
                </a:lnTo>
                <a:lnTo>
                  <a:pt x="384" y="78"/>
                </a:lnTo>
                <a:lnTo>
                  <a:pt x="484" y="9"/>
                </a:lnTo>
                <a:lnTo>
                  <a:pt x="535" y="39"/>
                </a:lnTo>
                <a:lnTo>
                  <a:pt x="592" y="9"/>
                </a:lnTo>
                <a:lnTo>
                  <a:pt x="624" y="29"/>
                </a:lnTo>
                <a:lnTo>
                  <a:pt x="693" y="0"/>
                </a:lnTo>
                <a:lnTo>
                  <a:pt x="720" y="27"/>
                </a:lnTo>
                <a:lnTo>
                  <a:pt x="681" y="94"/>
                </a:lnTo>
                <a:lnTo>
                  <a:pt x="651" y="130"/>
                </a:lnTo>
                <a:lnTo>
                  <a:pt x="679" y="151"/>
                </a:lnTo>
                <a:lnTo>
                  <a:pt x="740" y="128"/>
                </a:lnTo>
                <a:lnTo>
                  <a:pt x="823" y="92"/>
                </a:lnTo>
                <a:lnTo>
                  <a:pt x="878" y="120"/>
                </a:lnTo>
                <a:lnTo>
                  <a:pt x="895" y="59"/>
                </a:lnTo>
                <a:lnTo>
                  <a:pt x="984" y="61"/>
                </a:lnTo>
                <a:lnTo>
                  <a:pt x="1053" y="96"/>
                </a:lnTo>
                <a:lnTo>
                  <a:pt x="1086" y="161"/>
                </a:lnTo>
                <a:lnTo>
                  <a:pt x="1110" y="216"/>
                </a:lnTo>
                <a:lnTo>
                  <a:pt x="1128" y="246"/>
                </a:lnTo>
              </a:path>
            </a:pathLst>
          </a:custGeom>
          <a:solidFill>
            <a:srgbClr val="C4C7CB"/>
          </a:solidFill>
          <a:ln w="635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lIns="91420" tIns="45711" rIns="91420" bIns="4571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149" name="Freeform 92"/>
          <p:cNvSpPr>
            <a:spLocks/>
          </p:cNvSpPr>
          <p:nvPr/>
        </p:nvSpPr>
        <p:spPr bwMode="gray">
          <a:xfrm>
            <a:off x="5322187" y="3211720"/>
            <a:ext cx="782638" cy="525584"/>
          </a:xfrm>
          <a:custGeom>
            <a:avLst/>
            <a:gdLst>
              <a:gd name="T0" fmla="*/ 81 w 987"/>
              <a:gd name="T1" fmla="*/ 0 h 663"/>
              <a:gd name="T2" fmla="*/ 88 w 987"/>
              <a:gd name="T3" fmla="*/ 3 h 663"/>
              <a:gd name="T4" fmla="*/ 96 w 987"/>
              <a:gd name="T5" fmla="*/ 5 h 663"/>
              <a:gd name="T6" fmla="*/ 103 w 987"/>
              <a:gd name="T7" fmla="*/ 2 h 663"/>
              <a:gd name="T8" fmla="*/ 111 w 987"/>
              <a:gd name="T9" fmla="*/ 0 h 663"/>
              <a:gd name="T10" fmla="*/ 119 w 987"/>
              <a:gd name="T11" fmla="*/ 5 h 663"/>
              <a:gd name="T12" fmla="*/ 125 w 987"/>
              <a:gd name="T13" fmla="*/ 15 h 663"/>
              <a:gd name="T14" fmla="*/ 126 w 987"/>
              <a:gd name="T15" fmla="*/ 24 h 663"/>
              <a:gd name="T16" fmla="*/ 128 w 987"/>
              <a:gd name="T17" fmla="*/ 32 h 663"/>
              <a:gd name="T18" fmla="*/ 133 w 987"/>
              <a:gd name="T19" fmla="*/ 37 h 663"/>
              <a:gd name="T20" fmla="*/ 141 w 987"/>
              <a:gd name="T21" fmla="*/ 39 h 663"/>
              <a:gd name="T22" fmla="*/ 149 w 987"/>
              <a:gd name="T23" fmla="*/ 38 h 663"/>
              <a:gd name="T24" fmla="*/ 154 w 987"/>
              <a:gd name="T25" fmla="*/ 33 h 663"/>
              <a:gd name="T26" fmla="*/ 160 w 987"/>
              <a:gd name="T27" fmla="*/ 24 h 663"/>
              <a:gd name="T28" fmla="*/ 167 w 987"/>
              <a:gd name="T29" fmla="*/ 15 h 663"/>
              <a:gd name="T30" fmla="*/ 175 w 987"/>
              <a:gd name="T31" fmla="*/ 6 h 663"/>
              <a:gd name="T32" fmla="*/ 184 w 987"/>
              <a:gd name="T33" fmla="*/ 2 h 663"/>
              <a:gd name="T34" fmla="*/ 191 w 987"/>
              <a:gd name="T35" fmla="*/ 4 h 663"/>
              <a:gd name="T36" fmla="*/ 200 w 987"/>
              <a:gd name="T37" fmla="*/ 9 h 663"/>
              <a:gd name="T38" fmla="*/ 212 w 987"/>
              <a:gd name="T39" fmla="*/ 11 h 663"/>
              <a:gd name="T40" fmla="*/ 224 w 987"/>
              <a:gd name="T41" fmla="*/ 9 h 663"/>
              <a:gd name="T42" fmla="*/ 234 w 987"/>
              <a:gd name="T43" fmla="*/ 7 h 663"/>
              <a:gd name="T44" fmla="*/ 241 w 987"/>
              <a:gd name="T45" fmla="*/ 5 h 663"/>
              <a:gd name="T46" fmla="*/ 246 w 987"/>
              <a:gd name="T47" fmla="*/ 5 h 663"/>
              <a:gd name="T48" fmla="*/ 246 w 987"/>
              <a:gd name="T49" fmla="*/ 12 h 663"/>
              <a:gd name="T50" fmla="*/ 245 w 987"/>
              <a:gd name="T51" fmla="*/ 23 h 663"/>
              <a:gd name="T52" fmla="*/ 243 w 987"/>
              <a:gd name="T53" fmla="*/ 31 h 663"/>
              <a:gd name="T54" fmla="*/ 237 w 987"/>
              <a:gd name="T55" fmla="*/ 32 h 663"/>
              <a:gd name="T56" fmla="*/ 231 w 987"/>
              <a:gd name="T57" fmla="*/ 31 h 663"/>
              <a:gd name="T58" fmla="*/ 225 w 987"/>
              <a:gd name="T59" fmla="*/ 32 h 663"/>
              <a:gd name="T60" fmla="*/ 216 w 987"/>
              <a:gd name="T61" fmla="*/ 41 h 663"/>
              <a:gd name="T62" fmla="*/ 205 w 987"/>
              <a:gd name="T63" fmla="*/ 49 h 663"/>
              <a:gd name="T64" fmla="*/ 198 w 987"/>
              <a:gd name="T65" fmla="*/ 51 h 663"/>
              <a:gd name="T66" fmla="*/ 191 w 987"/>
              <a:gd name="T67" fmla="*/ 52 h 663"/>
              <a:gd name="T68" fmla="*/ 189 w 987"/>
              <a:gd name="T69" fmla="*/ 55 h 663"/>
              <a:gd name="T70" fmla="*/ 191 w 987"/>
              <a:gd name="T71" fmla="*/ 63 h 663"/>
              <a:gd name="T72" fmla="*/ 190 w 987"/>
              <a:gd name="T73" fmla="*/ 72 h 663"/>
              <a:gd name="T74" fmla="*/ 185 w 987"/>
              <a:gd name="T75" fmla="*/ 77 h 663"/>
              <a:gd name="T76" fmla="*/ 177 w 987"/>
              <a:gd name="T77" fmla="*/ 79 h 663"/>
              <a:gd name="T78" fmla="*/ 171 w 987"/>
              <a:gd name="T79" fmla="*/ 79 h 663"/>
              <a:gd name="T80" fmla="*/ 170 w 987"/>
              <a:gd name="T81" fmla="*/ 84 h 663"/>
              <a:gd name="T82" fmla="*/ 170 w 987"/>
              <a:gd name="T83" fmla="*/ 93 h 663"/>
              <a:gd name="T84" fmla="*/ 168 w 987"/>
              <a:gd name="T85" fmla="*/ 101 h 663"/>
              <a:gd name="T86" fmla="*/ 163 w 987"/>
              <a:gd name="T87" fmla="*/ 106 h 663"/>
              <a:gd name="T88" fmla="*/ 157 w 987"/>
              <a:gd name="T89" fmla="*/ 111 h 663"/>
              <a:gd name="T90" fmla="*/ 155 w 987"/>
              <a:gd name="T91" fmla="*/ 118 h 663"/>
              <a:gd name="T92" fmla="*/ 152 w 987"/>
              <a:gd name="T93" fmla="*/ 123 h 663"/>
              <a:gd name="T94" fmla="*/ 139 w 987"/>
              <a:gd name="T95" fmla="*/ 127 h 663"/>
              <a:gd name="T96" fmla="*/ 129 w 987"/>
              <a:gd name="T97" fmla="*/ 143 h 663"/>
              <a:gd name="T98" fmla="*/ 106 w 987"/>
              <a:gd name="T99" fmla="*/ 148 h 663"/>
              <a:gd name="T100" fmla="*/ 89 w 987"/>
              <a:gd name="T101" fmla="*/ 156 h 663"/>
              <a:gd name="T102" fmla="*/ 66 w 987"/>
              <a:gd name="T103" fmla="*/ 144 h 663"/>
              <a:gd name="T104" fmla="*/ 52 w 987"/>
              <a:gd name="T105" fmla="*/ 160 h 663"/>
              <a:gd name="T106" fmla="*/ 13 w 987"/>
              <a:gd name="T107" fmla="*/ 152 h 663"/>
              <a:gd name="T108" fmla="*/ 0 w 987"/>
              <a:gd name="T109" fmla="*/ 140 h 663"/>
              <a:gd name="T110" fmla="*/ 14 w 987"/>
              <a:gd name="T111" fmla="*/ 98 h 663"/>
              <a:gd name="T112" fmla="*/ 8 w 987"/>
              <a:gd name="T113" fmla="*/ 78 h 663"/>
              <a:gd name="T114" fmla="*/ 26 w 987"/>
              <a:gd name="T115" fmla="*/ 45 h 663"/>
              <a:gd name="T116" fmla="*/ 50 w 987"/>
              <a:gd name="T117" fmla="*/ 22 h 663"/>
              <a:gd name="T118" fmla="*/ 80 w 987"/>
              <a:gd name="T119" fmla="*/ 0 h 66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87"/>
              <a:gd name="T181" fmla="*/ 0 h 663"/>
              <a:gd name="T182" fmla="*/ 987 w 987"/>
              <a:gd name="T183" fmla="*/ 663 h 66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87" h="663">
                <a:moveTo>
                  <a:pt x="323" y="0"/>
                </a:moveTo>
                <a:lnTo>
                  <a:pt x="327" y="2"/>
                </a:lnTo>
                <a:lnTo>
                  <a:pt x="339" y="7"/>
                </a:lnTo>
                <a:lnTo>
                  <a:pt x="353" y="13"/>
                </a:lnTo>
                <a:lnTo>
                  <a:pt x="369" y="19"/>
                </a:lnTo>
                <a:lnTo>
                  <a:pt x="384" y="21"/>
                </a:lnTo>
                <a:lnTo>
                  <a:pt x="398" y="19"/>
                </a:lnTo>
                <a:lnTo>
                  <a:pt x="414" y="9"/>
                </a:lnTo>
                <a:lnTo>
                  <a:pt x="432" y="2"/>
                </a:lnTo>
                <a:lnTo>
                  <a:pt x="447" y="2"/>
                </a:lnTo>
                <a:lnTo>
                  <a:pt x="463" y="7"/>
                </a:lnTo>
                <a:lnTo>
                  <a:pt x="479" y="23"/>
                </a:lnTo>
                <a:lnTo>
                  <a:pt x="493" y="43"/>
                </a:lnTo>
                <a:lnTo>
                  <a:pt x="500" y="63"/>
                </a:lnTo>
                <a:lnTo>
                  <a:pt x="504" y="82"/>
                </a:lnTo>
                <a:lnTo>
                  <a:pt x="504" y="98"/>
                </a:lnTo>
                <a:lnTo>
                  <a:pt x="508" y="114"/>
                </a:lnTo>
                <a:lnTo>
                  <a:pt x="512" y="129"/>
                </a:lnTo>
                <a:lnTo>
                  <a:pt x="522" y="143"/>
                </a:lnTo>
                <a:lnTo>
                  <a:pt x="534" y="151"/>
                </a:lnTo>
                <a:lnTo>
                  <a:pt x="550" y="155"/>
                </a:lnTo>
                <a:lnTo>
                  <a:pt x="567" y="157"/>
                </a:lnTo>
                <a:lnTo>
                  <a:pt x="585" y="157"/>
                </a:lnTo>
                <a:lnTo>
                  <a:pt x="599" y="153"/>
                </a:lnTo>
                <a:lnTo>
                  <a:pt x="609" y="147"/>
                </a:lnTo>
                <a:lnTo>
                  <a:pt x="617" y="133"/>
                </a:lnTo>
                <a:lnTo>
                  <a:pt x="628" y="116"/>
                </a:lnTo>
                <a:lnTo>
                  <a:pt x="642" y="96"/>
                </a:lnTo>
                <a:lnTo>
                  <a:pt x="656" y="76"/>
                </a:lnTo>
                <a:lnTo>
                  <a:pt x="668" y="61"/>
                </a:lnTo>
                <a:lnTo>
                  <a:pt x="683" y="43"/>
                </a:lnTo>
                <a:lnTo>
                  <a:pt x="703" y="27"/>
                </a:lnTo>
                <a:lnTo>
                  <a:pt x="723" y="15"/>
                </a:lnTo>
                <a:lnTo>
                  <a:pt x="737" y="9"/>
                </a:lnTo>
                <a:lnTo>
                  <a:pt x="748" y="11"/>
                </a:lnTo>
                <a:lnTo>
                  <a:pt x="764" y="19"/>
                </a:lnTo>
                <a:lnTo>
                  <a:pt x="782" y="27"/>
                </a:lnTo>
                <a:lnTo>
                  <a:pt x="802" y="37"/>
                </a:lnTo>
                <a:lnTo>
                  <a:pt x="823" y="45"/>
                </a:lnTo>
                <a:lnTo>
                  <a:pt x="851" y="47"/>
                </a:lnTo>
                <a:lnTo>
                  <a:pt x="874" y="43"/>
                </a:lnTo>
                <a:lnTo>
                  <a:pt x="896" y="37"/>
                </a:lnTo>
                <a:lnTo>
                  <a:pt x="920" y="33"/>
                </a:lnTo>
                <a:lnTo>
                  <a:pt x="937" y="29"/>
                </a:lnTo>
                <a:lnTo>
                  <a:pt x="953" y="25"/>
                </a:lnTo>
                <a:lnTo>
                  <a:pt x="967" y="21"/>
                </a:lnTo>
                <a:lnTo>
                  <a:pt x="979" y="19"/>
                </a:lnTo>
                <a:lnTo>
                  <a:pt x="985" y="21"/>
                </a:lnTo>
                <a:lnTo>
                  <a:pt x="987" y="31"/>
                </a:lnTo>
                <a:lnTo>
                  <a:pt x="987" y="51"/>
                </a:lnTo>
                <a:lnTo>
                  <a:pt x="985" y="70"/>
                </a:lnTo>
                <a:lnTo>
                  <a:pt x="983" y="92"/>
                </a:lnTo>
                <a:lnTo>
                  <a:pt x="979" y="112"/>
                </a:lnTo>
                <a:lnTo>
                  <a:pt x="973" y="124"/>
                </a:lnTo>
                <a:lnTo>
                  <a:pt x="963" y="128"/>
                </a:lnTo>
                <a:lnTo>
                  <a:pt x="951" y="128"/>
                </a:lnTo>
                <a:lnTo>
                  <a:pt x="937" y="126"/>
                </a:lnTo>
                <a:lnTo>
                  <a:pt x="926" y="124"/>
                </a:lnTo>
                <a:lnTo>
                  <a:pt x="912" y="126"/>
                </a:lnTo>
                <a:lnTo>
                  <a:pt x="902" y="131"/>
                </a:lnTo>
                <a:lnTo>
                  <a:pt x="886" y="147"/>
                </a:lnTo>
                <a:lnTo>
                  <a:pt x="865" y="167"/>
                </a:lnTo>
                <a:lnTo>
                  <a:pt x="843" y="185"/>
                </a:lnTo>
                <a:lnTo>
                  <a:pt x="821" y="198"/>
                </a:lnTo>
                <a:lnTo>
                  <a:pt x="807" y="204"/>
                </a:lnTo>
                <a:lnTo>
                  <a:pt x="792" y="206"/>
                </a:lnTo>
                <a:lnTo>
                  <a:pt x="778" y="206"/>
                </a:lnTo>
                <a:lnTo>
                  <a:pt x="766" y="208"/>
                </a:lnTo>
                <a:lnTo>
                  <a:pt x="760" y="212"/>
                </a:lnTo>
                <a:lnTo>
                  <a:pt x="758" y="222"/>
                </a:lnTo>
                <a:lnTo>
                  <a:pt x="762" y="236"/>
                </a:lnTo>
                <a:lnTo>
                  <a:pt x="764" y="253"/>
                </a:lnTo>
                <a:lnTo>
                  <a:pt x="764" y="271"/>
                </a:lnTo>
                <a:lnTo>
                  <a:pt x="760" y="289"/>
                </a:lnTo>
                <a:lnTo>
                  <a:pt x="754" y="303"/>
                </a:lnTo>
                <a:lnTo>
                  <a:pt x="743" y="311"/>
                </a:lnTo>
                <a:lnTo>
                  <a:pt x="725" y="316"/>
                </a:lnTo>
                <a:lnTo>
                  <a:pt x="709" y="316"/>
                </a:lnTo>
                <a:lnTo>
                  <a:pt x="695" y="316"/>
                </a:lnTo>
                <a:lnTo>
                  <a:pt x="685" y="318"/>
                </a:lnTo>
                <a:lnTo>
                  <a:pt x="682" y="326"/>
                </a:lnTo>
                <a:lnTo>
                  <a:pt x="682" y="338"/>
                </a:lnTo>
                <a:lnTo>
                  <a:pt x="682" y="356"/>
                </a:lnTo>
                <a:lnTo>
                  <a:pt x="682" y="374"/>
                </a:lnTo>
                <a:lnTo>
                  <a:pt x="680" y="391"/>
                </a:lnTo>
                <a:lnTo>
                  <a:pt x="674" y="405"/>
                </a:lnTo>
                <a:lnTo>
                  <a:pt x="668" y="415"/>
                </a:lnTo>
                <a:lnTo>
                  <a:pt x="654" y="425"/>
                </a:lnTo>
                <a:lnTo>
                  <a:pt x="640" y="433"/>
                </a:lnTo>
                <a:lnTo>
                  <a:pt x="630" y="444"/>
                </a:lnTo>
                <a:lnTo>
                  <a:pt x="626" y="458"/>
                </a:lnTo>
                <a:lnTo>
                  <a:pt x="622" y="474"/>
                </a:lnTo>
                <a:lnTo>
                  <a:pt x="617" y="486"/>
                </a:lnTo>
                <a:lnTo>
                  <a:pt x="609" y="494"/>
                </a:lnTo>
                <a:lnTo>
                  <a:pt x="605" y="496"/>
                </a:lnTo>
                <a:lnTo>
                  <a:pt x="558" y="511"/>
                </a:lnTo>
                <a:lnTo>
                  <a:pt x="546" y="572"/>
                </a:lnTo>
                <a:lnTo>
                  <a:pt x="518" y="572"/>
                </a:lnTo>
                <a:lnTo>
                  <a:pt x="461" y="598"/>
                </a:lnTo>
                <a:lnTo>
                  <a:pt x="424" y="594"/>
                </a:lnTo>
                <a:lnTo>
                  <a:pt x="412" y="620"/>
                </a:lnTo>
                <a:lnTo>
                  <a:pt x="357" y="627"/>
                </a:lnTo>
                <a:lnTo>
                  <a:pt x="327" y="643"/>
                </a:lnTo>
                <a:lnTo>
                  <a:pt x="266" y="578"/>
                </a:lnTo>
                <a:lnTo>
                  <a:pt x="229" y="596"/>
                </a:lnTo>
                <a:lnTo>
                  <a:pt x="209" y="643"/>
                </a:lnTo>
                <a:lnTo>
                  <a:pt x="105" y="663"/>
                </a:lnTo>
                <a:lnTo>
                  <a:pt x="54" y="610"/>
                </a:lnTo>
                <a:lnTo>
                  <a:pt x="4" y="612"/>
                </a:lnTo>
                <a:lnTo>
                  <a:pt x="0" y="562"/>
                </a:lnTo>
                <a:lnTo>
                  <a:pt x="69" y="482"/>
                </a:lnTo>
                <a:lnTo>
                  <a:pt x="59" y="395"/>
                </a:lnTo>
                <a:lnTo>
                  <a:pt x="28" y="350"/>
                </a:lnTo>
                <a:lnTo>
                  <a:pt x="32" y="313"/>
                </a:lnTo>
                <a:lnTo>
                  <a:pt x="87" y="265"/>
                </a:lnTo>
                <a:lnTo>
                  <a:pt x="107" y="181"/>
                </a:lnTo>
                <a:lnTo>
                  <a:pt x="168" y="143"/>
                </a:lnTo>
                <a:lnTo>
                  <a:pt x="201" y="88"/>
                </a:lnTo>
                <a:lnTo>
                  <a:pt x="266" y="84"/>
                </a:lnTo>
                <a:lnTo>
                  <a:pt x="323" y="0"/>
                </a:lnTo>
              </a:path>
            </a:pathLst>
          </a:custGeom>
          <a:solidFill>
            <a:srgbClr val="C4C7CB"/>
          </a:solidFill>
          <a:ln w="635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lIns="91420" tIns="45711" rIns="91420" bIns="4571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150" name="Freeform 100"/>
          <p:cNvSpPr>
            <a:spLocks/>
          </p:cNvSpPr>
          <p:nvPr/>
        </p:nvSpPr>
        <p:spPr bwMode="gray">
          <a:xfrm>
            <a:off x="5626987" y="2405082"/>
            <a:ext cx="682624" cy="681196"/>
          </a:xfrm>
          <a:custGeom>
            <a:avLst/>
            <a:gdLst>
              <a:gd name="T0" fmla="*/ 182 w 860"/>
              <a:gd name="T1" fmla="*/ 145 h 858"/>
              <a:gd name="T2" fmla="*/ 179 w 860"/>
              <a:gd name="T3" fmla="*/ 149 h 858"/>
              <a:gd name="T4" fmla="*/ 174 w 860"/>
              <a:gd name="T5" fmla="*/ 152 h 858"/>
              <a:gd name="T6" fmla="*/ 166 w 860"/>
              <a:gd name="T7" fmla="*/ 154 h 858"/>
              <a:gd name="T8" fmla="*/ 156 w 860"/>
              <a:gd name="T9" fmla="*/ 157 h 858"/>
              <a:gd name="T10" fmla="*/ 149 w 860"/>
              <a:gd name="T11" fmla="*/ 163 h 858"/>
              <a:gd name="T12" fmla="*/ 140 w 860"/>
              <a:gd name="T13" fmla="*/ 170 h 858"/>
              <a:gd name="T14" fmla="*/ 133 w 860"/>
              <a:gd name="T15" fmla="*/ 176 h 858"/>
              <a:gd name="T16" fmla="*/ 129 w 860"/>
              <a:gd name="T17" fmla="*/ 180 h 858"/>
              <a:gd name="T18" fmla="*/ 123 w 860"/>
              <a:gd name="T19" fmla="*/ 186 h 858"/>
              <a:gd name="T20" fmla="*/ 119 w 860"/>
              <a:gd name="T21" fmla="*/ 194 h 858"/>
              <a:gd name="T22" fmla="*/ 113 w 860"/>
              <a:gd name="T23" fmla="*/ 201 h 858"/>
              <a:gd name="T24" fmla="*/ 107 w 860"/>
              <a:gd name="T25" fmla="*/ 204 h 858"/>
              <a:gd name="T26" fmla="*/ 103 w 860"/>
              <a:gd name="T27" fmla="*/ 208 h 858"/>
              <a:gd name="T28" fmla="*/ 95 w 860"/>
              <a:gd name="T29" fmla="*/ 213 h 858"/>
              <a:gd name="T30" fmla="*/ 89 w 860"/>
              <a:gd name="T31" fmla="*/ 215 h 858"/>
              <a:gd name="T32" fmla="*/ 88 w 860"/>
              <a:gd name="T33" fmla="*/ 210 h 858"/>
              <a:gd name="T34" fmla="*/ 92 w 860"/>
              <a:gd name="T35" fmla="*/ 204 h 858"/>
              <a:gd name="T36" fmla="*/ 98 w 860"/>
              <a:gd name="T37" fmla="*/ 198 h 858"/>
              <a:gd name="T38" fmla="*/ 103 w 860"/>
              <a:gd name="T39" fmla="*/ 191 h 858"/>
              <a:gd name="T40" fmla="*/ 101 w 860"/>
              <a:gd name="T41" fmla="*/ 187 h 858"/>
              <a:gd name="T42" fmla="*/ 95 w 860"/>
              <a:gd name="T43" fmla="*/ 184 h 858"/>
              <a:gd name="T44" fmla="*/ 91 w 860"/>
              <a:gd name="T45" fmla="*/ 179 h 858"/>
              <a:gd name="T46" fmla="*/ 93 w 860"/>
              <a:gd name="T47" fmla="*/ 170 h 858"/>
              <a:gd name="T48" fmla="*/ 100 w 860"/>
              <a:gd name="T49" fmla="*/ 159 h 858"/>
              <a:gd name="T50" fmla="*/ 107 w 860"/>
              <a:gd name="T51" fmla="*/ 148 h 858"/>
              <a:gd name="T52" fmla="*/ 110 w 860"/>
              <a:gd name="T53" fmla="*/ 140 h 858"/>
              <a:gd name="T54" fmla="*/ 110 w 860"/>
              <a:gd name="T55" fmla="*/ 135 h 858"/>
              <a:gd name="T56" fmla="*/ 105 w 860"/>
              <a:gd name="T57" fmla="*/ 129 h 858"/>
              <a:gd name="T58" fmla="*/ 99 w 860"/>
              <a:gd name="T59" fmla="*/ 123 h 858"/>
              <a:gd name="T60" fmla="*/ 94 w 860"/>
              <a:gd name="T61" fmla="*/ 122 h 858"/>
              <a:gd name="T62" fmla="*/ 87 w 860"/>
              <a:gd name="T63" fmla="*/ 123 h 858"/>
              <a:gd name="T64" fmla="*/ 78 w 860"/>
              <a:gd name="T65" fmla="*/ 123 h 858"/>
              <a:gd name="T66" fmla="*/ 74 w 860"/>
              <a:gd name="T67" fmla="*/ 124 h 858"/>
              <a:gd name="T68" fmla="*/ 70 w 860"/>
              <a:gd name="T69" fmla="*/ 134 h 858"/>
              <a:gd name="T70" fmla="*/ 66 w 860"/>
              <a:gd name="T71" fmla="*/ 145 h 858"/>
              <a:gd name="T72" fmla="*/ 60 w 860"/>
              <a:gd name="T73" fmla="*/ 152 h 858"/>
              <a:gd name="T74" fmla="*/ 53 w 860"/>
              <a:gd name="T75" fmla="*/ 163 h 858"/>
              <a:gd name="T76" fmla="*/ 46 w 860"/>
              <a:gd name="T77" fmla="*/ 169 h 858"/>
              <a:gd name="T78" fmla="*/ 41 w 860"/>
              <a:gd name="T79" fmla="*/ 172 h 858"/>
              <a:gd name="T80" fmla="*/ 34 w 860"/>
              <a:gd name="T81" fmla="*/ 167 h 858"/>
              <a:gd name="T82" fmla="*/ 14 w 860"/>
              <a:gd name="T83" fmla="*/ 147 h 858"/>
              <a:gd name="T84" fmla="*/ 5 w 860"/>
              <a:gd name="T85" fmla="*/ 127 h 858"/>
              <a:gd name="T86" fmla="*/ 7 w 860"/>
              <a:gd name="T87" fmla="*/ 101 h 858"/>
              <a:gd name="T88" fmla="*/ 3 w 860"/>
              <a:gd name="T89" fmla="*/ 79 h 858"/>
              <a:gd name="T90" fmla="*/ 21 w 860"/>
              <a:gd name="T91" fmla="*/ 80 h 858"/>
              <a:gd name="T92" fmla="*/ 43 w 860"/>
              <a:gd name="T93" fmla="*/ 78 h 858"/>
              <a:gd name="T94" fmla="*/ 69 w 860"/>
              <a:gd name="T95" fmla="*/ 53 h 858"/>
              <a:gd name="T96" fmla="*/ 94 w 860"/>
              <a:gd name="T97" fmla="*/ 44 h 858"/>
              <a:gd name="T98" fmla="*/ 108 w 860"/>
              <a:gd name="T99" fmla="*/ 37 h 858"/>
              <a:gd name="T100" fmla="*/ 131 w 860"/>
              <a:gd name="T101" fmla="*/ 12 h 858"/>
              <a:gd name="T102" fmla="*/ 149 w 860"/>
              <a:gd name="T103" fmla="*/ 6 h 858"/>
              <a:gd name="T104" fmla="*/ 182 w 860"/>
              <a:gd name="T105" fmla="*/ 30 h 858"/>
              <a:gd name="T106" fmla="*/ 194 w 860"/>
              <a:gd name="T107" fmla="*/ 60 h 858"/>
              <a:gd name="T108" fmla="*/ 215 w 860"/>
              <a:gd name="T109" fmla="*/ 101 h 858"/>
              <a:gd name="T110" fmla="*/ 183 w 860"/>
              <a:gd name="T111" fmla="*/ 134 h 85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860"/>
              <a:gd name="T169" fmla="*/ 0 h 858"/>
              <a:gd name="T170" fmla="*/ 860 w 860"/>
              <a:gd name="T171" fmla="*/ 858 h 85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860" h="858">
                <a:moveTo>
                  <a:pt x="725" y="575"/>
                </a:moveTo>
                <a:lnTo>
                  <a:pt x="725" y="579"/>
                </a:lnTo>
                <a:lnTo>
                  <a:pt x="719" y="585"/>
                </a:lnTo>
                <a:lnTo>
                  <a:pt x="713" y="594"/>
                </a:lnTo>
                <a:lnTo>
                  <a:pt x="705" y="604"/>
                </a:lnTo>
                <a:lnTo>
                  <a:pt x="695" y="608"/>
                </a:lnTo>
                <a:lnTo>
                  <a:pt x="681" y="610"/>
                </a:lnTo>
                <a:lnTo>
                  <a:pt x="664" y="614"/>
                </a:lnTo>
                <a:lnTo>
                  <a:pt x="642" y="618"/>
                </a:lnTo>
                <a:lnTo>
                  <a:pt x="622" y="626"/>
                </a:lnTo>
                <a:lnTo>
                  <a:pt x="607" y="638"/>
                </a:lnTo>
                <a:lnTo>
                  <a:pt x="593" y="651"/>
                </a:lnTo>
                <a:lnTo>
                  <a:pt x="577" y="665"/>
                </a:lnTo>
                <a:lnTo>
                  <a:pt x="559" y="679"/>
                </a:lnTo>
                <a:lnTo>
                  <a:pt x="544" y="693"/>
                </a:lnTo>
                <a:lnTo>
                  <a:pt x="530" y="703"/>
                </a:lnTo>
                <a:lnTo>
                  <a:pt x="522" y="711"/>
                </a:lnTo>
                <a:lnTo>
                  <a:pt x="514" y="718"/>
                </a:lnTo>
                <a:lnTo>
                  <a:pt x="502" y="730"/>
                </a:lnTo>
                <a:lnTo>
                  <a:pt x="492" y="744"/>
                </a:lnTo>
                <a:lnTo>
                  <a:pt x="481" y="760"/>
                </a:lnTo>
                <a:lnTo>
                  <a:pt x="475" y="774"/>
                </a:lnTo>
                <a:lnTo>
                  <a:pt x="465" y="789"/>
                </a:lnTo>
                <a:lnTo>
                  <a:pt x="451" y="801"/>
                </a:lnTo>
                <a:lnTo>
                  <a:pt x="437" y="809"/>
                </a:lnTo>
                <a:lnTo>
                  <a:pt x="427" y="815"/>
                </a:lnTo>
                <a:lnTo>
                  <a:pt x="422" y="823"/>
                </a:lnTo>
                <a:lnTo>
                  <a:pt x="410" y="831"/>
                </a:lnTo>
                <a:lnTo>
                  <a:pt x="394" y="840"/>
                </a:lnTo>
                <a:lnTo>
                  <a:pt x="380" y="850"/>
                </a:lnTo>
                <a:lnTo>
                  <a:pt x="364" y="856"/>
                </a:lnTo>
                <a:lnTo>
                  <a:pt x="355" y="858"/>
                </a:lnTo>
                <a:lnTo>
                  <a:pt x="349" y="854"/>
                </a:lnTo>
                <a:lnTo>
                  <a:pt x="349" y="838"/>
                </a:lnTo>
                <a:lnTo>
                  <a:pt x="355" y="827"/>
                </a:lnTo>
                <a:lnTo>
                  <a:pt x="366" y="815"/>
                </a:lnTo>
                <a:lnTo>
                  <a:pt x="380" y="801"/>
                </a:lnTo>
                <a:lnTo>
                  <a:pt x="392" y="789"/>
                </a:lnTo>
                <a:lnTo>
                  <a:pt x="404" y="775"/>
                </a:lnTo>
                <a:lnTo>
                  <a:pt x="410" y="764"/>
                </a:lnTo>
                <a:lnTo>
                  <a:pt x="410" y="754"/>
                </a:lnTo>
                <a:lnTo>
                  <a:pt x="404" y="748"/>
                </a:lnTo>
                <a:lnTo>
                  <a:pt x="392" y="742"/>
                </a:lnTo>
                <a:lnTo>
                  <a:pt x="380" y="734"/>
                </a:lnTo>
                <a:lnTo>
                  <a:pt x="370" y="726"/>
                </a:lnTo>
                <a:lnTo>
                  <a:pt x="364" y="716"/>
                </a:lnTo>
                <a:lnTo>
                  <a:pt x="364" y="699"/>
                </a:lnTo>
                <a:lnTo>
                  <a:pt x="372" y="679"/>
                </a:lnTo>
                <a:lnTo>
                  <a:pt x="382" y="661"/>
                </a:lnTo>
                <a:lnTo>
                  <a:pt x="400" y="636"/>
                </a:lnTo>
                <a:lnTo>
                  <a:pt x="418" y="608"/>
                </a:lnTo>
                <a:lnTo>
                  <a:pt x="425" y="592"/>
                </a:lnTo>
                <a:lnTo>
                  <a:pt x="433" y="575"/>
                </a:lnTo>
                <a:lnTo>
                  <a:pt x="441" y="559"/>
                </a:lnTo>
                <a:lnTo>
                  <a:pt x="443" y="547"/>
                </a:lnTo>
                <a:lnTo>
                  <a:pt x="439" y="537"/>
                </a:lnTo>
                <a:lnTo>
                  <a:pt x="429" y="526"/>
                </a:lnTo>
                <a:lnTo>
                  <a:pt x="418" y="514"/>
                </a:lnTo>
                <a:lnTo>
                  <a:pt x="404" y="502"/>
                </a:lnTo>
                <a:lnTo>
                  <a:pt x="394" y="494"/>
                </a:lnTo>
                <a:lnTo>
                  <a:pt x="384" y="490"/>
                </a:lnTo>
                <a:lnTo>
                  <a:pt x="374" y="490"/>
                </a:lnTo>
                <a:lnTo>
                  <a:pt x="362" y="492"/>
                </a:lnTo>
                <a:lnTo>
                  <a:pt x="345" y="494"/>
                </a:lnTo>
                <a:lnTo>
                  <a:pt x="325" y="494"/>
                </a:lnTo>
                <a:lnTo>
                  <a:pt x="311" y="492"/>
                </a:lnTo>
                <a:lnTo>
                  <a:pt x="301" y="492"/>
                </a:lnTo>
                <a:lnTo>
                  <a:pt x="294" y="498"/>
                </a:lnTo>
                <a:lnTo>
                  <a:pt x="286" y="512"/>
                </a:lnTo>
                <a:lnTo>
                  <a:pt x="280" y="533"/>
                </a:lnTo>
                <a:lnTo>
                  <a:pt x="272" y="557"/>
                </a:lnTo>
                <a:lnTo>
                  <a:pt x="264" y="577"/>
                </a:lnTo>
                <a:lnTo>
                  <a:pt x="254" y="592"/>
                </a:lnTo>
                <a:lnTo>
                  <a:pt x="242" y="608"/>
                </a:lnTo>
                <a:lnTo>
                  <a:pt x="227" y="630"/>
                </a:lnTo>
                <a:lnTo>
                  <a:pt x="211" y="650"/>
                </a:lnTo>
                <a:lnTo>
                  <a:pt x="197" y="663"/>
                </a:lnTo>
                <a:lnTo>
                  <a:pt x="183" y="673"/>
                </a:lnTo>
                <a:lnTo>
                  <a:pt x="172" y="681"/>
                </a:lnTo>
                <a:lnTo>
                  <a:pt x="162" y="687"/>
                </a:lnTo>
                <a:lnTo>
                  <a:pt x="158" y="691"/>
                </a:lnTo>
                <a:lnTo>
                  <a:pt x="134" y="667"/>
                </a:lnTo>
                <a:lnTo>
                  <a:pt x="103" y="620"/>
                </a:lnTo>
                <a:lnTo>
                  <a:pt x="55" y="587"/>
                </a:lnTo>
                <a:lnTo>
                  <a:pt x="0" y="569"/>
                </a:lnTo>
                <a:lnTo>
                  <a:pt x="20" y="510"/>
                </a:lnTo>
                <a:lnTo>
                  <a:pt x="53" y="457"/>
                </a:lnTo>
                <a:lnTo>
                  <a:pt x="30" y="402"/>
                </a:lnTo>
                <a:lnTo>
                  <a:pt x="30" y="337"/>
                </a:lnTo>
                <a:lnTo>
                  <a:pt x="10" y="315"/>
                </a:lnTo>
                <a:lnTo>
                  <a:pt x="40" y="285"/>
                </a:lnTo>
                <a:lnTo>
                  <a:pt x="81" y="317"/>
                </a:lnTo>
                <a:lnTo>
                  <a:pt x="126" y="382"/>
                </a:lnTo>
                <a:lnTo>
                  <a:pt x="170" y="311"/>
                </a:lnTo>
                <a:lnTo>
                  <a:pt x="215" y="274"/>
                </a:lnTo>
                <a:lnTo>
                  <a:pt x="274" y="209"/>
                </a:lnTo>
                <a:lnTo>
                  <a:pt x="349" y="189"/>
                </a:lnTo>
                <a:lnTo>
                  <a:pt x="376" y="173"/>
                </a:lnTo>
                <a:lnTo>
                  <a:pt x="380" y="134"/>
                </a:lnTo>
                <a:lnTo>
                  <a:pt x="431" y="146"/>
                </a:lnTo>
                <a:lnTo>
                  <a:pt x="475" y="108"/>
                </a:lnTo>
                <a:lnTo>
                  <a:pt x="524" y="47"/>
                </a:lnTo>
                <a:lnTo>
                  <a:pt x="524" y="0"/>
                </a:lnTo>
                <a:lnTo>
                  <a:pt x="595" y="22"/>
                </a:lnTo>
                <a:lnTo>
                  <a:pt x="679" y="45"/>
                </a:lnTo>
                <a:lnTo>
                  <a:pt x="725" y="120"/>
                </a:lnTo>
                <a:lnTo>
                  <a:pt x="784" y="187"/>
                </a:lnTo>
                <a:lnTo>
                  <a:pt x="774" y="240"/>
                </a:lnTo>
                <a:lnTo>
                  <a:pt x="860" y="317"/>
                </a:lnTo>
                <a:lnTo>
                  <a:pt x="860" y="402"/>
                </a:lnTo>
                <a:lnTo>
                  <a:pt x="815" y="425"/>
                </a:lnTo>
                <a:lnTo>
                  <a:pt x="731" y="533"/>
                </a:lnTo>
                <a:lnTo>
                  <a:pt x="725" y="575"/>
                </a:lnTo>
              </a:path>
            </a:pathLst>
          </a:custGeom>
          <a:solidFill>
            <a:srgbClr val="C4C7CB"/>
          </a:solidFill>
          <a:ln w="635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lIns="91420" tIns="45711" rIns="91420" bIns="4571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151" name="Freeform 82"/>
          <p:cNvSpPr>
            <a:spLocks/>
          </p:cNvSpPr>
          <p:nvPr/>
        </p:nvSpPr>
        <p:spPr bwMode="gray">
          <a:xfrm>
            <a:off x="5793798" y="4116803"/>
            <a:ext cx="449263" cy="504942"/>
          </a:xfrm>
          <a:custGeom>
            <a:avLst/>
            <a:gdLst>
              <a:gd name="T0" fmla="*/ 109 w 565"/>
              <a:gd name="T1" fmla="*/ 11 h 638"/>
              <a:gd name="T2" fmla="*/ 106 w 565"/>
              <a:gd name="T3" fmla="*/ 11 h 638"/>
              <a:gd name="T4" fmla="*/ 103 w 565"/>
              <a:gd name="T5" fmla="*/ 14 h 638"/>
              <a:gd name="T6" fmla="*/ 100 w 565"/>
              <a:gd name="T7" fmla="*/ 21 h 638"/>
              <a:gd name="T8" fmla="*/ 99 w 565"/>
              <a:gd name="T9" fmla="*/ 28 h 638"/>
              <a:gd name="T10" fmla="*/ 96 w 565"/>
              <a:gd name="T11" fmla="*/ 31 h 638"/>
              <a:gd name="T12" fmla="*/ 90 w 565"/>
              <a:gd name="T13" fmla="*/ 29 h 638"/>
              <a:gd name="T14" fmla="*/ 84 w 565"/>
              <a:gd name="T15" fmla="*/ 26 h 638"/>
              <a:gd name="T16" fmla="*/ 80 w 565"/>
              <a:gd name="T17" fmla="*/ 26 h 638"/>
              <a:gd name="T18" fmla="*/ 82 w 565"/>
              <a:gd name="T19" fmla="*/ 32 h 638"/>
              <a:gd name="T20" fmla="*/ 87 w 565"/>
              <a:gd name="T21" fmla="*/ 36 h 638"/>
              <a:gd name="T22" fmla="*/ 93 w 565"/>
              <a:gd name="T23" fmla="*/ 38 h 638"/>
              <a:gd name="T24" fmla="*/ 101 w 565"/>
              <a:gd name="T25" fmla="*/ 35 h 638"/>
              <a:gd name="T26" fmla="*/ 104 w 565"/>
              <a:gd name="T27" fmla="*/ 31 h 638"/>
              <a:gd name="T28" fmla="*/ 106 w 565"/>
              <a:gd name="T29" fmla="*/ 25 h 638"/>
              <a:gd name="T30" fmla="*/ 110 w 565"/>
              <a:gd name="T31" fmla="*/ 24 h 638"/>
              <a:gd name="T32" fmla="*/ 117 w 565"/>
              <a:gd name="T33" fmla="*/ 30 h 638"/>
              <a:gd name="T34" fmla="*/ 126 w 565"/>
              <a:gd name="T35" fmla="*/ 34 h 638"/>
              <a:gd name="T36" fmla="*/ 131 w 565"/>
              <a:gd name="T37" fmla="*/ 36 h 638"/>
              <a:gd name="T38" fmla="*/ 138 w 565"/>
              <a:gd name="T39" fmla="*/ 38 h 638"/>
              <a:gd name="T40" fmla="*/ 142 w 565"/>
              <a:gd name="T41" fmla="*/ 44 h 638"/>
              <a:gd name="T42" fmla="*/ 139 w 565"/>
              <a:gd name="T43" fmla="*/ 51 h 638"/>
              <a:gd name="T44" fmla="*/ 133 w 565"/>
              <a:gd name="T45" fmla="*/ 58 h 638"/>
              <a:gd name="T46" fmla="*/ 130 w 565"/>
              <a:gd name="T47" fmla="*/ 60 h 638"/>
              <a:gd name="T48" fmla="*/ 134 w 565"/>
              <a:gd name="T49" fmla="*/ 60 h 638"/>
              <a:gd name="T50" fmla="*/ 139 w 565"/>
              <a:gd name="T51" fmla="*/ 60 h 638"/>
              <a:gd name="T52" fmla="*/ 141 w 565"/>
              <a:gd name="T53" fmla="*/ 63 h 638"/>
              <a:gd name="T54" fmla="*/ 136 w 565"/>
              <a:gd name="T55" fmla="*/ 67 h 638"/>
              <a:gd name="T56" fmla="*/ 129 w 565"/>
              <a:gd name="T57" fmla="*/ 71 h 638"/>
              <a:gd name="T58" fmla="*/ 126 w 565"/>
              <a:gd name="T59" fmla="*/ 73 h 638"/>
              <a:gd name="T60" fmla="*/ 129 w 565"/>
              <a:gd name="T61" fmla="*/ 73 h 638"/>
              <a:gd name="T62" fmla="*/ 135 w 565"/>
              <a:gd name="T63" fmla="*/ 78 h 638"/>
              <a:gd name="T64" fmla="*/ 136 w 565"/>
              <a:gd name="T65" fmla="*/ 88 h 638"/>
              <a:gd name="T66" fmla="*/ 138 w 565"/>
              <a:gd name="T67" fmla="*/ 98 h 638"/>
              <a:gd name="T68" fmla="*/ 141 w 565"/>
              <a:gd name="T69" fmla="*/ 104 h 638"/>
              <a:gd name="T70" fmla="*/ 141 w 565"/>
              <a:gd name="T71" fmla="*/ 108 h 638"/>
              <a:gd name="T72" fmla="*/ 136 w 565"/>
              <a:gd name="T73" fmla="*/ 112 h 638"/>
              <a:gd name="T74" fmla="*/ 129 w 565"/>
              <a:gd name="T75" fmla="*/ 111 h 638"/>
              <a:gd name="T76" fmla="*/ 123 w 565"/>
              <a:gd name="T77" fmla="*/ 110 h 638"/>
              <a:gd name="T78" fmla="*/ 119 w 565"/>
              <a:gd name="T79" fmla="*/ 116 h 638"/>
              <a:gd name="T80" fmla="*/ 118 w 565"/>
              <a:gd name="T81" fmla="*/ 122 h 638"/>
              <a:gd name="T82" fmla="*/ 116 w 565"/>
              <a:gd name="T83" fmla="*/ 129 h 638"/>
              <a:gd name="T84" fmla="*/ 113 w 565"/>
              <a:gd name="T85" fmla="*/ 136 h 638"/>
              <a:gd name="T86" fmla="*/ 112 w 565"/>
              <a:gd name="T87" fmla="*/ 146 h 638"/>
              <a:gd name="T88" fmla="*/ 112 w 565"/>
              <a:gd name="T89" fmla="*/ 150 h 638"/>
              <a:gd name="T90" fmla="*/ 102 w 565"/>
              <a:gd name="T91" fmla="*/ 158 h 638"/>
              <a:gd name="T92" fmla="*/ 88 w 565"/>
              <a:gd name="T93" fmla="*/ 158 h 638"/>
              <a:gd name="T94" fmla="*/ 69 w 565"/>
              <a:gd name="T95" fmla="*/ 148 h 638"/>
              <a:gd name="T96" fmla="*/ 47 w 565"/>
              <a:gd name="T97" fmla="*/ 155 h 638"/>
              <a:gd name="T98" fmla="*/ 35 w 565"/>
              <a:gd name="T99" fmla="*/ 128 h 638"/>
              <a:gd name="T100" fmla="*/ 20 w 565"/>
              <a:gd name="T101" fmla="*/ 113 h 638"/>
              <a:gd name="T102" fmla="*/ 5 w 565"/>
              <a:gd name="T103" fmla="*/ 83 h 638"/>
              <a:gd name="T104" fmla="*/ 27 w 565"/>
              <a:gd name="T105" fmla="*/ 49 h 638"/>
              <a:gd name="T106" fmla="*/ 42 w 565"/>
              <a:gd name="T107" fmla="*/ 36 h 638"/>
              <a:gd name="T108" fmla="*/ 46 w 565"/>
              <a:gd name="T109" fmla="*/ 12 h 638"/>
              <a:gd name="T110" fmla="*/ 56 w 565"/>
              <a:gd name="T111" fmla="*/ 0 h 638"/>
              <a:gd name="T112" fmla="*/ 76 w 565"/>
              <a:gd name="T113" fmla="*/ 7 h 638"/>
              <a:gd name="T114" fmla="*/ 96 w 565"/>
              <a:gd name="T115" fmla="*/ 1 h 638"/>
              <a:gd name="T116" fmla="*/ 109 w 565"/>
              <a:gd name="T117" fmla="*/ 11 h 6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65"/>
              <a:gd name="T178" fmla="*/ 0 h 638"/>
              <a:gd name="T179" fmla="*/ 565 w 565"/>
              <a:gd name="T180" fmla="*/ 638 h 63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65" h="638">
                <a:moveTo>
                  <a:pt x="433" y="44"/>
                </a:moveTo>
                <a:lnTo>
                  <a:pt x="433" y="44"/>
                </a:lnTo>
                <a:lnTo>
                  <a:pt x="429" y="46"/>
                </a:lnTo>
                <a:lnTo>
                  <a:pt x="423" y="47"/>
                </a:lnTo>
                <a:lnTo>
                  <a:pt x="417" y="53"/>
                </a:lnTo>
                <a:lnTo>
                  <a:pt x="411" y="59"/>
                </a:lnTo>
                <a:lnTo>
                  <a:pt x="403" y="69"/>
                </a:lnTo>
                <a:lnTo>
                  <a:pt x="398" y="85"/>
                </a:lnTo>
                <a:lnTo>
                  <a:pt x="396" y="99"/>
                </a:lnTo>
                <a:lnTo>
                  <a:pt x="394" y="112"/>
                </a:lnTo>
                <a:lnTo>
                  <a:pt x="392" y="122"/>
                </a:lnTo>
                <a:lnTo>
                  <a:pt x="384" y="126"/>
                </a:lnTo>
                <a:lnTo>
                  <a:pt x="372" y="122"/>
                </a:lnTo>
                <a:lnTo>
                  <a:pt x="360" y="118"/>
                </a:lnTo>
                <a:lnTo>
                  <a:pt x="346" y="110"/>
                </a:lnTo>
                <a:lnTo>
                  <a:pt x="335" y="107"/>
                </a:lnTo>
                <a:lnTo>
                  <a:pt x="325" y="105"/>
                </a:lnTo>
                <a:lnTo>
                  <a:pt x="319" y="107"/>
                </a:lnTo>
                <a:lnTo>
                  <a:pt x="317" y="118"/>
                </a:lnTo>
                <a:lnTo>
                  <a:pt x="325" y="128"/>
                </a:lnTo>
                <a:lnTo>
                  <a:pt x="337" y="138"/>
                </a:lnTo>
                <a:lnTo>
                  <a:pt x="346" y="146"/>
                </a:lnTo>
                <a:lnTo>
                  <a:pt x="358" y="152"/>
                </a:lnTo>
                <a:lnTo>
                  <a:pt x="372" y="154"/>
                </a:lnTo>
                <a:lnTo>
                  <a:pt x="388" y="150"/>
                </a:lnTo>
                <a:lnTo>
                  <a:pt x="402" y="142"/>
                </a:lnTo>
                <a:lnTo>
                  <a:pt x="407" y="134"/>
                </a:lnTo>
                <a:lnTo>
                  <a:pt x="413" y="124"/>
                </a:lnTo>
                <a:lnTo>
                  <a:pt x="417" y="112"/>
                </a:lnTo>
                <a:lnTo>
                  <a:pt x="423" y="103"/>
                </a:lnTo>
                <a:lnTo>
                  <a:pt x="429" y="97"/>
                </a:lnTo>
                <a:lnTo>
                  <a:pt x="437" y="97"/>
                </a:lnTo>
                <a:lnTo>
                  <a:pt x="447" y="105"/>
                </a:lnTo>
                <a:lnTo>
                  <a:pt x="468" y="122"/>
                </a:lnTo>
                <a:lnTo>
                  <a:pt x="486" y="132"/>
                </a:lnTo>
                <a:lnTo>
                  <a:pt x="502" y="138"/>
                </a:lnTo>
                <a:lnTo>
                  <a:pt x="514" y="142"/>
                </a:lnTo>
                <a:lnTo>
                  <a:pt x="524" y="144"/>
                </a:lnTo>
                <a:lnTo>
                  <a:pt x="537" y="148"/>
                </a:lnTo>
                <a:lnTo>
                  <a:pt x="549" y="154"/>
                </a:lnTo>
                <a:lnTo>
                  <a:pt x="559" y="164"/>
                </a:lnTo>
                <a:lnTo>
                  <a:pt x="565" y="177"/>
                </a:lnTo>
                <a:lnTo>
                  <a:pt x="561" y="191"/>
                </a:lnTo>
                <a:lnTo>
                  <a:pt x="553" y="207"/>
                </a:lnTo>
                <a:lnTo>
                  <a:pt x="543" y="221"/>
                </a:lnTo>
                <a:lnTo>
                  <a:pt x="531" y="232"/>
                </a:lnTo>
                <a:lnTo>
                  <a:pt x="524" y="240"/>
                </a:lnTo>
                <a:lnTo>
                  <a:pt x="520" y="242"/>
                </a:lnTo>
                <a:lnTo>
                  <a:pt x="524" y="242"/>
                </a:lnTo>
                <a:lnTo>
                  <a:pt x="533" y="242"/>
                </a:lnTo>
                <a:lnTo>
                  <a:pt x="543" y="240"/>
                </a:lnTo>
                <a:lnTo>
                  <a:pt x="555" y="242"/>
                </a:lnTo>
                <a:lnTo>
                  <a:pt x="561" y="246"/>
                </a:lnTo>
                <a:lnTo>
                  <a:pt x="561" y="252"/>
                </a:lnTo>
                <a:lnTo>
                  <a:pt x="555" y="262"/>
                </a:lnTo>
                <a:lnTo>
                  <a:pt x="543" y="270"/>
                </a:lnTo>
                <a:lnTo>
                  <a:pt x="529" y="278"/>
                </a:lnTo>
                <a:lnTo>
                  <a:pt x="516" y="286"/>
                </a:lnTo>
                <a:lnTo>
                  <a:pt x="506" y="290"/>
                </a:lnTo>
                <a:lnTo>
                  <a:pt x="502" y="292"/>
                </a:lnTo>
                <a:lnTo>
                  <a:pt x="506" y="292"/>
                </a:lnTo>
                <a:lnTo>
                  <a:pt x="516" y="295"/>
                </a:lnTo>
                <a:lnTo>
                  <a:pt x="528" y="303"/>
                </a:lnTo>
                <a:lnTo>
                  <a:pt x="537" y="315"/>
                </a:lnTo>
                <a:lnTo>
                  <a:pt x="541" y="329"/>
                </a:lnTo>
                <a:lnTo>
                  <a:pt x="543" y="353"/>
                </a:lnTo>
                <a:lnTo>
                  <a:pt x="543" y="374"/>
                </a:lnTo>
                <a:lnTo>
                  <a:pt x="549" y="396"/>
                </a:lnTo>
                <a:lnTo>
                  <a:pt x="555" y="408"/>
                </a:lnTo>
                <a:lnTo>
                  <a:pt x="561" y="418"/>
                </a:lnTo>
                <a:lnTo>
                  <a:pt x="565" y="425"/>
                </a:lnTo>
                <a:lnTo>
                  <a:pt x="563" y="435"/>
                </a:lnTo>
                <a:lnTo>
                  <a:pt x="553" y="445"/>
                </a:lnTo>
                <a:lnTo>
                  <a:pt x="541" y="451"/>
                </a:lnTo>
                <a:lnTo>
                  <a:pt x="528" y="449"/>
                </a:lnTo>
                <a:lnTo>
                  <a:pt x="514" y="445"/>
                </a:lnTo>
                <a:lnTo>
                  <a:pt x="502" y="441"/>
                </a:lnTo>
                <a:lnTo>
                  <a:pt x="490" y="443"/>
                </a:lnTo>
                <a:lnTo>
                  <a:pt x="482" y="453"/>
                </a:lnTo>
                <a:lnTo>
                  <a:pt x="476" y="465"/>
                </a:lnTo>
                <a:lnTo>
                  <a:pt x="474" y="479"/>
                </a:lnTo>
                <a:lnTo>
                  <a:pt x="472" y="492"/>
                </a:lnTo>
                <a:lnTo>
                  <a:pt x="470" y="506"/>
                </a:lnTo>
                <a:lnTo>
                  <a:pt x="463" y="518"/>
                </a:lnTo>
                <a:lnTo>
                  <a:pt x="457" y="532"/>
                </a:lnTo>
                <a:lnTo>
                  <a:pt x="449" y="545"/>
                </a:lnTo>
                <a:lnTo>
                  <a:pt x="447" y="567"/>
                </a:lnTo>
                <a:lnTo>
                  <a:pt x="445" y="587"/>
                </a:lnTo>
                <a:lnTo>
                  <a:pt x="445" y="599"/>
                </a:lnTo>
                <a:lnTo>
                  <a:pt x="445" y="604"/>
                </a:lnTo>
                <a:lnTo>
                  <a:pt x="445" y="606"/>
                </a:lnTo>
                <a:lnTo>
                  <a:pt x="405" y="634"/>
                </a:lnTo>
                <a:lnTo>
                  <a:pt x="382" y="610"/>
                </a:lnTo>
                <a:lnTo>
                  <a:pt x="350" y="634"/>
                </a:lnTo>
                <a:lnTo>
                  <a:pt x="317" y="638"/>
                </a:lnTo>
                <a:lnTo>
                  <a:pt x="274" y="595"/>
                </a:lnTo>
                <a:lnTo>
                  <a:pt x="234" y="638"/>
                </a:lnTo>
                <a:lnTo>
                  <a:pt x="185" y="622"/>
                </a:lnTo>
                <a:lnTo>
                  <a:pt x="146" y="565"/>
                </a:lnTo>
                <a:lnTo>
                  <a:pt x="140" y="514"/>
                </a:lnTo>
                <a:lnTo>
                  <a:pt x="91" y="514"/>
                </a:lnTo>
                <a:lnTo>
                  <a:pt x="77" y="453"/>
                </a:lnTo>
                <a:lnTo>
                  <a:pt x="0" y="394"/>
                </a:lnTo>
                <a:lnTo>
                  <a:pt x="18" y="333"/>
                </a:lnTo>
                <a:lnTo>
                  <a:pt x="77" y="272"/>
                </a:lnTo>
                <a:lnTo>
                  <a:pt x="106" y="199"/>
                </a:lnTo>
                <a:lnTo>
                  <a:pt x="134" y="156"/>
                </a:lnTo>
                <a:lnTo>
                  <a:pt x="165" y="144"/>
                </a:lnTo>
                <a:lnTo>
                  <a:pt x="144" y="101"/>
                </a:lnTo>
                <a:lnTo>
                  <a:pt x="183" y="51"/>
                </a:lnTo>
                <a:lnTo>
                  <a:pt x="179" y="8"/>
                </a:lnTo>
                <a:lnTo>
                  <a:pt x="224" y="0"/>
                </a:lnTo>
                <a:lnTo>
                  <a:pt x="252" y="34"/>
                </a:lnTo>
                <a:lnTo>
                  <a:pt x="301" y="30"/>
                </a:lnTo>
                <a:lnTo>
                  <a:pt x="344" y="20"/>
                </a:lnTo>
                <a:lnTo>
                  <a:pt x="384" y="4"/>
                </a:lnTo>
                <a:lnTo>
                  <a:pt x="415" y="22"/>
                </a:lnTo>
                <a:lnTo>
                  <a:pt x="433" y="44"/>
                </a:lnTo>
              </a:path>
            </a:pathLst>
          </a:custGeom>
          <a:solidFill>
            <a:srgbClr val="C4C7CB"/>
          </a:solidFill>
          <a:ln w="635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lIns="91420" tIns="45711" rIns="91420" bIns="4571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cxnSp>
        <p:nvCxnSpPr>
          <p:cNvPr id="152" name="直接连接符 151"/>
          <p:cNvCxnSpPr/>
          <p:nvPr/>
        </p:nvCxnSpPr>
        <p:spPr>
          <a:xfrm>
            <a:off x="6227399" y="2833014"/>
            <a:ext cx="252412" cy="248502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</p:spPr>
      </p:cxnSp>
      <p:cxnSp>
        <p:nvCxnSpPr>
          <p:cNvPr id="153" name="直接连接符 152"/>
          <p:cNvCxnSpPr/>
          <p:nvPr/>
        </p:nvCxnSpPr>
        <p:spPr>
          <a:xfrm>
            <a:off x="6479812" y="3081514"/>
            <a:ext cx="2251650" cy="0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</p:spPr>
      </p:cxnSp>
      <p:cxnSp>
        <p:nvCxnSpPr>
          <p:cNvPr id="154" name="直接连接符 153"/>
          <p:cNvCxnSpPr/>
          <p:nvPr/>
        </p:nvCxnSpPr>
        <p:spPr>
          <a:xfrm>
            <a:off x="6013944" y="3342636"/>
            <a:ext cx="252412" cy="248502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</p:spPr>
      </p:cxnSp>
      <p:cxnSp>
        <p:nvCxnSpPr>
          <p:cNvPr id="155" name="直接连接符 154"/>
          <p:cNvCxnSpPr/>
          <p:nvPr/>
        </p:nvCxnSpPr>
        <p:spPr>
          <a:xfrm>
            <a:off x="6266358" y="3591138"/>
            <a:ext cx="2465104" cy="0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</p:spPr>
      </p:cxnSp>
      <p:cxnSp>
        <p:nvCxnSpPr>
          <p:cNvPr id="156" name="直接连接符 155"/>
          <p:cNvCxnSpPr/>
          <p:nvPr/>
        </p:nvCxnSpPr>
        <p:spPr>
          <a:xfrm flipV="1">
            <a:off x="6163561" y="4254949"/>
            <a:ext cx="316249" cy="204834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</p:spPr>
      </p:cxnSp>
      <p:cxnSp>
        <p:nvCxnSpPr>
          <p:cNvPr id="157" name="直接连接符 156"/>
          <p:cNvCxnSpPr/>
          <p:nvPr/>
        </p:nvCxnSpPr>
        <p:spPr>
          <a:xfrm>
            <a:off x="6479812" y="4254949"/>
            <a:ext cx="2251650" cy="0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</p:spPr>
      </p:cxnSp>
      <p:cxnSp>
        <p:nvCxnSpPr>
          <p:cNvPr id="158" name="直接连接符 157"/>
          <p:cNvCxnSpPr/>
          <p:nvPr/>
        </p:nvCxnSpPr>
        <p:spPr>
          <a:xfrm>
            <a:off x="5504749" y="5406946"/>
            <a:ext cx="252412" cy="248502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</p:spPr>
      </p:cxnSp>
      <p:cxnSp>
        <p:nvCxnSpPr>
          <p:cNvPr id="159" name="直接连接符 158"/>
          <p:cNvCxnSpPr/>
          <p:nvPr/>
        </p:nvCxnSpPr>
        <p:spPr>
          <a:xfrm>
            <a:off x="5757160" y="5655447"/>
            <a:ext cx="2861052" cy="0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</p:spPr>
      </p:cxnSp>
      <p:sp>
        <p:nvSpPr>
          <p:cNvPr id="160" name="矩形 159"/>
          <p:cNvSpPr/>
          <p:nvPr/>
        </p:nvSpPr>
        <p:spPr>
          <a:xfrm>
            <a:off x="6781974" y="2673796"/>
            <a:ext cx="1415553" cy="338617"/>
          </a:xfrm>
          <a:prstGeom prst="rect">
            <a:avLst/>
          </a:prstGeom>
        </p:spPr>
        <p:txBody>
          <a:bodyPr wrap="none" lIns="91420" tIns="45711" rIns="91420" bIns="45711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cs typeface="华文黑体" pitchFamily="2" charset="-122"/>
              </a:rPr>
              <a:t>Click to add text.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161" name="矩形 160"/>
          <p:cNvSpPr/>
          <p:nvPr/>
        </p:nvSpPr>
        <p:spPr>
          <a:xfrm>
            <a:off x="6781974" y="3249637"/>
            <a:ext cx="1415553" cy="338617"/>
          </a:xfrm>
          <a:prstGeom prst="rect">
            <a:avLst/>
          </a:prstGeom>
        </p:spPr>
        <p:txBody>
          <a:bodyPr wrap="none" lIns="91420" tIns="45711" rIns="91420" bIns="45711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cs typeface="华文黑体" pitchFamily="2" charset="-122"/>
              </a:rPr>
              <a:t>Click to add text.</a:t>
            </a: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162" name="矩形 161"/>
          <p:cNvSpPr/>
          <p:nvPr/>
        </p:nvSpPr>
        <p:spPr>
          <a:xfrm>
            <a:off x="6781974" y="3915230"/>
            <a:ext cx="1415553" cy="338617"/>
          </a:xfrm>
          <a:prstGeom prst="rect">
            <a:avLst/>
          </a:prstGeom>
        </p:spPr>
        <p:txBody>
          <a:bodyPr wrap="none" lIns="91420" tIns="45711" rIns="91420" bIns="45711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cs typeface="华文黑体" pitchFamily="2" charset="-122"/>
              </a:rPr>
              <a:t>Click to add text.</a:t>
            </a: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163" name="矩形 162"/>
          <p:cNvSpPr/>
          <p:nvPr/>
        </p:nvSpPr>
        <p:spPr>
          <a:xfrm>
            <a:off x="6736709" y="5245507"/>
            <a:ext cx="1415553" cy="338617"/>
          </a:xfrm>
          <a:prstGeom prst="rect">
            <a:avLst/>
          </a:prstGeom>
        </p:spPr>
        <p:txBody>
          <a:bodyPr wrap="none" lIns="91420" tIns="45711" rIns="91420" bIns="45711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cs typeface="华文黑体" pitchFamily="2" charset="-122"/>
              </a:rPr>
              <a:t>Click to add text.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</a:endParaRPr>
          </a:p>
        </p:txBody>
      </p:sp>
      <p:sp>
        <p:nvSpPr>
          <p:cNvPr id="164" name="矩形标注 163"/>
          <p:cNvSpPr/>
          <p:nvPr/>
        </p:nvSpPr>
        <p:spPr>
          <a:xfrm>
            <a:off x="8791394" y="2172771"/>
            <a:ext cx="2609338" cy="3508788"/>
          </a:xfrm>
          <a:prstGeom prst="wedgeRectCallout">
            <a:avLst>
              <a:gd name="adj1" fmla="val -72333"/>
              <a:gd name="adj2" fmla="val 19715"/>
            </a:avLst>
          </a:prstGeom>
          <a:solidFill>
            <a:srgbClr val="C7AC9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20" tIns="45711" rIns="91420" bIns="45711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9023437" y="2410855"/>
            <a:ext cx="2207958" cy="1981678"/>
          </a:xfrm>
          <a:prstGeom prst="rect">
            <a:avLst/>
          </a:prstGeom>
          <a:noFill/>
        </p:spPr>
        <p:txBody>
          <a:bodyPr wrap="square" lIns="91420" tIns="45711" rIns="91420" bIns="45711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After you've typed your content here, or by copying your text, select Paste in this box and choose to keep only the text.</a:t>
            </a:r>
          </a:p>
        </p:txBody>
      </p:sp>
      <p:sp>
        <p:nvSpPr>
          <p:cNvPr id="166" name="矩形 165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</p:spTree>
    <p:extLst>
      <p:ext uri="{BB962C8B-B14F-4D97-AF65-F5344CB8AC3E}">
        <p14:creationId xmlns:p14="http://schemas.microsoft.com/office/powerpoint/2010/main" val="425793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8000" fill="hold" nodeType="after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7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8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1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10" presetClass="entr" presetSubtype="0" fill="hold" grpId="0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1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10" presetClass="entr" presetSubtype="0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1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300"/>
                                </p:stCondLst>
                                <p:childTnLst>
                                  <p:par>
                                    <p:cTn id="22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1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1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1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1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1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1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1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500"/>
                                            <p:tgtEl>
                                              <p:spTgt spid="1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1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1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1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1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5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1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6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5" dur="100"/>
                                            <p:tgtEl>
                                              <p:spTgt spid="1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6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6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7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8" grpId="0" animBg="1"/>
          <p:bldP spid="149" grpId="0" animBg="1"/>
          <p:bldP spid="150" grpId="0" animBg="1"/>
          <p:bldP spid="151" grpId="0" animBg="1"/>
          <p:bldP spid="160" grpId="0"/>
          <p:bldP spid="161" grpId="0"/>
          <p:bldP spid="162" grpId="0"/>
          <p:bldP spid="163" grpId="0"/>
          <p:bldP spid="164" grpId="0" animBg="1"/>
          <p:bldP spid="165" grpId="0"/>
          <p:bldP spid="165" grpId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8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1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10" presetClass="entr" presetSubtype="0" fill="hold" grpId="0" nodeType="withEffect">
                                      <p:stCondLst>
                                        <p:cond delay="18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1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10" presetClass="entr" presetSubtype="0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1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300"/>
                                </p:stCondLst>
                                <p:childTnLst>
                                  <p:par>
                                    <p:cTn id="22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1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1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1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1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1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1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1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500"/>
                                            <p:tgtEl>
                                              <p:spTgt spid="1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1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1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1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1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5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1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6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5" dur="100"/>
                                            <p:tgtEl>
                                              <p:spTgt spid="1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6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6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7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8" grpId="0" animBg="1"/>
          <p:bldP spid="149" grpId="0" animBg="1"/>
          <p:bldP spid="150" grpId="0" animBg="1"/>
          <p:bldP spid="151" grpId="0" animBg="1"/>
          <p:bldP spid="160" grpId="0"/>
          <p:bldP spid="161" grpId="0"/>
          <p:bldP spid="162" grpId="0"/>
          <p:bldP spid="163" grpId="0"/>
          <p:bldP spid="164" grpId="0" animBg="1"/>
          <p:bldP spid="165" grpId="0"/>
          <p:bldP spid="165" grpId="1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sp>
        <p:nvSpPr>
          <p:cNvPr id="46" name="矩形 45"/>
          <p:cNvSpPr/>
          <p:nvPr/>
        </p:nvSpPr>
        <p:spPr>
          <a:xfrm>
            <a:off x="1137940" y="1206971"/>
            <a:ext cx="10139660" cy="448955"/>
          </a:xfrm>
          <a:prstGeom prst="rect">
            <a:avLst/>
          </a:prstGeom>
        </p:spPr>
        <p:txBody>
          <a:bodyPr wrap="square" lIns="121905" tIns="60953" rIns="121905" bIns="60953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</a:rPr>
              <a:t>Enter your text here or copy your text paste here, enter your text here or copy your text paste here.</a:t>
            </a: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4146" y="2639562"/>
            <a:ext cx="6773504" cy="3092260"/>
          </a:xfrm>
          <a:prstGeom prst="rect">
            <a:avLst/>
          </a:prstGeom>
        </p:spPr>
      </p:pic>
      <p:grpSp>
        <p:nvGrpSpPr>
          <p:cNvPr id="48" name="组合 47"/>
          <p:cNvGrpSpPr/>
          <p:nvPr/>
        </p:nvGrpSpPr>
        <p:grpSpPr>
          <a:xfrm>
            <a:off x="8063756" y="2548797"/>
            <a:ext cx="552544" cy="552816"/>
            <a:chOff x="3543574" y="4265651"/>
            <a:chExt cx="414516" cy="414516"/>
          </a:xfrm>
        </p:grpSpPr>
        <p:sp>
          <p:nvSpPr>
            <p:cNvPr id="49" name="椭圆 48"/>
            <p:cNvSpPr/>
            <p:nvPr/>
          </p:nvSpPr>
          <p:spPr>
            <a:xfrm>
              <a:off x="3543574" y="4265651"/>
              <a:ext cx="414516" cy="414516"/>
            </a:xfrm>
            <a:prstGeom prst="ellipse">
              <a:avLst/>
            </a:prstGeom>
            <a:solidFill>
              <a:srgbClr val="C7AC93"/>
            </a:solidFill>
            <a:ln w="25400" cap="flat" cmpd="sng" algn="ctr">
              <a:gradFill flip="none" rotWithShape="1">
                <a:gsLst>
                  <a:gs pos="0">
                    <a:sysClr val="window" lastClr="FFFFFF">
                      <a:lumMod val="75000"/>
                    </a:sysClr>
                  </a:gs>
                  <a:gs pos="100000">
                    <a:sysClr val="window" lastClr="FFFFFF"/>
                  </a:gs>
                </a:gsLst>
                <a:lin ang="2700000" scaled="1"/>
                <a:tileRect/>
              </a:gradFill>
              <a:prstDash val="solid"/>
              <a:miter lim="800000"/>
            </a:ln>
            <a:effectLst>
              <a:innerShdw blurRad="127000" dist="25400" dir="13500000">
                <a:srgbClr val="000000">
                  <a:alpha val="43137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50" name="组合 49"/>
            <p:cNvGrpSpPr/>
            <p:nvPr/>
          </p:nvGrpSpPr>
          <p:grpSpPr>
            <a:xfrm>
              <a:off x="3629640" y="4325788"/>
              <a:ext cx="259976" cy="261734"/>
              <a:chOff x="5042691" y="2273922"/>
              <a:chExt cx="702937" cy="707690"/>
            </a:xfrm>
            <a:solidFill>
              <a:sysClr val="window" lastClr="FFFFFF"/>
            </a:solidFill>
          </p:grpSpPr>
          <p:sp>
            <p:nvSpPr>
              <p:cNvPr id="51" name="Freeform 12"/>
              <p:cNvSpPr>
                <a:spLocks/>
              </p:cNvSpPr>
              <p:nvPr/>
            </p:nvSpPr>
            <p:spPr bwMode="auto">
              <a:xfrm>
                <a:off x="5284806" y="2789968"/>
                <a:ext cx="460822" cy="191644"/>
              </a:xfrm>
              <a:custGeom>
                <a:avLst/>
                <a:gdLst>
                  <a:gd name="T0" fmla="*/ 25 w 533"/>
                  <a:gd name="T1" fmla="*/ 165 h 222"/>
                  <a:gd name="T2" fmla="*/ 158 w 533"/>
                  <a:gd name="T3" fmla="*/ 165 h 222"/>
                  <a:gd name="T4" fmla="*/ 158 w 533"/>
                  <a:gd name="T5" fmla="*/ 108 h 222"/>
                  <a:gd name="T6" fmla="*/ 184 w 533"/>
                  <a:gd name="T7" fmla="*/ 83 h 222"/>
                  <a:gd name="T8" fmla="*/ 317 w 533"/>
                  <a:gd name="T9" fmla="*/ 83 h 222"/>
                  <a:gd name="T10" fmla="*/ 317 w 533"/>
                  <a:gd name="T11" fmla="*/ 25 h 222"/>
                  <a:gd name="T12" fmla="*/ 343 w 533"/>
                  <a:gd name="T13" fmla="*/ 0 h 222"/>
                  <a:gd name="T14" fmla="*/ 533 w 533"/>
                  <a:gd name="T15" fmla="*/ 0 h 222"/>
                  <a:gd name="T16" fmla="*/ 533 w 533"/>
                  <a:gd name="T17" fmla="*/ 32 h 222"/>
                  <a:gd name="T18" fmla="*/ 508 w 533"/>
                  <a:gd name="T19" fmla="*/ 57 h 222"/>
                  <a:gd name="T20" fmla="*/ 375 w 533"/>
                  <a:gd name="T21" fmla="*/ 57 h 222"/>
                  <a:gd name="T22" fmla="*/ 375 w 533"/>
                  <a:gd name="T23" fmla="*/ 114 h 222"/>
                  <a:gd name="T24" fmla="*/ 349 w 533"/>
                  <a:gd name="T25" fmla="*/ 140 h 222"/>
                  <a:gd name="T26" fmla="*/ 216 w 533"/>
                  <a:gd name="T27" fmla="*/ 140 h 222"/>
                  <a:gd name="T28" fmla="*/ 216 w 533"/>
                  <a:gd name="T29" fmla="*/ 197 h 222"/>
                  <a:gd name="T30" fmla="*/ 190 w 533"/>
                  <a:gd name="T31" fmla="*/ 222 h 222"/>
                  <a:gd name="T32" fmla="*/ 0 w 533"/>
                  <a:gd name="T33" fmla="*/ 222 h 222"/>
                  <a:gd name="T34" fmla="*/ 0 w 533"/>
                  <a:gd name="T35" fmla="*/ 191 h 222"/>
                  <a:gd name="T36" fmla="*/ 25 w 533"/>
                  <a:gd name="T37" fmla="*/ 165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33" h="222">
                    <a:moveTo>
                      <a:pt x="25" y="165"/>
                    </a:moveTo>
                    <a:cubicBezTo>
                      <a:pt x="158" y="165"/>
                      <a:pt x="158" y="165"/>
                      <a:pt x="158" y="165"/>
                    </a:cubicBezTo>
                    <a:cubicBezTo>
                      <a:pt x="158" y="108"/>
                      <a:pt x="158" y="108"/>
                      <a:pt x="158" y="108"/>
                    </a:cubicBezTo>
                    <a:cubicBezTo>
                      <a:pt x="158" y="94"/>
                      <a:pt x="170" y="83"/>
                      <a:pt x="184" y="83"/>
                    </a:cubicBezTo>
                    <a:cubicBezTo>
                      <a:pt x="317" y="83"/>
                      <a:pt x="317" y="83"/>
                      <a:pt x="317" y="83"/>
                    </a:cubicBezTo>
                    <a:cubicBezTo>
                      <a:pt x="317" y="25"/>
                      <a:pt x="317" y="25"/>
                      <a:pt x="317" y="25"/>
                    </a:cubicBezTo>
                    <a:cubicBezTo>
                      <a:pt x="317" y="11"/>
                      <a:pt x="329" y="0"/>
                      <a:pt x="343" y="0"/>
                    </a:cubicBezTo>
                    <a:cubicBezTo>
                      <a:pt x="533" y="0"/>
                      <a:pt x="533" y="0"/>
                      <a:pt x="533" y="0"/>
                    </a:cubicBezTo>
                    <a:cubicBezTo>
                      <a:pt x="533" y="32"/>
                      <a:pt x="533" y="32"/>
                      <a:pt x="533" y="32"/>
                    </a:cubicBezTo>
                    <a:cubicBezTo>
                      <a:pt x="533" y="46"/>
                      <a:pt x="522" y="57"/>
                      <a:pt x="508" y="57"/>
                    </a:cubicBezTo>
                    <a:cubicBezTo>
                      <a:pt x="375" y="57"/>
                      <a:pt x="375" y="57"/>
                      <a:pt x="375" y="57"/>
                    </a:cubicBezTo>
                    <a:cubicBezTo>
                      <a:pt x="375" y="114"/>
                      <a:pt x="375" y="114"/>
                      <a:pt x="375" y="114"/>
                    </a:cubicBezTo>
                    <a:cubicBezTo>
                      <a:pt x="375" y="128"/>
                      <a:pt x="363" y="140"/>
                      <a:pt x="349" y="140"/>
                    </a:cubicBezTo>
                    <a:cubicBezTo>
                      <a:pt x="216" y="140"/>
                      <a:pt x="216" y="140"/>
                      <a:pt x="216" y="140"/>
                    </a:cubicBezTo>
                    <a:cubicBezTo>
                      <a:pt x="216" y="197"/>
                      <a:pt x="216" y="197"/>
                      <a:pt x="216" y="197"/>
                    </a:cubicBezTo>
                    <a:cubicBezTo>
                      <a:pt x="216" y="211"/>
                      <a:pt x="204" y="222"/>
                      <a:pt x="190" y="222"/>
                    </a:cubicBezTo>
                    <a:cubicBezTo>
                      <a:pt x="0" y="222"/>
                      <a:pt x="0" y="222"/>
                      <a:pt x="0" y="222"/>
                    </a:cubicBezTo>
                    <a:cubicBezTo>
                      <a:pt x="0" y="191"/>
                      <a:pt x="0" y="191"/>
                      <a:pt x="0" y="191"/>
                    </a:cubicBezTo>
                    <a:cubicBezTo>
                      <a:pt x="0" y="177"/>
                      <a:pt x="11" y="165"/>
                      <a:pt x="25" y="1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Freeform 13"/>
              <p:cNvSpPr>
                <a:spLocks noEditPoints="1"/>
              </p:cNvSpPr>
              <p:nvPr/>
            </p:nvSpPr>
            <p:spPr bwMode="auto">
              <a:xfrm>
                <a:off x="5042691" y="2273922"/>
                <a:ext cx="529215" cy="655759"/>
              </a:xfrm>
              <a:custGeom>
                <a:avLst/>
                <a:gdLst>
                  <a:gd name="T0" fmla="*/ 28 w 612"/>
                  <a:gd name="T1" fmla="*/ 504 h 759"/>
                  <a:gd name="T2" fmla="*/ 148 w 612"/>
                  <a:gd name="T3" fmla="*/ 514 h 759"/>
                  <a:gd name="T4" fmla="*/ 179 w 612"/>
                  <a:gd name="T5" fmla="*/ 488 h 759"/>
                  <a:gd name="T6" fmla="*/ 184 w 612"/>
                  <a:gd name="T7" fmla="*/ 423 h 759"/>
                  <a:gd name="T8" fmla="*/ 158 w 612"/>
                  <a:gd name="T9" fmla="*/ 392 h 759"/>
                  <a:gd name="T10" fmla="*/ 38 w 612"/>
                  <a:gd name="T11" fmla="*/ 381 h 759"/>
                  <a:gd name="T12" fmla="*/ 7 w 612"/>
                  <a:gd name="T13" fmla="*/ 407 h 759"/>
                  <a:gd name="T14" fmla="*/ 2 w 612"/>
                  <a:gd name="T15" fmla="*/ 473 h 759"/>
                  <a:gd name="T16" fmla="*/ 28 w 612"/>
                  <a:gd name="T17" fmla="*/ 504 h 759"/>
                  <a:gd name="T18" fmla="*/ 157 w 612"/>
                  <a:gd name="T19" fmla="*/ 669 h 759"/>
                  <a:gd name="T20" fmla="*/ 254 w 612"/>
                  <a:gd name="T21" fmla="*/ 487 h 759"/>
                  <a:gd name="T22" fmla="*/ 334 w 612"/>
                  <a:gd name="T23" fmla="*/ 512 h 759"/>
                  <a:gd name="T24" fmla="*/ 342 w 612"/>
                  <a:gd name="T25" fmla="*/ 515 h 759"/>
                  <a:gd name="T26" fmla="*/ 216 w 612"/>
                  <a:gd name="T27" fmla="*/ 722 h 759"/>
                  <a:gd name="T28" fmla="*/ 157 w 612"/>
                  <a:gd name="T29" fmla="*/ 669 h 759"/>
                  <a:gd name="T30" fmla="*/ 379 w 612"/>
                  <a:gd name="T31" fmla="*/ 7 h 759"/>
                  <a:gd name="T32" fmla="*/ 426 w 612"/>
                  <a:gd name="T33" fmla="*/ 84 h 759"/>
                  <a:gd name="T34" fmla="*/ 349 w 612"/>
                  <a:gd name="T35" fmla="*/ 150 h 759"/>
                  <a:gd name="T36" fmla="*/ 304 w 612"/>
                  <a:gd name="T37" fmla="*/ 59 h 759"/>
                  <a:gd name="T38" fmla="*/ 379 w 612"/>
                  <a:gd name="T39" fmla="*/ 7 h 759"/>
                  <a:gd name="T40" fmla="*/ 371 w 612"/>
                  <a:gd name="T41" fmla="*/ 183 h 759"/>
                  <a:gd name="T42" fmla="*/ 403 w 612"/>
                  <a:gd name="T43" fmla="*/ 199 h 759"/>
                  <a:gd name="T44" fmla="*/ 574 w 612"/>
                  <a:gd name="T45" fmla="*/ 278 h 759"/>
                  <a:gd name="T46" fmla="*/ 579 w 612"/>
                  <a:gd name="T47" fmla="*/ 341 h 759"/>
                  <a:gd name="T48" fmla="*/ 398 w 612"/>
                  <a:gd name="T49" fmla="*/ 296 h 759"/>
                  <a:gd name="T50" fmla="*/ 381 w 612"/>
                  <a:gd name="T51" fmla="*/ 385 h 759"/>
                  <a:gd name="T52" fmla="*/ 390 w 612"/>
                  <a:gd name="T53" fmla="*/ 402 h 759"/>
                  <a:gd name="T54" fmla="*/ 561 w 612"/>
                  <a:gd name="T55" fmla="*/ 593 h 759"/>
                  <a:gd name="T56" fmla="*/ 489 w 612"/>
                  <a:gd name="T57" fmla="*/ 626 h 759"/>
                  <a:gd name="T58" fmla="*/ 233 w 612"/>
                  <a:gd name="T59" fmla="*/ 447 h 759"/>
                  <a:gd name="T60" fmla="*/ 203 w 612"/>
                  <a:gd name="T61" fmla="*/ 392 h 759"/>
                  <a:gd name="T62" fmla="*/ 231 w 612"/>
                  <a:gd name="T63" fmla="*/ 239 h 759"/>
                  <a:gd name="T64" fmla="*/ 157 w 612"/>
                  <a:gd name="T65" fmla="*/ 344 h 759"/>
                  <a:gd name="T66" fmla="*/ 95 w 612"/>
                  <a:gd name="T67" fmla="*/ 332 h 759"/>
                  <a:gd name="T68" fmla="*/ 247 w 612"/>
                  <a:gd name="T69" fmla="*/ 155 h 759"/>
                  <a:gd name="T70" fmla="*/ 313 w 612"/>
                  <a:gd name="T71" fmla="*/ 163 h 759"/>
                  <a:gd name="T72" fmla="*/ 349 w 612"/>
                  <a:gd name="T73" fmla="*/ 227 h 759"/>
                  <a:gd name="T74" fmla="*/ 371 w 612"/>
                  <a:gd name="T75" fmla="*/ 183 h 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612" h="759">
                    <a:moveTo>
                      <a:pt x="28" y="504"/>
                    </a:moveTo>
                    <a:cubicBezTo>
                      <a:pt x="148" y="514"/>
                      <a:pt x="148" y="514"/>
                      <a:pt x="148" y="514"/>
                    </a:cubicBezTo>
                    <a:cubicBezTo>
                      <a:pt x="164" y="516"/>
                      <a:pt x="177" y="504"/>
                      <a:pt x="179" y="488"/>
                    </a:cubicBezTo>
                    <a:cubicBezTo>
                      <a:pt x="184" y="423"/>
                      <a:pt x="184" y="423"/>
                      <a:pt x="184" y="423"/>
                    </a:cubicBezTo>
                    <a:cubicBezTo>
                      <a:pt x="186" y="407"/>
                      <a:pt x="174" y="393"/>
                      <a:pt x="158" y="392"/>
                    </a:cubicBezTo>
                    <a:cubicBezTo>
                      <a:pt x="38" y="381"/>
                      <a:pt x="38" y="381"/>
                      <a:pt x="38" y="381"/>
                    </a:cubicBezTo>
                    <a:cubicBezTo>
                      <a:pt x="23" y="380"/>
                      <a:pt x="9" y="392"/>
                      <a:pt x="7" y="407"/>
                    </a:cubicBezTo>
                    <a:cubicBezTo>
                      <a:pt x="2" y="473"/>
                      <a:pt x="2" y="473"/>
                      <a:pt x="2" y="473"/>
                    </a:cubicBezTo>
                    <a:cubicBezTo>
                      <a:pt x="0" y="489"/>
                      <a:pt x="12" y="503"/>
                      <a:pt x="28" y="504"/>
                    </a:cubicBezTo>
                    <a:close/>
                    <a:moveTo>
                      <a:pt x="157" y="669"/>
                    </a:moveTo>
                    <a:cubicBezTo>
                      <a:pt x="220" y="595"/>
                      <a:pt x="230" y="592"/>
                      <a:pt x="254" y="487"/>
                    </a:cubicBezTo>
                    <a:cubicBezTo>
                      <a:pt x="280" y="496"/>
                      <a:pt x="307" y="504"/>
                      <a:pt x="334" y="512"/>
                    </a:cubicBezTo>
                    <a:cubicBezTo>
                      <a:pt x="337" y="513"/>
                      <a:pt x="339" y="514"/>
                      <a:pt x="342" y="515"/>
                    </a:cubicBezTo>
                    <a:cubicBezTo>
                      <a:pt x="303" y="633"/>
                      <a:pt x="296" y="637"/>
                      <a:pt x="216" y="722"/>
                    </a:cubicBezTo>
                    <a:cubicBezTo>
                      <a:pt x="180" y="759"/>
                      <a:pt x="122" y="709"/>
                      <a:pt x="157" y="669"/>
                    </a:cubicBezTo>
                    <a:close/>
                    <a:moveTo>
                      <a:pt x="379" y="7"/>
                    </a:moveTo>
                    <a:cubicBezTo>
                      <a:pt x="413" y="15"/>
                      <a:pt x="434" y="49"/>
                      <a:pt x="426" y="84"/>
                    </a:cubicBezTo>
                    <a:cubicBezTo>
                      <a:pt x="419" y="120"/>
                      <a:pt x="383" y="157"/>
                      <a:pt x="349" y="150"/>
                    </a:cubicBezTo>
                    <a:cubicBezTo>
                      <a:pt x="315" y="143"/>
                      <a:pt x="297" y="94"/>
                      <a:pt x="304" y="59"/>
                    </a:cubicBezTo>
                    <a:cubicBezTo>
                      <a:pt x="312" y="23"/>
                      <a:pt x="345" y="0"/>
                      <a:pt x="379" y="7"/>
                    </a:cubicBezTo>
                    <a:close/>
                    <a:moveTo>
                      <a:pt x="371" y="183"/>
                    </a:moveTo>
                    <a:cubicBezTo>
                      <a:pt x="378" y="185"/>
                      <a:pt x="393" y="190"/>
                      <a:pt x="403" y="199"/>
                    </a:cubicBezTo>
                    <a:cubicBezTo>
                      <a:pt x="494" y="286"/>
                      <a:pt x="474" y="282"/>
                      <a:pt x="574" y="278"/>
                    </a:cubicBezTo>
                    <a:cubicBezTo>
                      <a:pt x="612" y="277"/>
                      <a:pt x="611" y="338"/>
                      <a:pt x="579" y="341"/>
                    </a:cubicBezTo>
                    <a:cubicBezTo>
                      <a:pt x="477" y="350"/>
                      <a:pt x="470" y="358"/>
                      <a:pt x="398" y="296"/>
                    </a:cubicBezTo>
                    <a:cubicBezTo>
                      <a:pt x="381" y="385"/>
                      <a:pt x="381" y="385"/>
                      <a:pt x="381" y="385"/>
                    </a:cubicBezTo>
                    <a:cubicBezTo>
                      <a:pt x="380" y="392"/>
                      <a:pt x="383" y="399"/>
                      <a:pt x="390" y="402"/>
                    </a:cubicBezTo>
                    <a:cubicBezTo>
                      <a:pt x="494" y="448"/>
                      <a:pt x="515" y="448"/>
                      <a:pt x="561" y="593"/>
                    </a:cubicBezTo>
                    <a:cubicBezTo>
                      <a:pt x="578" y="638"/>
                      <a:pt x="510" y="668"/>
                      <a:pt x="489" y="626"/>
                    </a:cubicBezTo>
                    <a:cubicBezTo>
                      <a:pt x="417" y="484"/>
                      <a:pt x="405" y="506"/>
                      <a:pt x="233" y="447"/>
                    </a:cubicBezTo>
                    <a:cubicBezTo>
                      <a:pt x="211" y="435"/>
                      <a:pt x="203" y="416"/>
                      <a:pt x="203" y="392"/>
                    </a:cubicBezTo>
                    <a:cubicBezTo>
                      <a:pt x="231" y="239"/>
                      <a:pt x="231" y="239"/>
                      <a:pt x="231" y="239"/>
                    </a:cubicBezTo>
                    <a:cubicBezTo>
                      <a:pt x="164" y="260"/>
                      <a:pt x="171" y="259"/>
                      <a:pt x="157" y="344"/>
                    </a:cubicBezTo>
                    <a:cubicBezTo>
                      <a:pt x="151" y="376"/>
                      <a:pt x="91" y="372"/>
                      <a:pt x="95" y="332"/>
                    </a:cubicBezTo>
                    <a:cubicBezTo>
                      <a:pt x="107" y="207"/>
                      <a:pt x="126" y="199"/>
                      <a:pt x="247" y="155"/>
                    </a:cubicBezTo>
                    <a:cubicBezTo>
                      <a:pt x="264" y="149"/>
                      <a:pt x="304" y="160"/>
                      <a:pt x="313" y="163"/>
                    </a:cubicBezTo>
                    <a:cubicBezTo>
                      <a:pt x="349" y="227"/>
                      <a:pt x="349" y="227"/>
                      <a:pt x="349" y="227"/>
                    </a:cubicBezTo>
                    <a:cubicBezTo>
                      <a:pt x="371" y="183"/>
                      <a:pt x="371" y="183"/>
                      <a:pt x="371" y="18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8063756" y="3436474"/>
            <a:ext cx="552544" cy="552816"/>
            <a:chOff x="4102125" y="4265651"/>
            <a:chExt cx="414516" cy="414516"/>
          </a:xfrm>
        </p:grpSpPr>
        <p:sp>
          <p:nvSpPr>
            <p:cNvPr id="54" name="椭圆 53"/>
            <p:cNvSpPr/>
            <p:nvPr/>
          </p:nvSpPr>
          <p:spPr>
            <a:xfrm>
              <a:off x="4102125" y="4265651"/>
              <a:ext cx="414516" cy="414516"/>
            </a:xfrm>
            <a:prstGeom prst="ellipse">
              <a:avLst/>
            </a:prstGeom>
            <a:solidFill>
              <a:srgbClr val="C7AC93"/>
            </a:solidFill>
            <a:ln w="25400" cap="flat" cmpd="sng" algn="ctr">
              <a:gradFill flip="none" rotWithShape="1">
                <a:gsLst>
                  <a:gs pos="0">
                    <a:sysClr val="window" lastClr="FFFFFF">
                      <a:lumMod val="75000"/>
                    </a:sysClr>
                  </a:gs>
                  <a:gs pos="100000">
                    <a:sysClr val="window" lastClr="FFFFFF"/>
                  </a:gs>
                </a:gsLst>
                <a:lin ang="2700000" scaled="1"/>
                <a:tileRect/>
              </a:gradFill>
              <a:prstDash val="solid"/>
              <a:miter lim="800000"/>
            </a:ln>
            <a:effectLst>
              <a:innerShdw blurRad="127000" dist="25400" dir="13500000">
                <a:srgbClr val="000000">
                  <a:alpha val="43137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4199233" y="4358783"/>
              <a:ext cx="238761" cy="198211"/>
              <a:chOff x="3132963" y="3140191"/>
              <a:chExt cx="645573" cy="535933"/>
            </a:xfrm>
            <a:solidFill>
              <a:sysClr val="window" lastClr="FFFFFF"/>
            </a:solidFill>
          </p:grpSpPr>
          <p:sp>
            <p:nvSpPr>
              <p:cNvPr id="56" name="Freeform 226"/>
              <p:cNvSpPr>
                <a:spLocks/>
              </p:cNvSpPr>
              <p:nvPr/>
            </p:nvSpPr>
            <p:spPr bwMode="auto">
              <a:xfrm>
                <a:off x="3421629" y="3217854"/>
                <a:ext cx="356907" cy="392027"/>
              </a:xfrm>
              <a:custGeom>
                <a:avLst/>
                <a:gdLst>
                  <a:gd name="T0" fmla="*/ 0 w 529"/>
                  <a:gd name="T1" fmla="*/ 0 h 581"/>
                  <a:gd name="T2" fmla="*/ 2 w 529"/>
                  <a:gd name="T3" fmla="*/ 11 h 581"/>
                  <a:gd name="T4" fmla="*/ 25 w 529"/>
                  <a:gd name="T5" fmla="*/ 56 h 581"/>
                  <a:gd name="T6" fmla="*/ 473 w 529"/>
                  <a:gd name="T7" fmla="*/ 56 h 581"/>
                  <a:gd name="T8" fmla="*/ 473 w 529"/>
                  <a:gd name="T9" fmla="*/ 525 h 581"/>
                  <a:gd name="T10" fmla="*/ 127 w 529"/>
                  <a:gd name="T11" fmla="*/ 525 h 581"/>
                  <a:gd name="T12" fmla="*/ 127 w 529"/>
                  <a:gd name="T13" fmla="*/ 581 h 581"/>
                  <a:gd name="T14" fmla="*/ 529 w 529"/>
                  <a:gd name="T15" fmla="*/ 581 h 581"/>
                  <a:gd name="T16" fmla="*/ 529 w 529"/>
                  <a:gd name="T17" fmla="*/ 0 h 581"/>
                  <a:gd name="T18" fmla="*/ 0 w 529"/>
                  <a:gd name="T19" fmla="*/ 0 h 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9" h="581">
                    <a:moveTo>
                      <a:pt x="0" y="0"/>
                    </a:moveTo>
                    <a:cubicBezTo>
                      <a:pt x="1" y="4"/>
                      <a:pt x="2" y="7"/>
                      <a:pt x="2" y="11"/>
                    </a:cubicBezTo>
                    <a:cubicBezTo>
                      <a:pt x="14" y="22"/>
                      <a:pt x="22" y="38"/>
                      <a:pt x="25" y="56"/>
                    </a:cubicBezTo>
                    <a:cubicBezTo>
                      <a:pt x="473" y="56"/>
                      <a:pt x="473" y="56"/>
                      <a:pt x="473" y="56"/>
                    </a:cubicBezTo>
                    <a:cubicBezTo>
                      <a:pt x="473" y="525"/>
                      <a:pt x="473" y="525"/>
                      <a:pt x="473" y="525"/>
                    </a:cubicBezTo>
                    <a:cubicBezTo>
                      <a:pt x="127" y="525"/>
                      <a:pt x="127" y="525"/>
                      <a:pt x="127" y="525"/>
                    </a:cubicBezTo>
                    <a:cubicBezTo>
                      <a:pt x="127" y="581"/>
                      <a:pt x="127" y="581"/>
                      <a:pt x="127" y="581"/>
                    </a:cubicBezTo>
                    <a:cubicBezTo>
                      <a:pt x="529" y="581"/>
                      <a:pt x="529" y="581"/>
                      <a:pt x="529" y="581"/>
                    </a:cubicBezTo>
                    <a:cubicBezTo>
                      <a:pt x="529" y="0"/>
                      <a:pt x="529" y="0"/>
                      <a:pt x="52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Freeform 227"/>
              <p:cNvSpPr>
                <a:spLocks/>
              </p:cNvSpPr>
              <p:nvPr/>
            </p:nvSpPr>
            <p:spPr bwMode="auto">
              <a:xfrm>
                <a:off x="3198348" y="3140191"/>
                <a:ext cx="224709" cy="247551"/>
              </a:xfrm>
              <a:custGeom>
                <a:avLst/>
                <a:gdLst>
                  <a:gd name="T0" fmla="*/ 45 w 333"/>
                  <a:gd name="T1" fmla="*/ 243 h 367"/>
                  <a:gd name="T2" fmla="*/ 170 w 333"/>
                  <a:gd name="T3" fmla="*/ 367 h 367"/>
                  <a:gd name="T4" fmla="*/ 289 w 333"/>
                  <a:gd name="T5" fmla="*/ 243 h 367"/>
                  <a:gd name="T6" fmla="*/ 326 w 333"/>
                  <a:gd name="T7" fmla="*/ 203 h 367"/>
                  <a:gd name="T8" fmla="*/ 306 w 333"/>
                  <a:gd name="T9" fmla="*/ 142 h 367"/>
                  <a:gd name="T10" fmla="*/ 166 w 333"/>
                  <a:gd name="T11" fmla="*/ 0 h 367"/>
                  <a:gd name="T12" fmla="*/ 26 w 333"/>
                  <a:gd name="T13" fmla="*/ 142 h 367"/>
                  <a:gd name="T14" fmla="*/ 7 w 333"/>
                  <a:gd name="T15" fmla="*/ 203 h 367"/>
                  <a:gd name="T16" fmla="*/ 45 w 333"/>
                  <a:gd name="T17" fmla="*/ 243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3" h="367">
                    <a:moveTo>
                      <a:pt x="45" y="243"/>
                    </a:moveTo>
                    <a:cubicBezTo>
                      <a:pt x="71" y="308"/>
                      <a:pt x="118" y="367"/>
                      <a:pt x="170" y="367"/>
                    </a:cubicBezTo>
                    <a:cubicBezTo>
                      <a:pt x="222" y="367"/>
                      <a:pt x="266" y="308"/>
                      <a:pt x="289" y="243"/>
                    </a:cubicBezTo>
                    <a:cubicBezTo>
                      <a:pt x="305" y="242"/>
                      <a:pt x="320" y="226"/>
                      <a:pt x="326" y="203"/>
                    </a:cubicBezTo>
                    <a:cubicBezTo>
                      <a:pt x="333" y="176"/>
                      <a:pt x="324" y="149"/>
                      <a:pt x="306" y="142"/>
                    </a:cubicBezTo>
                    <a:cubicBezTo>
                      <a:pt x="302" y="63"/>
                      <a:pt x="241" y="0"/>
                      <a:pt x="166" y="0"/>
                    </a:cubicBezTo>
                    <a:cubicBezTo>
                      <a:pt x="92" y="0"/>
                      <a:pt x="31" y="63"/>
                      <a:pt x="26" y="142"/>
                    </a:cubicBezTo>
                    <a:cubicBezTo>
                      <a:pt x="9" y="149"/>
                      <a:pt x="0" y="176"/>
                      <a:pt x="7" y="203"/>
                    </a:cubicBezTo>
                    <a:cubicBezTo>
                      <a:pt x="13" y="227"/>
                      <a:pt x="29" y="243"/>
                      <a:pt x="45" y="2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Freeform 228"/>
              <p:cNvSpPr>
                <a:spLocks/>
              </p:cNvSpPr>
              <p:nvPr/>
            </p:nvSpPr>
            <p:spPr bwMode="auto">
              <a:xfrm>
                <a:off x="3481875" y="3306367"/>
                <a:ext cx="233275" cy="180738"/>
              </a:xfrm>
              <a:custGeom>
                <a:avLst/>
                <a:gdLst>
                  <a:gd name="T0" fmla="*/ 41 w 346"/>
                  <a:gd name="T1" fmla="*/ 111 h 268"/>
                  <a:gd name="T2" fmla="*/ 0 w 346"/>
                  <a:gd name="T3" fmla="*/ 151 h 268"/>
                  <a:gd name="T4" fmla="*/ 90 w 346"/>
                  <a:gd name="T5" fmla="*/ 268 h 268"/>
                  <a:gd name="T6" fmla="*/ 254 w 346"/>
                  <a:gd name="T7" fmla="*/ 125 h 268"/>
                  <a:gd name="T8" fmla="*/ 284 w 346"/>
                  <a:gd name="T9" fmla="*/ 158 h 268"/>
                  <a:gd name="T10" fmla="*/ 346 w 346"/>
                  <a:gd name="T11" fmla="*/ 0 h 268"/>
                  <a:gd name="T12" fmla="*/ 184 w 346"/>
                  <a:gd name="T13" fmla="*/ 50 h 268"/>
                  <a:gd name="T14" fmla="*/ 218 w 346"/>
                  <a:gd name="T15" fmla="*/ 87 h 268"/>
                  <a:gd name="T16" fmla="*/ 99 w 346"/>
                  <a:gd name="T17" fmla="*/ 190 h 268"/>
                  <a:gd name="T18" fmla="*/ 41 w 346"/>
                  <a:gd name="T19" fmla="*/ 111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46" h="268">
                    <a:moveTo>
                      <a:pt x="41" y="111"/>
                    </a:moveTo>
                    <a:cubicBezTo>
                      <a:pt x="0" y="151"/>
                      <a:pt x="0" y="151"/>
                      <a:pt x="0" y="151"/>
                    </a:cubicBezTo>
                    <a:cubicBezTo>
                      <a:pt x="12" y="165"/>
                      <a:pt x="90" y="268"/>
                      <a:pt x="90" y="268"/>
                    </a:cubicBezTo>
                    <a:cubicBezTo>
                      <a:pt x="254" y="125"/>
                      <a:pt x="254" y="125"/>
                      <a:pt x="254" y="125"/>
                    </a:cubicBezTo>
                    <a:cubicBezTo>
                      <a:pt x="284" y="158"/>
                      <a:pt x="284" y="158"/>
                      <a:pt x="284" y="158"/>
                    </a:cubicBezTo>
                    <a:cubicBezTo>
                      <a:pt x="346" y="0"/>
                      <a:pt x="346" y="0"/>
                      <a:pt x="346" y="0"/>
                    </a:cubicBezTo>
                    <a:cubicBezTo>
                      <a:pt x="184" y="50"/>
                      <a:pt x="184" y="50"/>
                      <a:pt x="184" y="50"/>
                    </a:cubicBezTo>
                    <a:cubicBezTo>
                      <a:pt x="218" y="87"/>
                      <a:pt x="218" y="87"/>
                      <a:pt x="218" y="87"/>
                    </a:cubicBezTo>
                    <a:cubicBezTo>
                      <a:pt x="99" y="190"/>
                      <a:pt x="99" y="190"/>
                      <a:pt x="99" y="190"/>
                    </a:cubicBezTo>
                    <a:lnTo>
                      <a:pt x="41" y="1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9" name="Freeform 229"/>
              <p:cNvSpPr>
                <a:spLocks/>
              </p:cNvSpPr>
              <p:nvPr/>
            </p:nvSpPr>
            <p:spPr bwMode="auto">
              <a:xfrm>
                <a:off x="3132963" y="3377178"/>
                <a:ext cx="355480" cy="298946"/>
              </a:xfrm>
              <a:custGeom>
                <a:avLst/>
                <a:gdLst>
                  <a:gd name="T0" fmla="*/ 407 w 527"/>
                  <a:gd name="T1" fmla="*/ 0 h 443"/>
                  <a:gd name="T2" fmla="*/ 294 w 527"/>
                  <a:gd name="T3" fmla="*/ 190 h 443"/>
                  <a:gd name="T4" fmla="*/ 280 w 527"/>
                  <a:gd name="T5" fmla="*/ 105 h 443"/>
                  <a:gd name="T6" fmla="*/ 295 w 527"/>
                  <a:gd name="T7" fmla="*/ 77 h 443"/>
                  <a:gd name="T8" fmla="*/ 263 w 527"/>
                  <a:gd name="T9" fmla="*/ 44 h 443"/>
                  <a:gd name="T10" fmla="*/ 230 w 527"/>
                  <a:gd name="T11" fmla="*/ 77 h 443"/>
                  <a:gd name="T12" fmla="*/ 246 w 527"/>
                  <a:gd name="T13" fmla="*/ 105 h 443"/>
                  <a:gd name="T14" fmla="*/ 232 w 527"/>
                  <a:gd name="T15" fmla="*/ 189 h 443"/>
                  <a:gd name="T16" fmla="*/ 120 w 527"/>
                  <a:gd name="T17" fmla="*/ 0 h 443"/>
                  <a:gd name="T18" fmla="*/ 2 w 527"/>
                  <a:gd name="T19" fmla="*/ 125 h 443"/>
                  <a:gd name="T20" fmla="*/ 0 w 527"/>
                  <a:gd name="T21" fmla="*/ 125 h 443"/>
                  <a:gd name="T22" fmla="*/ 0 w 527"/>
                  <a:gd name="T23" fmla="*/ 402 h 443"/>
                  <a:gd name="T24" fmla="*/ 1 w 527"/>
                  <a:gd name="T25" fmla="*/ 402 h 443"/>
                  <a:gd name="T26" fmla="*/ 263 w 527"/>
                  <a:gd name="T27" fmla="*/ 443 h 443"/>
                  <a:gd name="T28" fmla="*/ 526 w 527"/>
                  <a:gd name="T29" fmla="*/ 402 h 443"/>
                  <a:gd name="T30" fmla="*/ 527 w 527"/>
                  <a:gd name="T31" fmla="*/ 402 h 443"/>
                  <a:gd name="T32" fmla="*/ 527 w 527"/>
                  <a:gd name="T33" fmla="*/ 125 h 443"/>
                  <a:gd name="T34" fmla="*/ 525 w 527"/>
                  <a:gd name="T35" fmla="*/ 125 h 443"/>
                  <a:gd name="T36" fmla="*/ 407 w 527"/>
                  <a:gd name="T37" fmla="*/ 0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7" h="443">
                    <a:moveTo>
                      <a:pt x="407" y="0"/>
                    </a:moveTo>
                    <a:cubicBezTo>
                      <a:pt x="294" y="190"/>
                      <a:pt x="294" y="190"/>
                      <a:pt x="294" y="190"/>
                    </a:cubicBezTo>
                    <a:cubicBezTo>
                      <a:pt x="280" y="105"/>
                      <a:pt x="280" y="105"/>
                      <a:pt x="280" y="105"/>
                    </a:cubicBezTo>
                    <a:cubicBezTo>
                      <a:pt x="289" y="99"/>
                      <a:pt x="295" y="89"/>
                      <a:pt x="295" y="77"/>
                    </a:cubicBezTo>
                    <a:cubicBezTo>
                      <a:pt x="295" y="59"/>
                      <a:pt x="281" y="44"/>
                      <a:pt x="263" y="44"/>
                    </a:cubicBezTo>
                    <a:cubicBezTo>
                      <a:pt x="245" y="44"/>
                      <a:pt x="230" y="59"/>
                      <a:pt x="230" y="77"/>
                    </a:cubicBezTo>
                    <a:cubicBezTo>
                      <a:pt x="230" y="89"/>
                      <a:pt x="237" y="99"/>
                      <a:pt x="246" y="105"/>
                    </a:cubicBezTo>
                    <a:cubicBezTo>
                      <a:pt x="232" y="189"/>
                      <a:pt x="232" y="189"/>
                      <a:pt x="232" y="189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56" y="27"/>
                      <a:pt x="12" y="72"/>
                      <a:pt x="2" y="125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0" y="402"/>
                      <a:pt x="0" y="402"/>
                      <a:pt x="0" y="402"/>
                    </a:cubicBezTo>
                    <a:cubicBezTo>
                      <a:pt x="1" y="402"/>
                      <a:pt x="1" y="402"/>
                      <a:pt x="1" y="402"/>
                    </a:cubicBezTo>
                    <a:cubicBezTo>
                      <a:pt x="14" y="425"/>
                      <a:pt x="126" y="443"/>
                      <a:pt x="263" y="443"/>
                    </a:cubicBezTo>
                    <a:cubicBezTo>
                      <a:pt x="401" y="443"/>
                      <a:pt x="513" y="425"/>
                      <a:pt x="526" y="402"/>
                    </a:cubicBezTo>
                    <a:cubicBezTo>
                      <a:pt x="527" y="402"/>
                      <a:pt x="527" y="402"/>
                      <a:pt x="527" y="402"/>
                    </a:cubicBezTo>
                    <a:cubicBezTo>
                      <a:pt x="527" y="125"/>
                      <a:pt x="527" y="125"/>
                      <a:pt x="527" y="125"/>
                    </a:cubicBezTo>
                    <a:cubicBezTo>
                      <a:pt x="525" y="125"/>
                      <a:pt x="525" y="125"/>
                      <a:pt x="525" y="125"/>
                    </a:cubicBezTo>
                    <a:cubicBezTo>
                      <a:pt x="515" y="72"/>
                      <a:pt x="471" y="27"/>
                      <a:pt x="40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Freeform 230"/>
              <p:cNvSpPr>
                <a:spLocks/>
              </p:cNvSpPr>
              <p:nvPr/>
            </p:nvSpPr>
            <p:spPr bwMode="auto">
              <a:xfrm>
                <a:off x="3598655" y="3487105"/>
                <a:ext cx="54536" cy="68241"/>
              </a:xfrm>
              <a:custGeom>
                <a:avLst/>
                <a:gdLst>
                  <a:gd name="T0" fmla="*/ 0 w 81"/>
                  <a:gd name="T1" fmla="*/ 0 h 101"/>
                  <a:gd name="T2" fmla="*/ 0 w 81"/>
                  <a:gd name="T3" fmla="*/ 55 h 101"/>
                  <a:gd name="T4" fmla="*/ 40 w 81"/>
                  <a:gd name="T5" fmla="*/ 101 h 101"/>
                  <a:gd name="T6" fmla="*/ 81 w 81"/>
                  <a:gd name="T7" fmla="*/ 56 h 101"/>
                  <a:gd name="T8" fmla="*/ 81 w 81"/>
                  <a:gd name="T9" fmla="*/ 0 h 101"/>
                  <a:gd name="T10" fmla="*/ 59 w 81"/>
                  <a:gd name="T11" fmla="*/ 0 h 101"/>
                  <a:gd name="T12" fmla="*/ 59 w 81"/>
                  <a:gd name="T13" fmla="*/ 57 h 101"/>
                  <a:gd name="T14" fmla="*/ 40 w 81"/>
                  <a:gd name="T15" fmla="*/ 83 h 101"/>
                  <a:gd name="T16" fmla="*/ 22 w 81"/>
                  <a:gd name="T17" fmla="*/ 57 h 101"/>
                  <a:gd name="T18" fmla="*/ 22 w 81"/>
                  <a:gd name="T19" fmla="*/ 0 h 101"/>
                  <a:gd name="T20" fmla="*/ 0 w 81"/>
                  <a:gd name="T21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101">
                    <a:moveTo>
                      <a:pt x="0" y="0"/>
                    </a:moveTo>
                    <a:cubicBezTo>
                      <a:pt x="0" y="55"/>
                      <a:pt x="0" y="55"/>
                      <a:pt x="0" y="55"/>
                    </a:cubicBezTo>
                    <a:cubicBezTo>
                      <a:pt x="0" y="87"/>
                      <a:pt x="15" y="101"/>
                      <a:pt x="40" y="101"/>
                    </a:cubicBezTo>
                    <a:cubicBezTo>
                      <a:pt x="65" y="101"/>
                      <a:pt x="81" y="86"/>
                      <a:pt x="81" y="56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57"/>
                      <a:pt x="59" y="57"/>
                      <a:pt x="59" y="57"/>
                    </a:cubicBezTo>
                    <a:cubicBezTo>
                      <a:pt x="59" y="75"/>
                      <a:pt x="52" y="83"/>
                      <a:pt x="40" y="83"/>
                    </a:cubicBezTo>
                    <a:cubicBezTo>
                      <a:pt x="29" y="83"/>
                      <a:pt x="22" y="74"/>
                      <a:pt x="22" y="57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1" name="Freeform 231"/>
              <p:cNvSpPr>
                <a:spLocks noEditPoints="1"/>
              </p:cNvSpPr>
              <p:nvPr/>
            </p:nvSpPr>
            <p:spPr bwMode="auto">
              <a:xfrm>
                <a:off x="3666040" y="3486534"/>
                <a:ext cx="47968" cy="67384"/>
              </a:xfrm>
              <a:custGeom>
                <a:avLst/>
                <a:gdLst>
                  <a:gd name="T0" fmla="*/ 31 w 71"/>
                  <a:gd name="T1" fmla="*/ 0 h 100"/>
                  <a:gd name="T2" fmla="*/ 0 w 71"/>
                  <a:gd name="T3" fmla="*/ 2 h 100"/>
                  <a:gd name="T4" fmla="*/ 0 w 71"/>
                  <a:gd name="T5" fmla="*/ 100 h 100"/>
                  <a:gd name="T6" fmla="*/ 23 w 71"/>
                  <a:gd name="T7" fmla="*/ 100 h 100"/>
                  <a:gd name="T8" fmla="*/ 23 w 71"/>
                  <a:gd name="T9" fmla="*/ 65 h 100"/>
                  <a:gd name="T10" fmla="*/ 30 w 71"/>
                  <a:gd name="T11" fmla="*/ 65 h 100"/>
                  <a:gd name="T12" fmla="*/ 62 w 71"/>
                  <a:gd name="T13" fmla="*/ 55 h 100"/>
                  <a:gd name="T14" fmla="*/ 71 w 71"/>
                  <a:gd name="T15" fmla="*/ 31 h 100"/>
                  <a:gd name="T16" fmla="*/ 61 w 71"/>
                  <a:gd name="T17" fmla="*/ 8 h 100"/>
                  <a:gd name="T18" fmla="*/ 31 w 71"/>
                  <a:gd name="T19" fmla="*/ 0 h 100"/>
                  <a:gd name="T20" fmla="*/ 30 w 71"/>
                  <a:gd name="T21" fmla="*/ 48 h 100"/>
                  <a:gd name="T22" fmla="*/ 23 w 71"/>
                  <a:gd name="T23" fmla="*/ 47 h 100"/>
                  <a:gd name="T24" fmla="*/ 23 w 71"/>
                  <a:gd name="T25" fmla="*/ 18 h 100"/>
                  <a:gd name="T26" fmla="*/ 32 w 71"/>
                  <a:gd name="T27" fmla="*/ 17 h 100"/>
                  <a:gd name="T28" fmla="*/ 49 w 71"/>
                  <a:gd name="T29" fmla="*/ 32 h 100"/>
                  <a:gd name="T30" fmla="*/ 30 w 71"/>
                  <a:gd name="T31" fmla="*/ 48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1" h="100">
                    <a:moveTo>
                      <a:pt x="31" y="0"/>
                    </a:moveTo>
                    <a:cubicBezTo>
                      <a:pt x="17" y="0"/>
                      <a:pt x="7" y="1"/>
                      <a:pt x="0" y="2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23" y="100"/>
                      <a:pt x="23" y="100"/>
                      <a:pt x="23" y="100"/>
                    </a:cubicBezTo>
                    <a:cubicBezTo>
                      <a:pt x="23" y="65"/>
                      <a:pt x="23" y="65"/>
                      <a:pt x="23" y="65"/>
                    </a:cubicBezTo>
                    <a:cubicBezTo>
                      <a:pt x="25" y="65"/>
                      <a:pt x="27" y="65"/>
                      <a:pt x="30" y="65"/>
                    </a:cubicBezTo>
                    <a:cubicBezTo>
                      <a:pt x="43" y="65"/>
                      <a:pt x="55" y="62"/>
                      <a:pt x="62" y="55"/>
                    </a:cubicBezTo>
                    <a:cubicBezTo>
                      <a:pt x="68" y="49"/>
                      <a:pt x="71" y="41"/>
                      <a:pt x="71" y="31"/>
                    </a:cubicBezTo>
                    <a:cubicBezTo>
                      <a:pt x="71" y="22"/>
                      <a:pt x="67" y="13"/>
                      <a:pt x="61" y="8"/>
                    </a:cubicBezTo>
                    <a:cubicBezTo>
                      <a:pt x="54" y="3"/>
                      <a:pt x="44" y="0"/>
                      <a:pt x="31" y="0"/>
                    </a:cubicBezTo>
                    <a:close/>
                    <a:moveTo>
                      <a:pt x="30" y="48"/>
                    </a:moveTo>
                    <a:cubicBezTo>
                      <a:pt x="27" y="48"/>
                      <a:pt x="24" y="48"/>
                      <a:pt x="23" y="47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4" y="18"/>
                      <a:pt x="27" y="17"/>
                      <a:pt x="32" y="17"/>
                    </a:cubicBezTo>
                    <a:cubicBezTo>
                      <a:pt x="43" y="17"/>
                      <a:pt x="49" y="23"/>
                      <a:pt x="49" y="32"/>
                    </a:cubicBezTo>
                    <a:cubicBezTo>
                      <a:pt x="49" y="42"/>
                      <a:pt x="42" y="48"/>
                      <a:pt x="30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</p:grpSp>
      </p:grpSp>
      <p:grpSp>
        <p:nvGrpSpPr>
          <p:cNvPr id="62" name="组合 61"/>
          <p:cNvGrpSpPr/>
          <p:nvPr/>
        </p:nvGrpSpPr>
        <p:grpSpPr>
          <a:xfrm>
            <a:off x="8063756" y="5165066"/>
            <a:ext cx="552544" cy="552816"/>
            <a:chOff x="5181486" y="4265651"/>
            <a:chExt cx="414516" cy="414516"/>
          </a:xfrm>
        </p:grpSpPr>
        <p:sp>
          <p:nvSpPr>
            <p:cNvPr id="63" name="椭圆 62"/>
            <p:cNvSpPr/>
            <p:nvPr/>
          </p:nvSpPr>
          <p:spPr>
            <a:xfrm>
              <a:off x="5181486" y="4265651"/>
              <a:ext cx="414516" cy="414516"/>
            </a:xfrm>
            <a:prstGeom prst="ellipse">
              <a:avLst/>
            </a:prstGeom>
            <a:solidFill>
              <a:srgbClr val="C7AC93"/>
            </a:solidFill>
            <a:ln w="25400" cap="flat" cmpd="sng" algn="ctr">
              <a:gradFill flip="none" rotWithShape="1">
                <a:gsLst>
                  <a:gs pos="0">
                    <a:sysClr val="window" lastClr="FFFFFF">
                      <a:lumMod val="75000"/>
                    </a:sysClr>
                  </a:gs>
                  <a:gs pos="100000">
                    <a:sysClr val="window" lastClr="FFFFFF"/>
                  </a:gs>
                </a:gsLst>
                <a:lin ang="2700000" scaled="1"/>
                <a:tileRect/>
              </a:gradFill>
              <a:prstDash val="solid"/>
              <a:miter lim="800000"/>
            </a:ln>
            <a:effectLst>
              <a:innerShdw blurRad="127000" dist="25400" dir="13500000">
                <a:srgbClr val="000000">
                  <a:alpha val="43137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5287222" y="4375239"/>
              <a:ext cx="253419" cy="172633"/>
              <a:chOff x="4895160" y="4287159"/>
              <a:chExt cx="571418" cy="389258"/>
            </a:xfrm>
            <a:solidFill>
              <a:sysClr val="window" lastClr="FFFFFF"/>
            </a:solidFill>
          </p:grpSpPr>
          <p:sp>
            <p:nvSpPr>
              <p:cNvPr id="65" name="Freeform 327"/>
              <p:cNvSpPr>
                <a:spLocks noEditPoints="1"/>
              </p:cNvSpPr>
              <p:nvPr/>
            </p:nvSpPr>
            <p:spPr bwMode="auto">
              <a:xfrm>
                <a:off x="4895160" y="4287159"/>
                <a:ext cx="438051" cy="389258"/>
              </a:xfrm>
              <a:custGeom>
                <a:avLst/>
                <a:gdLst>
                  <a:gd name="T0" fmla="*/ 166 w 171"/>
                  <a:gd name="T1" fmla="*/ 0 h 152"/>
                  <a:gd name="T2" fmla="*/ 5 w 171"/>
                  <a:gd name="T3" fmla="*/ 0 h 152"/>
                  <a:gd name="T4" fmla="*/ 0 w 171"/>
                  <a:gd name="T5" fmla="*/ 5 h 152"/>
                  <a:gd name="T6" fmla="*/ 0 w 171"/>
                  <a:gd name="T7" fmla="*/ 146 h 152"/>
                  <a:gd name="T8" fmla="*/ 5 w 171"/>
                  <a:gd name="T9" fmla="*/ 152 h 152"/>
                  <a:gd name="T10" fmla="*/ 166 w 171"/>
                  <a:gd name="T11" fmla="*/ 152 h 152"/>
                  <a:gd name="T12" fmla="*/ 171 w 171"/>
                  <a:gd name="T13" fmla="*/ 146 h 152"/>
                  <a:gd name="T14" fmla="*/ 171 w 171"/>
                  <a:gd name="T15" fmla="*/ 5 h 152"/>
                  <a:gd name="T16" fmla="*/ 166 w 171"/>
                  <a:gd name="T17" fmla="*/ 0 h 152"/>
                  <a:gd name="T18" fmla="*/ 132 w 171"/>
                  <a:gd name="T19" fmla="*/ 12 h 152"/>
                  <a:gd name="T20" fmla="*/ 139 w 171"/>
                  <a:gd name="T21" fmla="*/ 19 h 152"/>
                  <a:gd name="T22" fmla="*/ 132 w 171"/>
                  <a:gd name="T23" fmla="*/ 26 h 152"/>
                  <a:gd name="T24" fmla="*/ 124 w 171"/>
                  <a:gd name="T25" fmla="*/ 19 h 152"/>
                  <a:gd name="T26" fmla="*/ 132 w 171"/>
                  <a:gd name="T27" fmla="*/ 12 h 152"/>
                  <a:gd name="T28" fmla="*/ 110 w 171"/>
                  <a:gd name="T29" fmla="*/ 12 h 152"/>
                  <a:gd name="T30" fmla="*/ 118 w 171"/>
                  <a:gd name="T31" fmla="*/ 19 h 152"/>
                  <a:gd name="T32" fmla="*/ 110 w 171"/>
                  <a:gd name="T33" fmla="*/ 26 h 152"/>
                  <a:gd name="T34" fmla="*/ 103 w 171"/>
                  <a:gd name="T35" fmla="*/ 19 h 152"/>
                  <a:gd name="T36" fmla="*/ 110 w 171"/>
                  <a:gd name="T37" fmla="*/ 12 h 152"/>
                  <a:gd name="T38" fmla="*/ 160 w 171"/>
                  <a:gd name="T39" fmla="*/ 141 h 152"/>
                  <a:gd name="T40" fmla="*/ 11 w 171"/>
                  <a:gd name="T41" fmla="*/ 141 h 152"/>
                  <a:gd name="T42" fmla="*/ 11 w 171"/>
                  <a:gd name="T43" fmla="*/ 38 h 152"/>
                  <a:gd name="T44" fmla="*/ 160 w 171"/>
                  <a:gd name="T45" fmla="*/ 38 h 152"/>
                  <a:gd name="T46" fmla="*/ 160 w 171"/>
                  <a:gd name="T47" fmla="*/ 141 h 152"/>
                  <a:gd name="T48" fmla="*/ 153 w 171"/>
                  <a:gd name="T49" fmla="*/ 26 h 152"/>
                  <a:gd name="T50" fmla="*/ 146 w 171"/>
                  <a:gd name="T51" fmla="*/ 19 h 152"/>
                  <a:gd name="T52" fmla="*/ 153 w 171"/>
                  <a:gd name="T53" fmla="*/ 12 h 152"/>
                  <a:gd name="T54" fmla="*/ 160 w 171"/>
                  <a:gd name="T55" fmla="*/ 19 h 152"/>
                  <a:gd name="T56" fmla="*/ 153 w 171"/>
                  <a:gd name="T57" fmla="*/ 26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71" h="152">
                    <a:moveTo>
                      <a:pt x="166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146"/>
                      <a:pt x="0" y="146"/>
                      <a:pt x="0" y="146"/>
                    </a:cubicBezTo>
                    <a:cubicBezTo>
                      <a:pt x="0" y="149"/>
                      <a:pt x="2" y="152"/>
                      <a:pt x="5" y="152"/>
                    </a:cubicBezTo>
                    <a:cubicBezTo>
                      <a:pt x="166" y="152"/>
                      <a:pt x="166" y="152"/>
                      <a:pt x="166" y="152"/>
                    </a:cubicBezTo>
                    <a:cubicBezTo>
                      <a:pt x="169" y="152"/>
                      <a:pt x="171" y="149"/>
                      <a:pt x="171" y="146"/>
                    </a:cubicBezTo>
                    <a:cubicBezTo>
                      <a:pt x="171" y="5"/>
                      <a:pt x="171" y="5"/>
                      <a:pt x="171" y="5"/>
                    </a:cubicBezTo>
                    <a:cubicBezTo>
                      <a:pt x="171" y="2"/>
                      <a:pt x="169" y="0"/>
                      <a:pt x="166" y="0"/>
                    </a:cubicBezTo>
                    <a:close/>
                    <a:moveTo>
                      <a:pt x="132" y="12"/>
                    </a:moveTo>
                    <a:cubicBezTo>
                      <a:pt x="136" y="12"/>
                      <a:pt x="139" y="15"/>
                      <a:pt x="139" y="19"/>
                    </a:cubicBezTo>
                    <a:cubicBezTo>
                      <a:pt x="139" y="23"/>
                      <a:pt x="136" y="26"/>
                      <a:pt x="132" y="26"/>
                    </a:cubicBezTo>
                    <a:cubicBezTo>
                      <a:pt x="128" y="26"/>
                      <a:pt x="124" y="23"/>
                      <a:pt x="124" y="19"/>
                    </a:cubicBezTo>
                    <a:cubicBezTo>
                      <a:pt x="124" y="15"/>
                      <a:pt x="128" y="12"/>
                      <a:pt x="132" y="12"/>
                    </a:cubicBezTo>
                    <a:close/>
                    <a:moveTo>
                      <a:pt x="110" y="12"/>
                    </a:moveTo>
                    <a:cubicBezTo>
                      <a:pt x="114" y="12"/>
                      <a:pt x="118" y="15"/>
                      <a:pt x="118" y="19"/>
                    </a:cubicBezTo>
                    <a:cubicBezTo>
                      <a:pt x="118" y="23"/>
                      <a:pt x="114" y="26"/>
                      <a:pt x="110" y="26"/>
                    </a:cubicBezTo>
                    <a:cubicBezTo>
                      <a:pt x="106" y="26"/>
                      <a:pt x="103" y="23"/>
                      <a:pt x="103" y="19"/>
                    </a:cubicBezTo>
                    <a:cubicBezTo>
                      <a:pt x="103" y="15"/>
                      <a:pt x="106" y="12"/>
                      <a:pt x="110" y="12"/>
                    </a:cubicBezTo>
                    <a:close/>
                    <a:moveTo>
                      <a:pt x="160" y="141"/>
                    </a:moveTo>
                    <a:cubicBezTo>
                      <a:pt x="11" y="141"/>
                      <a:pt x="11" y="141"/>
                      <a:pt x="11" y="141"/>
                    </a:cubicBezTo>
                    <a:cubicBezTo>
                      <a:pt x="11" y="38"/>
                      <a:pt x="11" y="38"/>
                      <a:pt x="11" y="38"/>
                    </a:cubicBezTo>
                    <a:cubicBezTo>
                      <a:pt x="160" y="38"/>
                      <a:pt x="160" y="38"/>
                      <a:pt x="160" y="38"/>
                    </a:cubicBezTo>
                    <a:lnTo>
                      <a:pt x="160" y="141"/>
                    </a:lnTo>
                    <a:close/>
                    <a:moveTo>
                      <a:pt x="153" y="26"/>
                    </a:moveTo>
                    <a:cubicBezTo>
                      <a:pt x="149" y="26"/>
                      <a:pt x="146" y="23"/>
                      <a:pt x="146" y="19"/>
                    </a:cubicBezTo>
                    <a:cubicBezTo>
                      <a:pt x="146" y="15"/>
                      <a:pt x="149" y="12"/>
                      <a:pt x="153" y="12"/>
                    </a:cubicBezTo>
                    <a:cubicBezTo>
                      <a:pt x="157" y="12"/>
                      <a:pt x="160" y="15"/>
                      <a:pt x="160" y="19"/>
                    </a:cubicBezTo>
                    <a:cubicBezTo>
                      <a:pt x="160" y="23"/>
                      <a:pt x="157" y="26"/>
                      <a:pt x="153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" name="Rectangle 328"/>
              <p:cNvSpPr>
                <a:spLocks noChangeArrowheads="1"/>
              </p:cNvSpPr>
              <p:nvPr/>
            </p:nvSpPr>
            <p:spPr bwMode="auto">
              <a:xfrm>
                <a:off x="4953712" y="4417273"/>
                <a:ext cx="315527" cy="5963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" name="Rectangle 329"/>
              <p:cNvSpPr>
                <a:spLocks noChangeArrowheads="1"/>
              </p:cNvSpPr>
              <p:nvPr/>
            </p:nvSpPr>
            <p:spPr bwMode="auto">
              <a:xfrm>
                <a:off x="4953712" y="4501847"/>
                <a:ext cx="99754" cy="10517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8" name="Rectangle 330"/>
              <p:cNvSpPr>
                <a:spLocks noChangeArrowheads="1"/>
              </p:cNvSpPr>
              <p:nvPr/>
            </p:nvSpPr>
            <p:spPr bwMode="auto">
              <a:xfrm>
                <a:off x="5071899" y="4505100"/>
                <a:ext cx="107344" cy="1301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9" name="Rectangle 331"/>
              <p:cNvSpPr>
                <a:spLocks noChangeArrowheads="1"/>
              </p:cNvSpPr>
              <p:nvPr/>
            </p:nvSpPr>
            <p:spPr bwMode="auto">
              <a:xfrm>
                <a:off x="5071899" y="4548471"/>
                <a:ext cx="107344" cy="1301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0" name="Rectangle 332"/>
              <p:cNvSpPr>
                <a:spLocks noChangeArrowheads="1"/>
              </p:cNvSpPr>
              <p:nvPr/>
            </p:nvSpPr>
            <p:spPr bwMode="auto">
              <a:xfrm>
                <a:off x="5071899" y="4589674"/>
                <a:ext cx="107344" cy="1518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1" name="Freeform 333"/>
              <p:cNvSpPr>
                <a:spLocks/>
              </p:cNvSpPr>
              <p:nvPr/>
            </p:nvSpPr>
            <p:spPr bwMode="auto">
              <a:xfrm>
                <a:off x="5225867" y="4569073"/>
                <a:ext cx="40119" cy="41203"/>
              </a:xfrm>
              <a:custGeom>
                <a:avLst/>
                <a:gdLst>
                  <a:gd name="T0" fmla="*/ 11 w 37"/>
                  <a:gd name="T1" fmla="*/ 0 h 38"/>
                  <a:gd name="T2" fmla="*/ 11 w 37"/>
                  <a:gd name="T3" fmla="*/ 2 h 38"/>
                  <a:gd name="T4" fmla="*/ 0 w 37"/>
                  <a:gd name="T5" fmla="*/ 38 h 38"/>
                  <a:gd name="T6" fmla="*/ 35 w 37"/>
                  <a:gd name="T7" fmla="*/ 26 h 38"/>
                  <a:gd name="T8" fmla="*/ 37 w 37"/>
                  <a:gd name="T9" fmla="*/ 26 h 38"/>
                  <a:gd name="T10" fmla="*/ 11 w 37"/>
                  <a:gd name="T11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38">
                    <a:moveTo>
                      <a:pt x="11" y="0"/>
                    </a:moveTo>
                    <a:lnTo>
                      <a:pt x="11" y="2"/>
                    </a:lnTo>
                    <a:lnTo>
                      <a:pt x="0" y="38"/>
                    </a:lnTo>
                    <a:lnTo>
                      <a:pt x="35" y="26"/>
                    </a:lnTo>
                    <a:lnTo>
                      <a:pt x="37" y="26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Freeform 334"/>
              <p:cNvSpPr>
                <a:spLocks/>
              </p:cNvSpPr>
              <p:nvPr/>
            </p:nvSpPr>
            <p:spPr bwMode="auto">
              <a:xfrm>
                <a:off x="5389594" y="4366311"/>
                <a:ext cx="76984" cy="79153"/>
              </a:xfrm>
              <a:custGeom>
                <a:avLst/>
                <a:gdLst>
                  <a:gd name="T0" fmla="*/ 23 w 30"/>
                  <a:gd name="T1" fmla="*/ 31 h 31"/>
                  <a:gd name="T2" fmla="*/ 28 w 30"/>
                  <a:gd name="T3" fmla="*/ 25 h 31"/>
                  <a:gd name="T4" fmla="*/ 28 w 30"/>
                  <a:gd name="T5" fmla="*/ 18 h 31"/>
                  <a:gd name="T6" fmla="*/ 13 w 30"/>
                  <a:gd name="T7" fmla="*/ 2 h 31"/>
                  <a:gd name="T8" fmla="*/ 6 w 30"/>
                  <a:gd name="T9" fmla="*/ 2 h 31"/>
                  <a:gd name="T10" fmla="*/ 0 w 30"/>
                  <a:gd name="T11" fmla="*/ 8 h 31"/>
                  <a:gd name="T12" fmla="*/ 23 w 30"/>
                  <a:gd name="T13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31">
                    <a:moveTo>
                      <a:pt x="23" y="31"/>
                    </a:moveTo>
                    <a:cubicBezTo>
                      <a:pt x="28" y="25"/>
                      <a:pt x="28" y="25"/>
                      <a:pt x="28" y="25"/>
                    </a:cubicBezTo>
                    <a:cubicBezTo>
                      <a:pt x="30" y="23"/>
                      <a:pt x="30" y="20"/>
                      <a:pt x="28" y="18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1" y="0"/>
                      <a:pt x="8" y="0"/>
                      <a:pt x="6" y="2"/>
                    </a:cubicBezTo>
                    <a:cubicBezTo>
                      <a:pt x="0" y="8"/>
                      <a:pt x="0" y="8"/>
                      <a:pt x="0" y="8"/>
                    </a:cubicBezTo>
                    <a:lnTo>
                      <a:pt x="23" y="3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Freeform 335"/>
              <p:cNvSpPr>
                <a:spLocks/>
              </p:cNvSpPr>
              <p:nvPr/>
            </p:nvSpPr>
            <p:spPr bwMode="auto">
              <a:xfrm>
                <a:off x="5258396" y="4394503"/>
                <a:ext cx="182160" cy="182160"/>
              </a:xfrm>
              <a:custGeom>
                <a:avLst/>
                <a:gdLst>
                  <a:gd name="T0" fmla="*/ 49 w 71"/>
                  <a:gd name="T1" fmla="*/ 0 h 71"/>
                  <a:gd name="T2" fmla="*/ 48 w 71"/>
                  <a:gd name="T3" fmla="*/ 0 h 71"/>
                  <a:gd name="T4" fmla="*/ 2 w 71"/>
                  <a:gd name="T5" fmla="*/ 47 h 71"/>
                  <a:gd name="T6" fmla="*/ 2 w 71"/>
                  <a:gd name="T7" fmla="*/ 54 h 71"/>
                  <a:gd name="T8" fmla="*/ 2 w 71"/>
                  <a:gd name="T9" fmla="*/ 55 h 71"/>
                  <a:gd name="T10" fmla="*/ 8 w 71"/>
                  <a:gd name="T11" fmla="*/ 56 h 71"/>
                  <a:gd name="T12" fmla="*/ 9 w 71"/>
                  <a:gd name="T13" fmla="*/ 62 h 71"/>
                  <a:gd name="T14" fmla="*/ 9 w 71"/>
                  <a:gd name="T15" fmla="*/ 62 h 71"/>
                  <a:gd name="T16" fmla="*/ 15 w 71"/>
                  <a:gd name="T17" fmla="*/ 63 h 71"/>
                  <a:gd name="T18" fmla="*/ 16 w 71"/>
                  <a:gd name="T19" fmla="*/ 69 h 71"/>
                  <a:gd name="T20" fmla="*/ 17 w 71"/>
                  <a:gd name="T21" fmla="*/ 69 h 71"/>
                  <a:gd name="T22" fmla="*/ 24 w 71"/>
                  <a:gd name="T23" fmla="*/ 69 h 71"/>
                  <a:gd name="T24" fmla="*/ 71 w 71"/>
                  <a:gd name="T25" fmla="*/ 23 h 71"/>
                  <a:gd name="T26" fmla="*/ 71 w 71"/>
                  <a:gd name="T27" fmla="*/ 22 h 71"/>
                  <a:gd name="T28" fmla="*/ 49 w 71"/>
                  <a:gd name="T29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1" h="71">
                    <a:moveTo>
                      <a:pt x="49" y="0"/>
                    </a:moveTo>
                    <a:cubicBezTo>
                      <a:pt x="49" y="0"/>
                      <a:pt x="48" y="0"/>
                      <a:pt x="48" y="0"/>
                    </a:cubicBezTo>
                    <a:cubicBezTo>
                      <a:pt x="2" y="47"/>
                      <a:pt x="2" y="47"/>
                      <a:pt x="2" y="47"/>
                    </a:cubicBezTo>
                    <a:cubicBezTo>
                      <a:pt x="0" y="49"/>
                      <a:pt x="0" y="52"/>
                      <a:pt x="2" y="54"/>
                    </a:cubicBezTo>
                    <a:cubicBezTo>
                      <a:pt x="2" y="55"/>
                      <a:pt x="2" y="55"/>
                      <a:pt x="2" y="55"/>
                    </a:cubicBezTo>
                    <a:cubicBezTo>
                      <a:pt x="4" y="56"/>
                      <a:pt x="6" y="57"/>
                      <a:pt x="8" y="56"/>
                    </a:cubicBezTo>
                    <a:cubicBezTo>
                      <a:pt x="7" y="58"/>
                      <a:pt x="7" y="60"/>
                      <a:pt x="9" y="62"/>
                    </a:cubicBezTo>
                    <a:cubicBezTo>
                      <a:pt x="9" y="62"/>
                      <a:pt x="9" y="62"/>
                      <a:pt x="9" y="62"/>
                    </a:cubicBezTo>
                    <a:cubicBezTo>
                      <a:pt x="11" y="64"/>
                      <a:pt x="13" y="64"/>
                      <a:pt x="15" y="63"/>
                    </a:cubicBezTo>
                    <a:cubicBezTo>
                      <a:pt x="14" y="65"/>
                      <a:pt x="15" y="67"/>
                      <a:pt x="16" y="69"/>
                    </a:cubicBezTo>
                    <a:cubicBezTo>
                      <a:pt x="17" y="69"/>
                      <a:pt x="17" y="69"/>
                      <a:pt x="17" y="69"/>
                    </a:cubicBezTo>
                    <a:cubicBezTo>
                      <a:pt x="19" y="71"/>
                      <a:pt x="22" y="71"/>
                      <a:pt x="24" y="69"/>
                    </a:cubicBezTo>
                    <a:cubicBezTo>
                      <a:pt x="71" y="23"/>
                      <a:pt x="71" y="23"/>
                      <a:pt x="71" y="23"/>
                    </a:cubicBezTo>
                    <a:cubicBezTo>
                      <a:pt x="71" y="23"/>
                      <a:pt x="71" y="22"/>
                      <a:pt x="71" y="22"/>
                    </a:cubicBezTo>
                    <a:lnTo>
                      <a:pt x="4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</p:grpSp>
      </p:grpSp>
      <p:grpSp>
        <p:nvGrpSpPr>
          <p:cNvPr id="74" name="组合 73"/>
          <p:cNvGrpSpPr/>
          <p:nvPr/>
        </p:nvGrpSpPr>
        <p:grpSpPr>
          <a:xfrm>
            <a:off x="8063756" y="4300770"/>
            <a:ext cx="552544" cy="552816"/>
            <a:chOff x="4626437" y="4265651"/>
            <a:chExt cx="414516" cy="414516"/>
          </a:xfrm>
        </p:grpSpPr>
        <p:sp>
          <p:nvSpPr>
            <p:cNvPr id="75" name="椭圆 74"/>
            <p:cNvSpPr/>
            <p:nvPr/>
          </p:nvSpPr>
          <p:spPr>
            <a:xfrm>
              <a:off x="4626437" y="4265651"/>
              <a:ext cx="414516" cy="414516"/>
            </a:xfrm>
            <a:prstGeom prst="ellipse">
              <a:avLst/>
            </a:prstGeom>
            <a:solidFill>
              <a:srgbClr val="C7AC93"/>
            </a:solidFill>
            <a:ln w="25400" cap="flat" cmpd="sng" algn="ctr">
              <a:gradFill flip="none" rotWithShape="1">
                <a:gsLst>
                  <a:gs pos="0">
                    <a:sysClr val="window" lastClr="FFFFFF">
                      <a:lumMod val="75000"/>
                    </a:sysClr>
                  </a:gs>
                  <a:gs pos="100000">
                    <a:sysClr val="window" lastClr="FFFFFF"/>
                  </a:gs>
                </a:gsLst>
                <a:lin ang="2700000" scaled="1"/>
                <a:tileRect/>
              </a:gradFill>
              <a:prstDash val="solid"/>
              <a:miter lim="800000"/>
            </a:ln>
            <a:effectLst>
              <a:innerShdw blurRad="127000" dist="25400" dir="13500000">
                <a:srgbClr val="000000">
                  <a:alpha val="43137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76" name="组合 75"/>
            <p:cNvGrpSpPr/>
            <p:nvPr/>
          </p:nvGrpSpPr>
          <p:grpSpPr>
            <a:xfrm>
              <a:off x="4710891" y="4356960"/>
              <a:ext cx="232896" cy="199705"/>
              <a:chOff x="3546346" y="2339026"/>
              <a:chExt cx="897787" cy="769842"/>
            </a:xfrm>
            <a:solidFill>
              <a:sysClr val="window" lastClr="FFFFFF"/>
            </a:solidFill>
          </p:grpSpPr>
          <p:sp>
            <p:nvSpPr>
              <p:cNvPr id="77" name="Rectangle 227"/>
              <p:cNvSpPr>
                <a:spLocks noChangeArrowheads="1"/>
              </p:cNvSpPr>
              <p:nvPr/>
            </p:nvSpPr>
            <p:spPr bwMode="auto">
              <a:xfrm>
                <a:off x="3561526" y="3077423"/>
                <a:ext cx="882607" cy="314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8" name="Freeform 228"/>
              <p:cNvSpPr>
                <a:spLocks/>
              </p:cNvSpPr>
              <p:nvPr/>
            </p:nvSpPr>
            <p:spPr bwMode="auto">
              <a:xfrm>
                <a:off x="3617909" y="2844302"/>
                <a:ext cx="125777" cy="210351"/>
              </a:xfrm>
              <a:custGeom>
                <a:avLst/>
                <a:gdLst>
                  <a:gd name="T0" fmla="*/ 6 w 49"/>
                  <a:gd name="T1" fmla="*/ 82 h 82"/>
                  <a:gd name="T2" fmla="*/ 43 w 49"/>
                  <a:gd name="T3" fmla="*/ 82 h 82"/>
                  <a:gd name="T4" fmla="*/ 49 w 49"/>
                  <a:gd name="T5" fmla="*/ 76 h 82"/>
                  <a:gd name="T6" fmla="*/ 49 w 49"/>
                  <a:gd name="T7" fmla="*/ 0 h 82"/>
                  <a:gd name="T8" fmla="*/ 0 w 49"/>
                  <a:gd name="T9" fmla="*/ 49 h 82"/>
                  <a:gd name="T10" fmla="*/ 0 w 49"/>
                  <a:gd name="T11" fmla="*/ 76 h 82"/>
                  <a:gd name="T12" fmla="*/ 6 w 49"/>
                  <a:gd name="T13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2">
                    <a:moveTo>
                      <a:pt x="6" y="82"/>
                    </a:moveTo>
                    <a:cubicBezTo>
                      <a:pt x="43" y="82"/>
                      <a:pt x="43" y="82"/>
                      <a:pt x="43" y="82"/>
                    </a:cubicBezTo>
                    <a:cubicBezTo>
                      <a:pt x="46" y="82"/>
                      <a:pt x="49" y="79"/>
                      <a:pt x="49" y="76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9"/>
                      <a:pt x="3" y="82"/>
                      <a:pt x="6" y="8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9" name="Freeform 229"/>
              <p:cNvSpPr>
                <a:spLocks/>
              </p:cNvSpPr>
              <p:nvPr/>
            </p:nvSpPr>
            <p:spPr bwMode="auto">
              <a:xfrm>
                <a:off x="3779467" y="2682744"/>
                <a:ext cx="122524" cy="371910"/>
              </a:xfrm>
              <a:custGeom>
                <a:avLst/>
                <a:gdLst>
                  <a:gd name="T0" fmla="*/ 5 w 48"/>
                  <a:gd name="T1" fmla="*/ 145 h 145"/>
                  <a:gd name="T2" fmla="*/ 43 w 48"/>
                  <a:gd name="T3" fmla="*/ 145 h 145"/>
                  <a:gd name="T4" fmla="*/ 48 w 48"/>
                  <a:gd name="T5" fmla="*/ 139 h 145"/>
                  <a:gd name="T6" fmla="*/ 48 w 48"/>
                  <a:gd name="T7" fmla="*/ 0 h 145"/>
                  <a:gd name="T8" fmla="*/ 0 w 48"/>
                  <a:gd name="T9" fmla="*/ 49 h 145"/>
                  <a:gd name="T10" fmla="*/ 0 w 48"/>
                  <a:gd name="T11" fmla="*/ 139 h 145"/>
                  <a:gd name="T12" fmla="*/ 5 w 48"/>
                  <a:gd name="T13" fmla="*/ 145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145">
                    <a:moveTo>
                      <a:pt x="5" y="145"/>
                    </a:moveTo>
                    <a:cubicBezTo>
                      <a:pt x="43" y="145"/>
                      <a:pt x="43" y="145"/>
                      <a:pt x="43" y="145"/>
                    </a:cubicBezTo>
                    <a:cubicBezTo>
                      <a:pt x="46" y="145"/>
                      <a:pt x="48" y="142"/>
                      <a:pt x="48" y="13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39"/>
                      <a:pt x="0" y="139"/>
                      <a:pt x="0" y="139"/>
                    </a:cubicBezTo>
                    <a:cubicBezTo>
                      <a:pt x="0" y="142"/>
                      <a:pt x="2" y="145"/>
                      <a:pt x="5" y="1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Freeform 230"/>
              <p:cNvSpPr>
                <a:spLocks/>
              </p:cNvSpPr>
              <p:nvPr/>
            </p:nvSpPr>
            <p:spPr bwMode="auto">
              <a:xfrm>
                <a:off x="3938857" y="2713104"/>
                <a:ext cx="124693" cy="341550"/>
              </a:xfrm>
              <a:custGeom>
                <a:avLst/>
                <a:gdLst>
                  <a:gd name="T0" fmla="*/ 22 w 49"/>
                  <a:gd name="T1" fmla="*/ 22 h 133"/>
                  <a:gd name="T2" fmla="*/ 0 w 49"/>
                  <a:gd name="T3" fmla="*/ 0 h 133"/>
                  <a:gd name="T4" fmla="*/ 0 w 49"/>
                  <a:gd name="T5" fmla="*/ 127 h 133"/>
                  <a:gd name="T6" fmla="*/ 6 w 49"/>
                  <a:gd name="T7" fmla="*/ 133 h 133"/>
                  <a:gd name="T8" fmla="*/ 43 w 49"/>
                  <a:gd name="T9" fmla="*/ 133 h 133"/>
                  <a:gd name="T10" fmla="*/ 49 w 49"/>
                  <a:gd name="T11" fmla="*/ 127 h 133"/>
                  <a:gd name="T12" fmla="*/ 49 w 49"/>
                  <a:gd name="T13" fmla="*/ 26 h 133"/>
                  <a:gd name="T14" fmla="*/ 38 w 49"/>
                  <a:gd name="T15" fmla="*/ 29 h 133"/>
                  <a:gd name="T16" fmla="*/ 22 w 49"/>
                  <a:gd name="T17" fmla="*/ 22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9" h="133">
                    <a:moveTo>
                      <a:pt x="22" y="22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27"/>
                      <a:pt x="0" y="127"/>
                      <a:pt x="0" y="127"/>
                    </a:cubicBezTo>
                    <a:cubicBezTo>
                      <a:pt x="0" y="130"/>
                      <a:pt x="3" y="133"/>
                      <a:pt x="6" y="133"/>
                    </a:cubicBezTo>
                    <a:cubicBezTo>
                      <a:pt x="43" y="133"/>
                      <a:pt x="43" y="133"/>
                      <a:pt x="43" y="133"/>
                    </a:cubicBezTo>
                    <a:cubicBezTo>
                      <a:pt x="46" y="133"/>
                      <a:pt x="49" y="130"/>
                      <a:pt x="49" y="127"/>
                    </a:cubicBezTo>
                    <a:cubicBezTo>
                      <a:pt x="49" y="26"/>
                      <a:pt x="49" y="26"/>
                      <a:pt x="49" y="26"/>
                    </a:cubicBezTo>
                    <a:cubicBezTo>
                      <a:pt x="46" y="28"/>
                      <a:pt x="42" y="29"/>
                      <a:pt x="38" y="29"/>
                    </a:cubicBezTo>
                    <a:cubicBezTo>
                      <a:pt x="32" y="29"/>
                      <a:pt x="27" y="26"/>
                      <a:pt x="22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Freeform 231"/>
              <p:cNvSpPr>
                <a:spLocks/>
              </p:cNvSpPr>
              <p:nvPr/>
            </p:nvSpPr>
            <p:spPr bwMode="auto">
              <a:xfrm>
                <a:off x="4100415" y="2624193"/>
                <a:ext cx="122524" cy="430461"/>
              </a:xfrm>
              <a:custGeom>
                <a:avLst/>
                <a:gdLst>
                  <a:gd name="T0" fmla="*/ 5 w 48"/>
                  <a:gd name="T1" fmla="*/ 168 h 168"/>
                  <a:gd name="T2" fmla="*/ 43 w 48"/>
                  <a:gd name="T3" fmla="*/ 168 h 168"/>
                  <a:gd name="T4" fmla="*/ 48 w 48"/>
                  <a:gd name="T5" fmla="*/ 162 h 168"/>
                  <a:gd name="T6" fmla="*/ 48 w 48"/>
                  <a:gd name="T7" fmla="*/ 0 h 168"/>
                  <a:gd name="T8" fmla="*/ 0 w 48"/>
                  <a:gd name="T9" fmla="*/ 48 h 168"/>
                  <a:gd name="T10" fmla="*/ 0 w 48"/>
                  <a:gd name="T11" fmla="*/ 162 h 168"/>
                  <a:gd name="T12" fmla="*/ 5 w 48"/>
                  <a:gd name="T13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168">
                    <a:moveTo>
                      <a:pt x="5" y="168"/>
                    </a:moveTo>
                    <a:cubicBezTo>
                      <a:pt x="43" y="168"/>
                      <a:pt x="43" y="168"/>
                      <a:pt x="43" y="168"/>
                    </a:cubicBezTo>
                    <a:cubicBezTo>
                      <a:pt x="46" y="168"/>
                      <a:pt x="48" y="165"/>
                      <a:pt x="48" y="16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162"/>
                      <a:pt x="0" y="162"/>
                      <a:pt x="0" y="162"/>
                    </a:cubicBezTo>
                    <a:cubicBezTo>
                      <a:pt x="0" y="165"/>
                      <a:pt x="2" y="168"/>
                      <a:pt x="5" y="1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Freeform 232"/>
              <p:cNvSpPr>
                <a:spLocks/>
              </p:cNvSpPr>
              <p:nvPr/>
            </p:nvSpPr>
            <p:spPr bwMode="auto">
              <a:xfrm>
                <a:off x="4258721" y="2513596"/>
                <a:ext cx="125777" cy="541058"/>
              </a:xfrm>
              <a:custGeom>
                <a:avLst/>
                <a:gdLst>
                  <a:gd name="T0" fmla="*/ 29 w 49"/>
                  <a:gd name="T1" fmla="*/ 0 h 211"/>
                  <a:gd name="T2" fmla="*/ 0 w 49"/>
                  <a:gd name="T3" fmla="*/ 29 h 211"/>
                  <a:gd name="T4" fmla="*/ 0 w 49"/>
                  <a:gd name="T5" fmla="*/ 205 h 211"/>
                  <a:gd name="T6" fmla="*/ 6 w 49"/>
                  <a:gd name="T7" fmla="*/ 211 h 211"/>
                  <a:gd name="T8" fmla="*/ 43 w 49"/>
                  <a:gd name="T9" fmla="*/ 211 h 211"/>
                  <a:gd name="T10" fmla="*/ 49 w 49"/>
                  <a:gd name="T11" fmla="*/ 205 h 211"/>
                  <a:gd name="T12" fmla="*/ 49 w 49"/>
                  <a:gd name="T13" fmla="*/ 22 h 211"/>
                  <a:gd name="T14" fmla="*/ 29 w 49"/>
                  <a:gd name="T15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" h="211">
                    <a:moveTo>
                      <a:pt x="29" y="0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05"/>
                      <a:pt x="0" y="205"/>
                      <a:pt x="0" y="205"/>
                    </a:cubicBezTo>
                    <a:cubicBezTo>
                      <a:pt x="0" y="208"/>
                      <a:pt x="3" y="211"/>
                      <a:pt x="6" y="211"/>
                    </a:cubicBezTo>
                    <a:cubicBezTo>
                      <a:pt x="43" y="211"/>
                      <a:pt x="43" y="211"/>
                      <a:pt x="43" y="211"/>
                    </a:cubicBezTo>
                    <a:cubicBezTo>
                      <a:pt x="46" y="211"/>
                      <a:pt x="49" y="208"/>
                      <a:pt x="49" y="205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38" y="21"/>
                      <a:pt x="29" y="12"/>
                      <a:pt x="2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3" name="Freeform 233"/>
              <p:cNvSpPr>
                <a:spLocks/>
              </p:cNvSpPr>
              <p:nvPr/>
            </p:nvSpPr>
            <p:spPr bwMode="auto">
              <a:xfrm>
                <a:off x="3546346" y="2339026"/>
                <a:ext cx="871764" cy="610452"/>
              </a:xfrm>
              <a:custGeom>
                <a:avLst/>
                <a:gdLst>
                  <a:gd name="T0" fmla="*/ 20 w 340"/>
                  <a:gd name="T1" fmla="*/ 234 h 238"/>
                  <a:gd name="T2" fmla="*/ 140 w 340"/>
                  <a:gd name="T3" fmla="*/ 113 h 238"/>
                  <a:gd name="T4" fmla="*/ 183 w 340"/>
                  <a:gd name="T5" fmla="*/ 156 h 238"/>
                  <a:gd name="T6" fmla="*/ 199 w 340"/>
                  <a:gd name="T7" fmla="*/ 156 h 238"/>
                  <a:gd name="T8" fmla="*/ 318 w 340"/>
                  <a:gd name="T9" fmla="*/ 37 h 238"/>
                  <a:gd name="T10" fmla="*/ 318 w 340"/>
                  <a:gd name="T11" fmla="*/ 64 h 238"/>
                  <a:gd name="T12" fmla="*/ 329 w 340"/>
                  <a:gd name="T13" fmla="*/ 75 h 238"/>
                  <a:gd name="T14" fmla="*/ 340 w 340"/>
                  <a:gd name="T15" fmla="*/ 64 h 238"/>
                  <a:gd name="T16" fmla="*/ 340 w 340"/>
                  <a:gd name="T17" fmla="*/ 11 h 238"/>
                  <a:gd name="T18" fmla="*/ 337 w 340"/>
                  <a:gd name="T19" fmla="*/ 3 h 238"/>
                  <a:gd name="T20" fmla="*/ 329 w 340"/>
                  <a:gd name="T21" fmla="*/ 0 h 238"/>
                  <a:gd name="T22" fmla="*/ 276 w 340"/>
                  <a:gd name="T23" fmla="*/ 0 h 238"/>
                  <a:gd name="T24" fmla="*/ 265 w 340"/>
                  <a:gd name="T25" fmla="*/ 11 h 238"/>
                  <a:gd name="T26" fmla="*/ 276 w 340"/>
                  <a:gd name="T27" fmla="*/ 22 h 238"/>
                  <a:gd name="T28" fmla="*/ 302 w 340"/>
                  <a:gd name="T29" fmla="*/ 22 h 238"/>
                  <a:gd name="T30" fmla="*/ 191 w 340"/>
                  <a:gd name="T31" fmla="*/ 133 h 238"/>
                  <a:gd name="T32" fmla="*/ 148 w 340"/>
                  <a:gd name="T33" fmla="*/ 90 h 238"/>
                  <a:gd name="T34" fmla="*/ 133 w 340"/>
                  <a:gd name="T35" fmla="*/ 90 h 238"/>
                  <a:gd name="T36" fmla="*/ 4 w 340"/>
                  <a:gd name="T37" fmla="*/ 219 h 238"/>
                  <a:gd name="T38" fmla="*/ 4 w 340"/>
                  <a:gd name="T39" fmla="*/ 234 h 238"/>
                  <a:gd name="T40" fmla="*/ 20 w 340"/>
                  <a:gd name="T41" fmla="*/ 234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40" h="238">
                    <a:moveTo>
                      <a:pt x="20" y="234"/>
                    </a:moveTo>
                    <a:cubicBezTo>
                      <a:pt x="140" y="113"/>
                      <a:pt x="140" y="113"/>
                      <a:pt x="140" y="113"/>
                    </a:cubicBezTo>
                    <a:cubicBezTo>
                      <a:pt x="183" y="156"/>
                      <a:pt x="183" y="156"/>
                      <a:pt x="183" y="156"/>
                    </a:cubicBezTo>
                    <a:cubicBezTo>
                      <a:pt x="188" y="160"/>
                      <a:pt x="195" y="160"/>
                      <a:pt x="199" y="156"/>
                    </a:cubicBezTo>
                    <a:cubicBezTo>
                      <a:pt x="318" y="37"/>
                      <a:pt x="318" y="37"/>
                      <a:pt x="318" y="37"/>
                    </a:cubicBezTo>
                    <a:cubicBezTo>
                      <a:pt x="318" y="64"/>
                      <a:pt x="318" y="64"/>
                      <a:pt x="318" y="64"/>
                    </a:cubicBezTo>
                    <a:cubicBezTo>
                      <a:pt x="318" y="70"/>
                      <a:pt x="323" y="75"/>
                      <a:pt x="329" y="75"/>
                    </a:cubicBezTo>
                    <a:cubicBezTo>
                      <a:pt x="335" y="75"/>
                      <a:pt x="340" y="70"/>
                      <a:pt x="340" y="64"/>
                    </a:cubicBezTo>
                    <a:cubicBezTo>
                      <a:pt x="340" y="11"/>
                      <a:pt x="340" y="11"/>
                      <a:pt x="340" y="11"/>
                    </a:cubicBezTo>
                    <a:cubicBezTo>
                      <a:pt x="340" y="8"/>
                      <a:pt x="339" y="5"/>
                      <a:pt x="337" y="3"/>
                    </a:cubicBezTo>
                    <a:cubicBezTo>
                      <a:pt x="335" y="1"/>
                      <a:pt x="332" y="0"/>
                      <a:pt x="329" y="0"/>
                    </a:cubicBezTo>
                    <a:cubicBezTo>
                      <a:pt x="276" y="0"/>
                      <a:pt x="276" y="0"/>
                      <a:pt x="276" y="0"/>
                    </a:cubicBezTo>
                    <a:cubicBezTo>
                      <a:pt x="270" y="0"/>
                      <a:pt x="265" y="4"/>
                      <a:pt x="265" y="11"/>
                    </a:cubicBezTo>
                    <a:cubicBezTo>
                      <a:pt x="265" y="17"/>
                      <a:pt x="270" y="22"/>
                      <a:pt x="276" y="22"/>
                    </a:cubicBezTo>
                    <a:cubicBezTo>
                      <a:pt x="302" y="22"/>
                      <a:pt x="302" y="22"/>
                      <a:pt x="302" y="22"/>
                    </a:cubicBezTo>
                    <a:cubicBezTo>
                      <a:pt x="191" y="133"/>
                      <a:pt x="191" y="133"/>
                      <a:pt x="191" y="133"/>
                    </a:cubicBezTo>
                    <a:cubicBezTo>
                      <a:pt x="148" y="90"/>
                      <a:pt x="148" y="90"/>
                      <a:pt x="148" y="90"/>
                    </a:cubicBezTo>
                    <a:cubicBezTo>
                      <a:pt x="144" y="86"/>
                      <a:pt x="137" y="86"/>
                      <a:pt x="133" y="90"/>
                    </a:cubicBezTo>
                    <a:cubicBezTo>
                      <a:pt x="4" y="219"/>
                      <a:pt x="4" y="219"/>
                      <a:pt x="4" y="219"/>
                    </a:cubicBezTo>
                    <a:cubicBezTo>
                      <a:pt x="0" y="223"/>
                      <a:pt x="0" y="230"/>
                      <a:pt x="4" y="234"/>
                    </a:cubicBezTo>
                    <a:cubicBezTo>
                      <a:pt x="8" y="238"/>
                      <a:pt x="15" y="238"/>
                      <a:pt x="20" y="2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DBC9B8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84" name="Content Placeholder 2"/>
          <p:cNvSpPr txBox="1">
            <a:spLocks/>
          </p:cNvSpPr>
          <p:nvPr/>
        </p:nvSpPr>
        <p:spPr>
          <a:xfrm>
            <a:off x="8837987" y="2530765"/>
            <a:ext cx="2633155" cy="576197"/>
          </a:xfrm>
          <a:prstGeom prst="rect">
            <a:avLst/>
          </a:prstGeom>
        </p:spPr>
        <p:txBody>
          <a:bodyPr vert="horz" lIns="121905" tIns="60953" rIns="121905" bIns="60953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5B9BD5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kumimoji="0" lang="zh-CN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Click to add text.</a:t>
            </a:r>
            <a:endParaRPr kumimoji="0" lang="en-US" altLang="zh-CN" sz="1500" b="0" i="0" u="none" strike="noStrike" kern="120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85" name="Content Placeholder 2"/>
          <p:cNvSpPr txBox="1">
            <a:spLocks/>
          </p:cNvSpPr>
          <p:nvPr/>
        </p:nvSpPr>
        <p:spPr>
          <a:xfrm>
            <a:off x="8837987" y="3381085"/>
            <a:ext cx="2633155" cy="576197"/>
          </a:xfrm>
          <a:prstGeom prst="rect">
            <a:avLst/>
          </a:prstGeom>
        </p:spPr>
        <p:txBody>
          <a:bodyPr vert="horz" lIns="121905" tIns="60953" rIns="121905" bIns="60953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5B9BD5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kumimoji="0" lang="zh-CN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Click to add text.</a:t>
            </a:r>
            <a:endParaRPr kumimoji="0" lang="en-US" altLang="zh-CN" sz="1500" b="0" i="0" u="none" strike="noStrike" kern="120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86" name="Content Placeholder 2"/>
          <p:cNvSpPr txBox="1">
            <a:spLocks/>
          </p:cNvSpPr>
          <p:nvPr/>
        </p:nvSpPr>
        <p:spPr>
          <a:xfrm>
            <a:off x="8837987" y="4282738"/>
            <a:ext cx="2633155" cy="576197"/>
          </a:xfrm>
          <a:prstGeom prst="rect">
            <a:avLst/>
          </a:prstGeom>
        </p:spPr>
        <p:txBody>
          <a:bodyPr vert="horz" lIns="121905" tIns="60953" rIns="121905" bIns="60953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5B9BD5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kumimoji="0" lang="zh-CN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Click to add text.</a:t>
            </a:r>
            <a:endParaRPr kumimoji="0" lang="en-US" altLang="zh-CN" sz="1500" b="0" i="0" u="none" strike="noStrike" kern="120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87" name="Content Placeholder 2"/>
          <p:cNvSpPr txBox="1">
            <a:spLocks/>
          </p:cNvSpPr>
          <p:nvPr/>
        </p:nvSpPr>
        <p:spPr>
          <a:xfrm>
            <a:off x="8837987" y="5141685"/>
            <a:ext cx="2633155" cy="576197"/>
          </a:xfrm>
          <a:prstGeom prst="rect">
            <a:avLst/>
          </a:prstGeom>
        </p:spPr>
        <p:txBody>
          <a:bodyPr vert="horz" lIns="121905" tIns="60953" rIns="121905" bIns="60953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5B9BD5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kumimoji="0" lang="zh-CN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Click to add text.</a:t>
            </a:r>
            <a:endParaRPr kumimoji="0" lang="en-US" altLang="zh-CN" sz="1500" b="0" i="0" u="none" strike="noStrike" kern="1200" cap="none" spc="0" normalizeH="0" baseline="0" noProof="0" dirty="0">
              <a:ln>
                <a:noFill/>
              </a:ln>
              <a:solidFill>
                <a:srgbClr val="DBC9B8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93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8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28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928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328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84" grpId="0"/>
      <p:bldP spid="85" grpId="0"/>
      <p:bldP spid="86" grpId="0"/>
      <p:bldP spid="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86751" y="147692"/>
            <a:ext cx="3256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rgbClr val="DBC9B8"/>
                </a:solidFill>
                <a:cs typeface="+mn-ea"/>
                <a:sym typeface="+mn-lt"/>
              </a:rPr>
              <a:t>The content of the title text.</a:t>
            </a:r>
          </a:p>
        </p:txBody>
      </p:sp>
      <p:sp>
        <p:nvSpPr>
          <p:cNvPr id="23" name="Freeform 6"/>
          <p:cNvSpPr>
            <a:spLocks/>
          </p:cNvSpPr>
          <p:nvPr/>
        </p:nvSpPr>
        <p:spPr bwMode="auto">
          <a:xfrm>
            <a:off x="2270584" y="2040964"/>
            <a:ext cx="3281241" cy="3282428"/>
          </a:xfrm>
          <a:custGeom>
            <a:avLst/>
            <a:gdLst>
              <a:gd name="T0" fmla="*/ 2147483646 w 4042"/>
              <a:gd name="T1" fmla="*/ 0 h 4042"/>
              <a:gd name="T2" fmla="*/ 2147483646 w 4042"/>
              <a:gd name="T3" fmla="*/ 2147483646 h 4042"/>
              <a:gd name="T4" fmla="*/ 2147483646 w 4042"/>
              <a:gd name="T5" fmla="*/ 2147483646 h 4042"/>
              <a:gd name="T6" fmla="*/ 0 w 4042"/>
              <a:gd name="T7" fmla="*/ 2147483646 h 4042"/>
              <a:gd name="T8" fmla="*/ 2147483646 w 4042"/>
              <a:gd name="T9" fmla="*/ 0 h 40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42" h="4042">
                <a:moveTo>
                  <a:pt x="2021" y="0"/>
                </a:moveTo>
                <a:lnTo>
                  <a:pt x="4042" y="2021"/>
                </a:lnTo>
                <a:lnTo>
                  <a:pt x="2021" y="4042"/>
                </a:lnTo>
                <a:lnTo>
                  <a:pt x="0" y="2021"/>
                </a:lnTo>
                <a:lnTo>
                  <a:pt x="2021" y="0"/>
                </a:ln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lIns="121917" tIns="60958" rIns="121917" bIns="60958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4" name="Freeform 7"/>
          <p:cNvSpPr>
            <a:spLocks/>
          </p:cNvSpPr>
          <p:nvPr/>
        </p:nvSpPr>
        <p:spPr bwMode="auto">
          <a:xfrm>
            <a:off x="4469714" y="1272736"/>
            <a:ext cx="2327649" cy="2328491"/>
          </a:xfrm>
          <a:custGeom>
            <a:avLst/>
            <a:gdLst>
              <a:gd name="T0" fmla="*/ 2147483646 w 2867"/>
              <a:gd name="T1" fmla="*/ 0 h 2867"/>
              <a:gd name="T2" fmla="*/ 2147483646 w 2867"/>
              <a:gd name="T3" fmla="*/ 2147483646 h 2867"/>
              <a:gd name="T4" fmla="*/ 2147483646 w 2867"/>
              <a:gd name="T5" fmla="*/ 2147483646 h 2867"/>
              <a:gd name="T6" fmla="*/ 0 w 2867"/>
              <a:gd name="T7" fmla="*/ 2147483646 h 2867"/>
              <a:gd name="T8" fmla="*/ 2147483646 w 2867"/>
              <a:gd name="T9" fmla="*/ 0 h 28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7" h="2867">
                <a:moveTo>
                  <a:pt x="1433" y="0"/>
                </a:moveTo>
                <a:lnTo>
                  <a:pt x="2867" y="1434"/>
                </a:lnTo>
                <a:lnTo>
                  <a:pt x="1433" y="2867"/>
                </a:lnTo>
                <a:lnTo>
                  <a:pt x="0" y="1434"/>
                </a:lnTo>
                <a:lnTo>
                  <a:pt x="1433" y="0"/>
                </a:ln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lIns="121917" tIns="60958" rIns="121917" bIns="60958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5" name="Freeform 8"/>
          <p:cNvSpPr>
            <a:spLocks/>
          </p:cNvSpPr>
          <p:nvPr/>
        </p:nvSpPr>
        <p:spPr bwMode="auto">
          <a:xfrm>
            <a:off x="4649007" y="3763128"/>
            <a:ext cx="1970649" cy="1971362"/>
          </a:xfrm>
          <a:custGeom>
            <a:avLst/>
            <a:gdLst>
              <a:gd name="T0" fmla="*/ 2147483646 w 2427"/>
              <a:gd name="T1" fmla="*/ 0 h 2427"/>
              <a:gd name="T2" fmla="*/ 2147483646 w 2427"/>
              <a:gd name="T3" fmla="*/ 2147483646 h 2427"/>
              <a:gd name="T4" fmla="*/ 2147483646 w 2427"/>
              <a:gd name="T5" fmla="*/ 2147483646 h 2427"/>
              <a:gd name="T6" fmla="*/ 0 w 2427"/>
              <a:gd name="T7" fmla="*/ 2147483646 h 2427"/>
              <a:gd name="T8" fmla="*/ 2147483646 w 2427"/>
              <a:gd name="T9" fmla="*/ 0 h 24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27" h="2427">
                <a:moveTo>
                  <a:pt x="1213" y="0"/>
                </a:moveTo>
                <a:lnTo>
                  <a:pt x="2427" y="1214"/>
                </a:lnTo>
                <a:lnTo>
                  <a:pt x="1213" y="2427"/>
                </a:lnTo>
                <a:lnTo>
                  <a:pt x="0" y="1214"/>
                </a:lnTo>
                <a:lnTo>
                  <a:pt x="1213" y="0"/>
                </a:ln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lIns="121917" tIns="60958" rIns="121917" bIns="60958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6" name="Freeform 9"/>
          <p:cNvSpPr>
            <a:spLocks/>
          </p:cNvSpPr>
          <p:nvPr/>
        </p:nvSpPr>
        <p:spPr bwMode="auto">
          <a:xfrm>
            <a:off x="5715253" y="2856809"/>
            <a:ext cx="1653314" cy="1652324"/>
          </a:xfrm>
          <a:custGeom>
            <a:avLst/>
            <a:gdLst>
              <a:gd name="T0" fmla="*/ 2147483646 w 2587"/>
              <a:gd name="T1" fmla="*/ 0 h 2586"/>
              <a:gd name="T2" fmla="*/ 2147483646 w 2587"/>
              <a:gd name="T3" fmla="*/ 2147483646 h 2586"/>
              <a:gd name="T4" fmla="*/ 2147483646 w 2587"/>
              <a:gd name="T5" fmla="*/ 2147483646 h 2586"/>
              <a:gd name="T6" fmla="*/ 0 w 2587"/>
              <a:gd name="T7" fmla="*/ 2147483646 h 2586"/>
              <a:gd name="T8" fmla="*/ 2147483646 w 2587"/>
              <a:gd name="T9" fmla="*/ 0 h 25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87" h="2586">
                <a:moveTo>
                  <a:pt x="1294" y="0"/>
                </a:moveTo>
                <a:lnTo>
                  <a:pt x="2587" y="1293"/>
                </a:lnTo>
                <a:lnTo>
                  <a:pt x="1294" y="2586"/>
                </a:lnTo>
                <a:lnTo>
                  <a:pt x="0" y="1293"/>
                </a:lnTo>
                <a:lnTo>
                  <a:pt x="1294" y="0"/>
                </a:lnTo>
                <a:close/>
              </a:path>
            </a:pathLst>
          </a:custGeom>
          <a:solidFill>
            <a:srgbClr val="C7AC93"/>
          </a:solidFill>
          <a:ln>
            <a:noFill/>
          </a:ln>
        </p:spPr>
        <p:txBody>
          <a:bodyPr lIns="121917" tIns="60958" rIns="121917" bIns="60958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27" name="直接连接符 25"/>
          <p:cNvCxnSpPr>
            <a:cxnSpLocks noChangeShapeType="1"/>
          </p:cNvCxnSpPr>
          <p:nvPr/>
        </p:nvCxnSpPr>
        <p:spPr bwMode="auto">
          <a:xfrm>
            <a:off x="6797364" y="2437775"/>
            <a:ext cx="3669977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接连接符 26"/>
          <p:cNvCxnSpPr>
            <a:cxnSpLocks noChangeShapeType="1"/>
          </p:cNvCxnSpPr>
          <p:nvPr/>
        </p:nvCxnSpPr>
        <p:spPr bwMode="auto">
          <a:xfrm>
            <a:off x="7384433" y="3682176"/>
            <a:ext cx="3671562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接连接符 30"/>
          <p:cNvCxnSpPr>
            <a:cxnSpLocks noChangeShapeType="1"/>
          </p:cNvCxnSpPr>
          <p:nvPr/>
        </p:nvCxnSpPr>
        <p:spPr bwMode="auto">
          <a:xfrm>
            <a:off x="6619656" y="4748807"/>
            <a:ext cx="3669977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31"/>
          <p:cNvSpPr txBox="1">
            <a:spLocks noChangeArrowheads="1"/>
          </p:cNvSpPr>
          <p:nvPr/>
        </p:nvSpPr>
        <p:spPr bwMode="auto">
          <a:xfrm>
            <a:off x="2879074" y="3040570"/>
            <a:ext cx="2062673" cy="46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en-US" sz="2200" dirty="0">
                <a:solidFill>
                  <a:prstClr val="white"/>
                </a:solidFill>
                <a:latin typeface="微软雅黑" panose="020B0503020204020204" pitchFamily="34" charset="-122"/>
              </a:rPr>
              <a:t>The title text.</a:t>
            </a:r>
            <a:endParaRPr lang="en-US" sz="2200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1" name="TextBox 32"/>
          <p:cNvSpPr txBox="1">
            <a:spLocks noChangeArrowheads="1"/>
          </p:cNvSpPr>
          <p:nvPr/>
        </p:nvSpPr>
        <p:spPr bwMode="auto">
          <a:xfrm>
            <a:off x="3076614" y="3505992"/>
            <a:ext cx="166759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4000" b="1">
                <a:solidFill>
                  <a:prstClr val="white"/>
                </a:solidFill>
                <a:latin typeface="微软雅黑" panose="020B0503020204020204" pitchFamily="34" charset="-122"/>
              </a:rPr>
              <a:t>75%</a:t>
            </a:r>
          </a:p>
        </p:txBody>
      </p:sp>
      <p:sp>
        <p:nvSpPr>
          <p:cNvPr id="32" name="TextBox 33"/>
          <p:cNvSpPr txBox="1">
            <a:spLocks noChangeArrowheads="1"/>
          </p:cNvSpPr>
          <p:nvPr/>
        </p:nvSpPr>
        <p:spPr bwMode="auto">
          <a:xfrm>
            <a:off x="4823542" y="1657764"/>
            <a:ext cx="1667595" cy="430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prstClr val="white"/>
                </a:solidFill>
                <a:latin typeface="微软雅黑" panose="020B0503020204020204" pitchFamily="34" charset="-122"/>
              </a:rPr>
              <a:t>The title text.</a:t>
            </a:r>
            <a:endParaRPr lang="en-US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3" name="TextBox 34"/>
          <p:cNvSpPr txBox="1">
            <a:spLocks noChangeArrowheads="1"/>
          </p:cNvSpPr>
          <p:nvPr/>
        </p:nvSpPr>
        <p:spPr bwMode="auto">
          <a:xfrm>
            <a:off x="4823542" y="2236194"/>
            <a:ext cx="166759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4000" b="1">
                <a:solidFill>
                  <a:prstClr val="white"/>
                </a:solidFill>
                <a:latin typeface="微软雅黑" panose="020B0503020204020204" pitchFamily="34" charset="-122"/>
              </a:rPr>
              <a:t>54%</a:t>
            </a:r>
          </a:p>
        </p:txBody>
      </p:sp>
      <p:sp>
        <p:nvSpPr>
          <p:cNvPr id="34" name="TextBox 35"/>
          <p:cNvSpPr txBox="1">
            <a:spLocks noChangeArrowheads="1"/>
          </p:cNvSpPr>
          <p:nvPr/>
        </p:nvSpPr>
        <p:spPr bwMode="auto">
          <a:xfrm>
            <a:off x="4823542" y="4274220"/>
            <a:ext cx="1667595" cy="40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en-US" sz="1800">
                <a:solidFill>
                  <a:prstClr val="white"/>
                </a:solidFill>
                <a:latin typeface="微软雅黑" panose="020B0503020204020204" pitchFamily="34" charset="-122"/>
              </a:rPr>
              <a:t>The title text.</a:t>
            </a:r>
            <a:endParaRPr lang="en-US" sz="180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TextBox 36"/>
          <p:cNvSpPr txBox="1">
            <a:spLocks noChangeArrowheads="1"/>
          </p:cNvSpPr>
          <p:nvPr/>
        </p:nvSpPr>
        <p:spPr bwMode="auto">
          <a:xfrm>
            <a:off x="4823542" y="4569449"/>
            <a:ext cx="1667595" cy="677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600" b="1">
                <a:solidFill>
                  <a:prstClr val="white"/>
                </a:solidFill>
                <a:latin typeface="微软雅黑" panose="020B0503020204020204" pitchFamily="34" charset="-122"/>
              </a:rPr>
              <a:t>40%</a:t>
            </a:r>
          </a:p>
        </p:txBody>
      </p:sp>
      <p:sp>
        <p:nvSpPr>
          <p:cNvPr id="36" name="TextBox 37"/>
          <p:cNvSpPr txBox="1">
            <a:spLocks noChangeArrowheads="1"/>
          </p:cNvSpPr>
          <p:nvPr/>
        </p:nvSpPr>
        <p:spPr bwMode="auto">
          <a:xfrm>
            <a:off x="5753333" y="3371077"/>
            <a:ext cx="1667595" cy="369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prstClr val="white"/>
                </a:solidFill>
                <a:latin typeface="微软雅黑" panose="020B0503020204020204" pitchFamily="34" charset="-122"/>
              </a:rPr>
              <a:t>The title text.</a:t>
            </a:r>
            <a:endParaRPr lang="en-US" sz="160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7" name="TextBox 38"/>
          <p:cNvSpPr txBox="1">
            <a:spLocks noChangeArrowheads="1"/>
          </p:cNvSpPr>
          <p:nvPr/>
        </p:nvSpPr>
        <p:spPr bwMode="auto">
          <a:xfrm>
            <a:off x="5710491" y="3532977"/>
            <a:ext cx="1667594" cy="584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000" b="1">
                <a:solidFill>
                  <a:prstClr val="white"/>
                </a:solidFill>
                <a:latin typeface="微软雅黑" panose="020B0503020204020204" pitchFamily="34" charset="-122"/>
              </a:rPr>
              <a:t>29%</a:t>
            </a:r>
          </a:p>
        </p:txBody>
      </p:sp>
      <p:sp>
        <p:nvSpPr>
          <p:cNvPr id="38" name="TextBox 39"/>
          <p:cNvSpPr txBox="1">
            <a:spLocks noChangeArrowheads="1"/>
          </p:cNvSpPr>
          <p:nvPr/>
        </p:nvSpPr>
        <p:spPr bwMode="auto">
          <a:xfrm>
            <a:off x="7200378" y="1848906"/>
            <a:ext cx="3290761" cy="3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DBC9B8"/>
                </a:solidFill>
                <a:latin typeface="微软雅黑" panose="020B0503020204020204" pitchFamily="34" charset="-122"/>
              </a:rPr>
              <a:t>You can add the main content here.</a:t>
            </a:r>
          </a:p>
        </p:txBody>
      </p:sp>
      <p:sp>
        <p:nvSpPr>
          <p:cNvPr id="39" name="TextBox 40"/>
          <p:cNvSpPr txBox="1">
            <a:spLocks noChangeArrowheads="1"/>
          </p:cNvSpPr>
          <p:nvPr/>
        </p:nvSpPr>
        <p:spPr bwMode="auto">
          <a:xfrm>
            <a:off x="7773168" y="3079024"/>
            <a:ext cx="3290761" cy="3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DBC9B8"/>
                </a:solidFill>
                <a:latin typeface="微软雅黑" panose="020B0503020204020204" pitchFamily="34" charset="-122"/>
              </a:rPr>
              <a:t>You can add the main content here.</a:t>
            </a:r>
          </a:p>
        </p:txBody>
      </p:sp>
      <p:sp>
        <p:nvSpPr>
          <p:cNvPr id="40" name="TextBox 41"/>
          <p:cNvSpPr txBox="1">
            <a:spLocks noChangeArrowheads="1"/>
          </p:cNvSpPr>
          <p:nvPr/>
        </p:nvSpPr>
        <p:spPr bwMode="auto">
          <a:xfrm>
            <a:off x="1091725" y="4440882"/>
            <a:ext cx="2061089" cy="3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DBC9B8"/>
                </a:solidFill>
                <a:latin typeface="微软雅黑" panose="020B0503020204020204" pitchFamily="34" charset="-122"/>
              </a:rPr>
              <a:t>You can add the main content here.</a:t>
            </a:r>
          </a:p>
        </p:txBody>
      </p:sp>
      <p:sp>
        <p:nvSpPr>
          <p:cNvPr id="41" name="TextBox 42"/>
          <p:cNvSpPr txBox="1">
            <a:spLocks noChangeArrowheads="1"/>
          </p:cNvSpPr>
          <p:nvPr/>
        </p:nvSpPr>
        <p:spPr bwMode="auto">
          <a:xfrm>
            <a:off x="7200378" y="4147241"/>
            <a:ext cx="3290761" cy="3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1400" dirty="0">
                <a:solidFill>
                  <a:srgbClr val="DBC9B8"/>
                </a:solidFill>
                <a:latin typeface="微软雅黑" panose="020B0503020204020204" pitchFamily="34" charset="-122"/>
              </a:rPr>
              <a:t>You can add the main content here.</a:t>
            </a:r>
          </a:p>
        </p:txBody>
      </p:sp>
    </p:spTree>
    <p:extLst>
      <p:ext uri="{BB962C8B-B14F-4D97-AF65-F5344CB8AC3E}">
        <p14:creationId xmlns:p14="http://schemas.microsoft.com/office/powerpoint/2010/main" val="425793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GCP4kyHb5M5aCsAALNWAAAXAAAAdW5pdmVyc2FsL3VuaXZlcnNhbC5wbmftfHlYU9farz32aAcErRYSgaSWVq2VxBglIJDUOtDWqVY9DgRSjCRYIRgQCJChHlvGQLRVoqJE5VhnEKIkQki0QLYaIEKrMSUQyS5EDBA3QxLIdBOwRXvaP+493/fce59PnocnyV7rXev3vusd91575X6+PmLaG7PfmDRp0rRPP1n5xaRJf8dNmjQ58bUpriuv3eif7Pp4JfmLiI8nlTX79bh+vEpdvm75pEkVvDdtMX93/X597yfbkydN8qxz/78CJJ7fNWnSPz75dOXyzYzovvZE3hXqdmdM9Ez01z4ftc47/iWZudOEJd8NSHhj5aw5h1d+cHT2vz77+ptZf3/d+63XTue9/jEm6NS0Vy4F1k96ZUbeJx9c++eg9WSd9G57jf6E6vhSrD7aEA3MC6mkUuzHlgqpZRRODcW49UTg6IiSwzb9+Cb6RLjTNqhnD3wvmOT+02DIl7jti02KWHRhMT0mley++PWKGaHdj5kam1rJLoqe4b706F59STqe5tA67aSMv493erum+0Nb8DL3j73xO1XMhg2c0Z+GPp5orHxzbA7Pk/TBSQ2EBOcNJQtVy+0btHq5rl71BbtfWUw7GSRzujvV3CiiD96aimTmbmA92SQ/9uFjmAjvHFHKGtNk1vah6si9x3hGCEASZA6V1HR9aKD4AWRFas8hR25HtCp0fT5RQTPNme0CEWOhYjB2txYIqWdpLmipbuxPymI1zK4PSemmUZXM0XCr83o5q099JVLUHKs69wBDs/cIHD0jr/kHRNtGb3mxn9oSNoRBKzPsoZ12I8d5fdoGqKIviaS1deOU5TXDdKyUWpfxtEAF9lnZRnlCubUCDTRtlY3e1/MSJOz79MG5CLRr2nv6X+RNwx9ND7izJ3rw+GBn/Ehqd7XrCsOnjuKRpxC1f1rj+V3Nw2GpbhlmiMJP6ZmNA63J4Z5yA/kjopS1FRfuXRiDrYlHyte5Rgum4YJoWbAN8ukzAvSXoocvDhqyYJ/Lh3WVDBaxyo/YYZaaay2m6crp/vwGg8IcWtL0Nhp4LclpNwtI8zoSJQkeODABrLLiq4qTzsmbGOEdCDSPus8xInCOjLTtvFwoalCsIOJpvvwCg7wc8rhN385sLhL5Kj0L2uqPLitZWi2JTy+Ggi9ZtxMeMKytA2xdF49jA9EdGyROp8PoZKsBH1VBG9c6zR9MVInh2kjDjGSmdqEWod0EGgjSDXLztjC5OJop4FnzSQCZpy0XOyysPEOh9XUw84MaASNzbhmuw/lFWGRYjfGqAV4p4TEWqlVu/du7jfYr0LrC4++YeO7yD6b82AWr8sODlZjVXGR+wa05NF80z9AQq9iYRERHe4IsQIH5J9cgt9dbC1UAOceMW93IQrSJ+9c9dsnYWMRVNk0/oLVsA+751G0meiMzuUzM3+Rd0B4iHpXPB1XiXpJzmKQk8figSUH9WB4LsuXWHFFDLMTQVdLb6U5oAGXGIgzi5tYBqa7Lsg2E5H3kq1yzS/QpRXXbiN4qf2Qa0duYSGTPdC05A6kwtliWSjvAPsg+M9E1hTVGg8ID9Db6dokf+TFDArLBwVkiX3N4NNKMlSJB8zs1gvxdIEVjHsgM7Sdr0iROsVENf8uMaT5wFcF4xWVhdfuugBSPv2H8vmFU/Qyrkb/zVsCPi8p8+cD56St+hPllwd7TZShEDQbMCbkCxAOxdDtmZ729wPCtuH1UqhvTg5+X0soaGMEldPjkjqQ4LoRG8SricpbHeXDoVhhfbhyZzgfa+KJ8q78zboMGEPeLBVCGxE+l7WIX8ZYKJeVdik6sYKQx/0CshBX2AyM95HwW5iJKm9q+DGiySP2Vh7kkcA+hQ4owyV+D66qgKiiJ6VVgaDDQBZBdaNuRY2xgWMW8Rc25vWzUW7w94TR5m/xqSP3B2eZaA3zxlFaxY3QPzK39RNwAuQezc6Hg7FJ5PmzOA90A7JD8ncXyQzBYEblrejmv7YrWODBKP9mVoCr3cjE3bCeeK6Mnhzy9ciUbwLwjbyvaCeMqyLMKXlncn8YthEzi9WFWOqsGVvnAGFDfx0fzAJiqptF+OdC4x14B9K2Q+CUizdeZ6TmiQCS47rEfjjzLT3sJ2sPEg31udX5Afs1PGwCFz0IDsWAmVUPNUYHsIiXDk94GEd4o0i1T24nv0YQOfKHoCoEEZtQNVDLCUS6Vshe2ycm5ACIxH6hGrB1bymQyR0/hvgrCN2GO1qcUlX4pCaNh2f6JvsrHb2DmFrZ9I1ZCVcPWKE+4YcZ7U44PY8Uu/heZ0uPBalzndKAJamzqStElv1VKCQOTNFslgWwZ6AC7YGHApGX1CbpKBbeYXyu43sW6QjDly5vEzmFtBVypIcr6qlMKi8EuCz5nOTqaJ+JBiSMLgekCo9gh7mCkw8y+usxYZonQKLMsy1UIrTduj1qX1bPKOU7Qlivqy8iqB2G8pYitxHkI50Cqa51udt6ooGOz/smwMkybPOYpDsWEpNbnXPXDy4VSOYvb+e7qbHE/g0RHkh/D+FFLaHJWfRe9FhqFJbuZGS7emwNSuDvoxdBI/nJsyWk4mcT9mq621GCBFHAZ3S6OJs5D5ZPA4Sh5E+Rxj9VPTRiBUCRPn4LiOVmN0FI/XsCUDnp7catLkVSZzJO8FnwH3sVv/EjtDDSQAA4iVPl8IDaGJQPZuuRqm8M9loVJNScfitcQtWZGOIKs4WjMlnB/Y1qYHGKAZCSPqgGCke6YVpcS6LI4T/K2bXm33plSyAhBIQkD8KIDMUTvFT+K40N+qL86q7ROHM+dBaaClWKWREZP1zgHquesPkQn0O3QUTMrHneWrMlTNsHewEL0csEHIQ7pHdhU4GkwagwXk7aCux/sw3gXmotreV1GNSwQiMs4Zt0eyZYYeOE0AiJRwkonQRkex0F7c4cy5bHFTmIrXY5Vgs+qZVgtiBw+oOIwywuMPQwmXQ1DZ3fZ5WJYOY8uHnVEapWrKo2GvS2s7Cce2/EdYiP9pNgxgB/jbV8gOFd1iazR7R2xT3VdeVjgCtpw0fpiLcfd3g7DeR2kG679VeMr7s/SXZpX3bG88Dv6TPdn8GdjoWvSo/nwv+pQbhngy5hTxnMIbrH78+bGxbS/ub9E3BG/7v70ex+cO9bh8H/Y4V73hXMlyzK7j1GbS1gmNfbTPOE7zd8E+1ZiyfKxjtcsd7dKk0y2QaW2ZMl7PfwG9XTqytTUzWPDfpSPdDzNFlE9Ps1Ip6/eRY1oGKc5+K/tavVGzNiMge/t/sfv/d/89PiRk/5vj0/98XeU2Jck/2+Q+EcQRlt4zYj0Xw8Jrf01Rk17mpaVqopK8z/MWAtCDeQC4HLC4YlRs0ncb8ya5A3L5iMqGY1Tml9o0072CjtYmA28g6gplPX2nh+zha+9l9k8oYh7aW/zWAIEa6ilDd0z/W5zYd6Y3sedrkP7TuPdic2PSRa09XQ/35AY7o0oVizJalJ0rMdFPoeZrTi99wPHqoF5JQyd6Xo/cQPBPjRCvoMgP7zedTX9mGsYxfPDhFgC/XeoyR411xBBabUnM16cY3Ra9j9MsLrL8Q81XalPPgwNXTBmqae+9ZTFW950t624v6qOcq/zBSkE2b5d8WEmt/PMxRjs470vsuP48fSRcPnBpb5BBzzPPS+Gyk60nxuIIRX+V02KVP+/aipVeBQvz970vBzUT308r/Rish5X/hXAGMFf4bv05wRbT9d98CcyKP/4T2eO/vZPsUre8F8/oXD7LLF1pOBrlQAMwXi0f6gPu+xEpbB055j/2/H4qSJLtjculodZafU48ectXFTo3id/ysTV3sWTz/2VkP2DU4InbOBeJ38ap/PeXQT59i+xj37+i+Wk/NVwW+7fvPCnkqm7nD9l/Z+zm/qB7x8giBD2rAiXsZmW9jN5+NG4UVhd2ZWpfyAPnCoj7ztW9EckRSs6MdXx5D9A14abNYOVt55uqydrz8H+MJ35aZ3XubpOTA5QBqKfx460P46gimjtnwF1K7x5IX+w18Kd7zEHi7UnCnOy5yMuxSSH/g/wivtYLH2oNiRTlzsvunuWyyey9zkq5OXbwYE4laHneeUzGDqzkfgaQ1lNdPeDK5FUt/fp2+P/D+hoeSnsfaPU2i8cW+LI6B0Sgdun2rosJ4hLvpS3gUn+/3h+xgJ68nYuG/Ok4WlaTpT+oOXmZK8T7cnKcBEpczfmKX70cakevVWpWUJDUJ4niwUpQw/JvJOy8JJaOKEaEUCSBJYRSm7BZHLDCmLirBVfaijEKsQUPr8BO4/P51ln8wGrf4MBEstTzjyh11tzeTHEKhQq3xrZMTfPSiysMVijOvQWYoGOnMvbTcRPaW0ZIL8JDl4wBE4oTVk5TFVJx065wcj0SJxT0gDTwU9iugs2Pj2djVgm49FHYB+A6oOJ7MFiJdpX+TdX/ffUp9xVa1kZIWWhedZpdI4rxWJ6nHAViOWYt5oRERIjI5wdJeXFQtvAKoVrNLqglIEkf8MFFtOwHVQiPs+MRfGsuQo5TwqAs3kYFBLJYfpVdzznIkbz9idwv12DERcgVYUb0WVCZvdO7rfgQAus94zYAYOVMjI1GySB/ZkhfnK7fBhgBCOU88t8jYmz+DwKLwDF21+xIEsjbooLk3cBNUymomJpXmdS2A/QjR3RCDNSlGuN4izcGPZguG3f8AvTxgS6cklVka6PfMLvQHslvVjcMT2ALAnMI5Hv5VMxcrFIWg4bKRK5byBsJOKz6ud34PtxO/BFUQhArM2fTe5mmHaFdXRZ8+Xk2St6q6EqBgkaGIDqgWU0QXhJ7+ClS/wJrVWpYODFSigwmkddiYqQTK97FMf9ht7OoOzSKMXlw30fE70busCu+ajIwgIFsDjTr4Zb3DIA3AODFLyA2bzdYY4UMAGSyrERqp2wpTTTcwah2uqRIIwJ9NXuvBnp9TVU+nDOasnw1z6l0WH5yWGD9JEA7UZbnJnRvYsoNYi3hxfGqejYDjPDRLFV01x1bpF+FOLxPsgDKm0zzPNpM3lz2AWvpNjJA+qEFyX2S5qG2xbIORzKjvJ01TGMubtmERbgV8thfuCwOHoWGE3kSPD91FmiSF4xJquw5ekZYEbfMtpqEFDzeZnXJErYvBUS53RRvqLUVZook25yN6aFOcQ8MVOz1RUalQVl5RMerFq6cxvRM3s7BkZR5S5Hra6dfqB9AH6YXswI0omZIR0Nk2AHtOKFZTj5nfkdqoFhsbbrEawuhkgNCxVm+NFrugxbXOoqM1CPrFYA19g2gzKGmOhRMgeV38bV2etBrkJHVso3R9VOTPndkudSh/eaJvzFnE+FE3L4pPXyS5L/sSRh1l6hSP/mH4omxpML55rZJqGgvQTzb4VW8TwBc6D3hr6kJpz6Sat65Nh06opUSuP/eZX5v9fh63+QrL+omtlPDyBPhLvQ64daoxmd3/oQcFD6KM9p4Q0NMuAky48+zXhbp5cg3PLoADWRY21T9teaO5ryeIk5vBC8qTf5x6BxQQVhHvQM2H+dRwjJdHHdquxpzNRaO/a9GvZ2IqPOt5kwVa3PAqnj0nKnIJLw+7sFJngweOy4+lFanm77CbU+B6SMd6gPPnfpbUKl40g58327razW2m5cHyHdZMrdwHzXTqRLnsX/qA1QqV2tT+tpiUCuA2o3+RDOlLCkwdG/xzWXiBfb/bwinREHynSHIhCfEqh+8353jzb7WbU+uF7mWVKQYfvYJmab0sFg+G9+xl08DyX7rbeTIrQNPjJLw1AyAP0WqWujhkp7EjN+Km5dziMNlPa0xYwD721Lkw6eFLrLF6JE0usuwUbaBOzRnrbEkVUGEVAO4hfT7RD7gZGsFjvi7KOPzxhiL5q3DtcaWcZYAchyzjmdJgH99YQyuxwnpZ8TZVuNMqetcrqq5nHlWiLCfCwqaKFWP+rQDXdZay5bQj9VCUILvx9XSbpap05xVXlmdVRa+/BbXuFD9/r22HYu4YrctZ9IO5D/IJFH4psrvFUcS2e2klRIQn9F5CyJ5m2kq1epFJuN5U++9YlmuKSSJYtvLIYHPAV5hBIpK10GDWCVYckOUyzkAN4Z6dnAGTVFDuoGxIKLEJ582/ZAJE2xXpH1rkCO3svn7UZCad+XETh+yHFZ6xY3XIXXkbjFGMc0cq8fWVcGUogcDeB+OIHOfLR/ajQzMixzMbvAJSCft/nZLa44sDXMmryvZVhujcwDqhM3hA//vAYPuFWpdU4iZaRR1XXwBgIHwo+XKl0Gpg+IhYEgLAIcBSvpSMjAiCQizsA+A9r4ciEWOLisA2EMyOi/oS8b8mi21HzKnxBZxR7MksIZgxUAosb+gDSrHGgjn+Km+uP4BVR6WUQDbDbYBxlWNXTFLIn2UlAPR++rNdBGSnswr1EDOlBFIMXjiEHEoydzj2LiCw3fwODkeO6DA2SP7zbaqplWGA5kLdRKr/l9xE/k8XA0kYNuUeTIivcx+39T0oayAmpC4SvJ7YzuWG5k9mJaIbDE4WjML/MxJvctCOQssd+ailwbIYnizkgOW5Nku21O0hDxe7CZ8l8Zq7sAvKmCL2EF0eRfzkajC1oWsxtZ3B9AeAl9ZEtJxY1ZysdR7IIk5rM7O1G+AeSgtasV9MW7VLWP+1rWcYtB+FnQHrWvtnFLPnKdU+cjO1qYVjM7gMI9jpmbBfPmgxRYrJnekhPiixPq7IWGhnvpMzl6Sg5wkHUlKey3cUPldGyGy6aZjgHYMqGhAJDsu6+L+Kl8IKAnJmSnHIsutbQMFtKFGd3do6NQ772ue/DESJKxciesWRod4vm7JOh77byhldCoxRoMdsGmgl0rYDhA+/Yy9kr7GUNUGsE5olR2OEyic3XtZUUBFAl+Sj1EfgKZGHP1833fBlgSp93IudNGBbsHth/f40pK20fxZEbBA2e1Ff/iXLGzJ8fY8rsVumGGNemaX10nTHWGXht/XnKBjp1txtR0pIgQTtSecFphJ31JB94R3QQjuDRXxEPO4Ml5Qp4o+xK3GKIXFJlDS6Jmk7YqDMaArM5h1QKgbtz1i9diGAXUuA5Xzq8/sMs226VY/BXdsA9XSCTMcGuFUS0+ltu2EhxuGR2OC2vuzThG127tuaj8ksgrjgkLXTw7kbefPnK5Wdw+YH7XmrnIxdKqAsNWo/Fiaf/Tb9HMOfbjXU+fuSp+ILuXGbK5cM5ee+mTloyj3P0Y36DSbETGYxu7KGD7LGdSqiR8pihXbigdNmyUaPPL+HAz64gO/r06TnQJMu9BOcsUsMXAUbEjdBG/jjqrjmwy78qChYH4B3VUl51yKEQCAmDIH8+fojTMDqpzO/ahPUV1z7z5Y0pNc4XxZ0nPusTPZJQQ5jPvS6syWICU9dvDknHW6q6rv/nVkQfOo141+bLJS1646nhS7ljg3380s8634yC7PenhMxffzoS8oF11/jUj9fPwh9h9SeJnDcNDLp+z1EUxWNoDAONC/3yDwN5L/amz0EWVT1orY4esfQYmI6P7GLW1pbA9bOB2QI8KnX3nGQWJY6JyijzTGt0B7oUGHsHBWKap8CUcZ4f9Vm/uMPcKlSXOLW+4/NHmDFrjbznCvo1KgtOm3iodODI0kTlsHq5DOhaF/7ckHJtrn/74JpVgueXVXJLefUzotCmdrwbNlYrAzDCp6tJzHe0qjl2ldj/EFOoFHIcp8r2EC5aOQiNkiS6fGHzj28re767ZKVrDRD16kVvcuns8iyj84gh907KCMTnc3HhxMe2zc4fGCIM/2yJf17Nk/FZ0xIW74g9Orh7D/mj+FjjubJ3xHMHeo565IYxuglwYVglGfz7XXMIcuNOmOkp9NvT9lIJi7egDUfS+eflm5IqD14449ByHvpdlzNSqV3iFHx41yByGNtVl7LNZniwAKdwcgdOmV04tgpF27solgXBK2hnYfl1FfXmrd56xwiLNKzcASI7t/ToW8yQgxIGVSmY3VqTNoP8GLypWw52BlR+Jxdysf5g0r+TWyHA5x84kHqlqtbCr4yTEQoHQGDIWwfYevli2mCbXWn2UGqJPIskR9TWmuv6TmQ84EV+GWeOJ3kWT1xG9VUgRkt9wambdE3d4ZmhdZmJutX5feCUbybYwr5Lw5OQoZoFxoHfd74OONjbBtuhU+XK+y7+cgpPJRIIc2BhmWFgfC1aXirWw+J2a3JbF8mZYkttViWUMOWWWKtc624iO9mqt8CZpa5jTjEnhz6FcrZAlJ4cnyR/D+IFOz0axw7LRxHjQNQr8Qj7qp6zivoKNRop41kIzVt44v58clrkE5YuOAOEJrRXj2df66PtbgKY421GGxyGo8Q7U2NglnJ8N+7IoYK3HQYWC/C+4K01jj5D1UJIk8MMp98R9A9tP0zk+UaRlWToDTlp2CbkG6ZwZE9JLHTfv0s3XjWJ4XecA/FgpFABu9ECBAMAvUjZyobkd3pObLBjzfPmJ4fMzVbK4m7ltwMHqhat/Vj8K8E+CajFSXqXOSvY4pYghKMZM0+/sRRbQBNu0k0v0WaGA7XxA+BixYi13KSaPQt5FDCq5D58cp2Fvdy0HvMFe3ya3l009xeAqzGh/MlniRzKUwrBg5nzUm/Tari7DbwrtrmHnYOSAZSMEe7eO0d3FoFBsrOPkva8rOrFlviKkMiifBFaRJUTPk6UM727YSuBqSH9iOLPQGlkYDm0TWokdqDKk6lj4m+ufLJDOBTN3c48e+erRkmca+5WWjp1yGLMXlX1kGLuUX9qYtJKrM4GVroThqZ9ySoEB5ZQ2xXnwwCC6lnw7lw+cn90Awur08/uT7VViWRe50LrN61TrnFmkc9D1kHpVEpO3UDa1btXkc79ZobWw+DvPUkYRlPSIiA9wxZMJ67T4TtavqqP8Z5b80+1n0l8A/rBv9m8LO9yIVZ6wWwCC1H78X4HeWhCqjZ64BXHGnU0GW/vTZJmOy6gvi3V/8E3/f1SAwpLM/htCmb1NFm7Nl1nyhYTRUsIyd6Ca5HfDEl1o7Blzp8/dcbwoNdcaT7ZnGmupZk2y19WNUDhCa9jyXAf80/1e/yK/djXwRXndFQZ1Lqk3Z2yZeBx3Mf7VV6ouLPgd9KotQV9Patv8HNEC349+LLfdLb9KVxtD2/7xYsvHXJLW6TCrz/NYveSef2//Jz25jVt87g8TvAp2V8FxGza9gGPS6/KmBCyt5IeLE7LZop70Fre4jaIJW/c8e5WvvAfDiZrE6ccvPheJYid/sohGK6YPLtkycav2/N0pB7/UaILA7t0XnwtHR6a9c0t8I0He9NPml4BfAv7/GfBWOI7gMvcTChR49d+JqlzBjMf8NUBPwgks9fNaFSHx/44iQUAfJDm6SM1SqCDxhPMrTdj6P++UkJjZNlKOiZ+N4/0J4zV3tTd2a8Ki/zM2qwx+OI7TzNE+TH/v32natsibvJiPJuvlBshrmstp2tvWlNXF/LlcQqJfqshLwC8B/98FXC++k2r/pdy+Y9TaXPU8wGpzR+ZPM159WPRiqTi834v5jv/HXyfkGoefn8Bd74RlzgxCSQEws3YCZsPlRCboS+UMzON8V/juTXq+sc+CEPw3Pe019RidDqM6ePf2CYGw8iCDVevE+w5XuNIgk/HaUP7E4vR+PybXHRMP5XYKxuT0c/UEb9Zd7oX64cHEpA/njQn+OmqCTTzcvfIXUp4Dc8e9kuuuTGxaqdgwtjJfRT2HbrFbNTYZXkJ6Cem/AlIbHuweewoRgWQN9bp3NJiHftqgla6MnP/i+O6E4cGVSD3Y7b4/g6d1uB8SoFu87744Q02vGH6ge7JX2F7rddI+VVRaO/vTPw7Vd5Gjp4Qd+AmLE235AxpXPmCpCQIjfrafLG5b8AcErrK4pGL3Qw3lD3xaucWY+A6WuV3v/Kq6ausfhox11f9LQOT0jF8PRTQ76adjiN7OjOrCmhdlXKUoLMZ8JSe8c827gXeex0+R/EHiUV3IWa1BL7XuJaT/IZAwtMoo59AG5z5r2o7RVS+3zb4keUnykuQlyUuSlyQvSV6SvCR5SfKS5CXJS5KXJC9J/lMS9wbqtsFv36uVBAc8t1N++OdNVIJVraQpYd8NKXTxOdh3f7+P0fT9Bny6SZOsbC/BvtfTa1ubI5wTiqX8d78y7eoQDX0vsP3qMbZB/uF/3R78ayrxyAGk7VGve3R1TcdwmVAkHb5CNXdkGm/lAm/z0AhqWEcvOEb1dKHoXLw5xBuy1Lk3jq/p20RvFzeJWala4F2Ec11/Mh+Bk9n7EgW1UEHiWmTv6TzAlxdqZYxN7Udyjqq8THf2bZ1h3cyMVwOSWaqQqr4EHyizWgFwtrto3bsFf/B6eq8BbMaXXBq9HYFPQtXE97l3vandx83wa+3JAqtGfcALz+h3b75ToPTdYVD9TDS7nzB8YUPtr5VdxjXExHT1F7aSAgPLXKNl3YkF+2oc0uihpUn+RnJqrdUok9mCy78a4bSXgYQvrPjQNnDsaAvo12sGC7b1dIZr3GK2Zg39ZG9V5HSZSGV/tX4Nrxio9gPGYOUcenyknNk18uXhKGmq4cEVfm1gVgsj02N35/1y9vBIucFAx+qSkaUUZrP7BQZp8F7518Fs9I/u42fezO4RR9lmiwoMBQqd4d0pdeJ4iUSSMNc6+0aheWMUGv9A7LTsKFTwRTUonJ1rFBujPCN4k12i39swc+nYK6zKkMjvWL1r1AlV77F55YOfhrjkJpyasrCSRyVhpjTcniWTbzscRf0gqyKekUd9Ejj1rLg8qp93KV9pTZrPpQbKT8HR5VNvwipB84LowuUZLkHR9xHRUoQcm05eSMQrBraUZ2xZdtDTh1XQa8XryDD0VlU+L50Zrv1ZrIa4xqiSk310t2qWWT691qvERX4/Dmcuu1zIYyHlTeEFSG17CpdLjw/5PKoei7PWG++MmlGrb1pSwpcBCnD7EcxHhXTM6h/pJxdJETuDiYQ3sdHl7ET06Gy1mVWvgFKW1XTAQviJNTTcyMKGOR0RJik/zNN9PMIsjg/ZRC0OvIt3nO0NipzJodSWyTg/idNXkePuoiLzqPJAQQg/d3lCWOjBYr69o4CeHD7UoDDsX8Q1eIF4oUEpr8uXri4bxafWdvRCUatMdsbMSnPt4fbuubuMmR/UNK273YFz2eHpXOTGjgGt8EYRy7Oosi1+o42RYYJIRfTBPPm9w1FV1xD8op338hTTimsrtTWhITSKGcktrlF0mL9ILS4+WGt0wfMZPu3Fml/rQFWap7ksOK7K5vV4V6XylqvHldHHEYTjbE9U3TPovrqIAnT1eo9iKM2fwlG9i/uQfY0ZMh/tbG5iWC0tg1dtoTi+bhQEquss1kVgAijNemLUXP6NlZMInHsTlYA1oiDhM0d7zpkRQ8+zte7Blqymg7WJ7iOhBh6SeWc5JerK3sGrh9spCunQWfRZQXZUewU9ub2M75IJRLyPAikefND4mJh/K962AlWXsU9HqdeHrJZCmTNlPuSbXGgRm7STiZg8BAsFVZi/oRJnmoV+08ifEzso4YtQTdLVpnQklJJ+DHCfcuR+YYTq3kBL44icZ9znU/WkUMfwUbrPAG/FJnqprdF3aUKa1iUdk9TlmTwbRC5HUsT5/tG9XYJ891p7kyZD1w+yUKkxGskZWJ48bt+hYd6rXiDQoqKYgeFcZYrtYRqM3C1eOKWBvj0sMknCGvF6o6AzmZg4konLus3ItO2Ylg1ZS2rD3WqNB76sVpAvTHlw6a4UucLvS2XYYGOfcUg4yBdSaexeMjJUtrAj2p6NztS6lBv1lnEeYs3hKHZL2wqXMla2Xc7sv6Fvztb2VtfcHVeYHFkyxipsROlen7MHmrkfHLBg+wcqLcldNVp7P98esif95FnLoF7M6z33RCfVVVpSWOq1phvb7tKwM3nv4+VdbXIylxcQzXP9K+u7oJF8Pl8ATDf7JvII89CJwiqlfqf4rla2W/MqjWiyw+QMWMPyo1Hz6nmX0Jk2CPip0w3VYCC95/krzCdCoZAbQNXaMbBcHdm3gXxerjnWy3L5Er9/Wmq8hQSg98kZ+U0fTlnNeQu2u5etU16ij1iEnaNKCjhvOrCXAVfryS6LaIwLWSQXCPmJkQ44M4qI4DQXFnG8C05jZwt4F58oh2semo3aJbS/4VBWNtdJXpK3HF3TvHej4QDWhUdhKNtypVxkW/r9mEm0WGT7Fcp1tqnJ2v2uZpcXSfvFfWTXkHIRf0bBrcD68zeYbTAcn0PjzkmyDT2CvV/aZb9cMO/UQsHbcFGBTrlHYehfYD2xMFZ0DN4A4DpSW8QhKCW3rR7w53j7g/0Z9f4C7ZNkEc/yy238PFcGsBesNAJQfGMw4xJEs5HObPS7TH9IcaYtHBMWekuBQkjCjmufA5NtIVCgiiwWJyz8GbgUm+FxS8Y2X+UPXL6QjmWahIJwjhVmO/PVKV8lheh5jPxJlDOEtlWt3+UWVSWEMWJpWVC6n4rE8axbV1AMXT/EWu9KHh7JY7W8UovXmtSRqzZM3/lRAnlsVuzmCQTf5zpz+kPjs8ZWSbNbLSChPswjIOW3veVx8A3TcxV8MJKbHMM6SSdsVyxPDGtLto3Eczm44U2p6gTKGcs2sKIB8NnwWnWchihCzAdO+QYKXq/etwmkjMmC0ql12rVKRMbj04PonLOMSGJR+xTGjV4r/bAdeeqsmGk7Ky/tzZgzpvFZF+nppj1zx76nvk393GRaO2aY/S6Xj+anbASRdXCwDTa3FGbXnXuNzymbncg7RNs9crkRkycvp7fFmVSXtlQq77ic3bH5CLNFDIISFyz2iRj7v0q7eKVAl0IxBex2imgqRdm7VsZiDFHuYwg3a5JNVaLavt6TRqZ+jaQrMDHEekU7emXQAAuJcSmY3xWvlnyu8+hKddef4JzhhLjOm5cFTektwlDhmNc9Vzt8JXGd0yMZ3jJwrJh801duCSr5HJslHRYsL1V/hCu5A+MgfAnfSR0+DeiAcc3KlQMY9t8WR/PkeopEKomijKhur1LIEvfBBFoDAgfucfVzZZoful2ukq1PY+uZN7non/Ml+nBjiGw9EUf7vt3n6ZtqMxi8GZ2RZ/2F8QvHdjwKMe7xzu8gJY48Q0yRc4LPdN2Ey+QGgyH72boLRhqprYQ64urN0/a4cgkuYWuZ8/pQ1JTqLuxHafbk3lXPxBrH9FNQo1fz4TiAsNdXFVVYbZh3X/OzGE7yVev/tVNDzKVSpP0p5WumNq19DtMA6VWSA5g7U7untNcJmzaueXBnROI1SbwEz24aj4OoIoHQwlsjwTsOHIkijFlD9qMoY8bWUf3RqFX3rxYVFIMRd0sxllWQ/qK4/Dq9ZlFJBbxvdGaOzx080s3amS5ytCMkI5yGIsjnyBUWW73+3XoFvdh94lLcvpkghblul4AHB7t/dD/cd4DdCijJRwb5yugmHGcQR3W/MNJ4aORpNoHpUHntrQh+VGnkK25LkXUDTmbUkr1y80PYU53qCTq+eSzq5tcvD+9ITB1Z9Vs0udR188bCGtp4PHEfKHig1rm8ZHrpjqWL5YJYcBlEPd/VRr6cL+IRDsgVPts7UHIpZMLY+j60MsfUALjuYNbzzgFtgBAFDkCYyw3u073Q5YLNS/rnOZj4jiC8bKt/RrZlR055bu8ghqwh5nDmz3cUNnXthetwZqSjE9nsyj4Uzqdezqe9Xo5HXq0Qt44/LUOy2WRPgqvN5Jy6vR45G22CUxaEr1w7iMkzinrZLgeAjhVdqO+cnZ2Suv1wbfj4ksTW6ylRqbXjPjzPlWte6hHEVqGsRBdYdTWa1bOmR7/TJy1eI5npSgZ7RByrSCm4ct0PRb4SzYuBqrpSdLuFModB5qg00P0qMTz+XSkJFeAyKp2TUSAz/3pm5yT/DaXlvydCbqlGXZnauTG1fXzS7zawB77vEVCrFlrD3JNWuoXao4/ZKm/6NlJEq911zUMN836gst4n2e8PZfhJ4xvBs89Wja+DfwcRphURfkA0GKBZ5ijBgGAsJuDGDTmV3nIVHqtSjkfT9Ef7p7YSforfYgpxRUjhFqi81GgFHx+gJ98Spx9/Drvk9bHFTp7I4nzdx2QyrW1aaatWlh7/W8I1qpKVjCVcNw7at2XY2lMNmIUdVZJC5BoCTX0UWBOrRfNbIOQFBtI14ECw+8DMTbaT+WpBQtV8q8UVReNbyLzwIraNH6shMvSh2mOOAx9zzGkcs266N7oczeN8/jilPLN9zRRsYURQN/SF2qyIrdcKDrE2RJ+LchR6jqfxKbbtPdN3Ia1uTDeaCcLoDE0vQ96y7mHX9rVjLzNnnxhmhAwWy0aKqZwRPueYJ9WvimMDOEz1QWCNvd/ooI26VAdnD5hC10J4F9e/jiXjVZaeh72u2mAGB9hloqMbUirbaKtsCCrSLEWF0xCGPKnhXVumzJxJTUxXRLbOwM5UFbTtMv/d9oUtfDbOxbdYqbD5+yOmuk+Pq+6Zd0Czu6Z3UyR7imFdGFzfCnZj2IeiumeamxLZgzZjB/On4o7DhcfqMjsGSwYN9SlgkJrlLij3hkDfFAR6nqjp3xTpzwDJ1bnzQGKGxgM3zC0tvqoUHt15mSvjYNl+OHaUV/EYXw6wmn4sxl2ePsrw/8l0LV/Rv+mcAyLJo8HuC5ZGKj451X16Znt1iuF9XQJ9e6qvu5w8lf1XFe1QnsAxdK5n7HTUSdkLUpu2Sp7++GbPtxO/bTY9YQN6rDAO3lyxR6rrderV4/V3RU44dhkSV+oKlM515a+Nld7zdwJ+tcG01e57As0lHMfI0OqxsdI+6y2qIDkqhULnVOW3k6fOQRe85b7+6ar1K8s+/vKf/wtQSwMEFAACAAgAYI/iTGigejpNAAAAawAAABsAAAB1bml2ZXJzYWwvdW5pdmVyc2FsLnBuZy54bWyzsa/IzVEoSy0qzszPs1Uy1DNQsrfj5bIpKEoty0wtV6gAihnpGUCAkkKlrZIJErc8M6UkA6jCwNgYIZiRmpmeUWKrZG5uChfUB5oJAFBLAQIAABQAAgAIAESUV0cjtE77+wIAALAIAAAUAAAAAAAAAAEAAAAAAAAAAAB1bml2ZXJzYWwvcGxheWVyLnhtbFBLAQIAABQAAgAIAGCP4kyHb5M5aCsAALNWAAAXAAAAAAAAAAAAAAAAAC0DAAB1bml2ZXJzYWwvdW5pdmVyc2FsLnBuZ1BLAQIAABQAAgAIAGCP4kxooHo6TQAAAGsAAAAbAAAAAAAAAAEAAAAAAMouAAB1bml2ZXJzYWwvdW5pdmVyc2FsLnBuZy54bWxQSwUGAAAAAAMAAwDQAAAAUC8AAAAA"/>
  <p:tag name="ISPRING_PRESENTATION_TITLE" val="1805.古典花纹毕业答辩论文报告PPT模板"/>
</p:tagLst>
</file>

<file path=ppt/theme/theme1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51uqmuwj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1541</Words>
  <Application>Microsoft Office PowerPoint</Application>
  <PresentationFormat>宽屏</PresentationFormat>
  <Paragraphs>250</Paragraphs>
  <Slides>32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7" baseType="lpstr">
      <vt:lpstr>华文中宋</vt:lpstr>
      <vt:lpstr>微软雅黑</vt:lpstr>
      <vt:lpstr>Arial</vt:lpstr>
      <vt:lpstr>Calibri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www.jpppt.com</dc:creator>
  <cp:keywords>www.jpppt.com</cp:keywords>
  <dc:description>www.jpppt.com</dc:description>
  <cp:lastModifiedBy>宇 之灵</cp:lastModifiedBy>
  <cp:revision>52</cp:revision>
  <dcterms:created xsi:type="dcterms:W3CDTF">2016-05-15T10:38:00Z</dcterms:created>
  <dcterms:modified xsi:type="dcterms:W3CDTF">2020-10-21T13:57:17Z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2052-10.1.0.5603</vt:lpwstr>
  </property>
</Properties>
</file>