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92" r:id="rId3"/>
    <p:sldId id="298" r:id="rId4"/>
    <p:sldId id="258" r:id="rId5"/>
    <p:sldId id="293" r:id="rId6"/>
    <p:sldId id="264" r:id="rId7"/>
    <p:sldId id="265" r:id="rId8"/>
    <p:sldId id="266" r:id="rId9"/>
    <p:sldId id="267" r:id="rId10"/>
    <p:sldId id="294" r:id="rId11"/>
    <p:sldId id="269" r:id="rId12"/>
    <p:sldId id="268" r:id="rId13"/>
    <p:sldId id="270" r:id="rId14"/>
    <p:sldId id="271" r:id="rId15"/>
    <p:sldId id="295" r:id="rId16"/>
    <p:sldId id="272" r:id="rId17"/>
    <p:sldId id="283" r:id="rId18"/>
    <p:sldId id="284" r:id="rId19"/>
    <p:sldId id="285" r:id="rId20"/>
    <p:sldId id="296" r:id="rId21"/>
    <p:sldId id="276" r:id="rId22"/>
    <p:sldId id="282" r:id="rId23"/>
    <p:sldId id="280" r:id="rId24"/>
    <p:sldId id="281" r:id="rId25"/>
    <p:sldId id="297" r:id="rId26"/>
    <p:sldId id="304" r:id="rId27"/>
    <p:sldId id="305" r:id="rId28"/>
    <p:sldId id="30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94F"/>
    <a:srgbClr val="69849C"/>
    <a:srgbClr val="9CBCAD"/>
    <a:srgbClr val="358793"/>
    <a:srgbClr val="5A9291"/>
    <a:srgbClr val="00A481"/>
    <a:srgbClr val="E79B50"/>
    <a:srgbClr val="F5CB5D"/>
    <a:srgbClr val="FF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2883" autoAdjust="0"/>
  </p:normalViewPr>
  <p:slideViewPr>
    <p:cSldViewPr snapToGrid="0">
      <p:cViewPr varScale="1">
        <p:scale>
          <a:sx n="67" d="100"/>
          <a:sy n="67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132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DB316-92AE-4310-8EC9-A20078A1D6BE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6F48B-BC94-4D88-9044-DD904A99D1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74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6F48B-BC94-4D88-9044-DD904A99D14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43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244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3143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69690" y="20256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6BDC-D40A-48F6-8993-9068BB02F2ED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pppt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ae7b161633bf04d43d6cab9815e73c6526e39bb5280d-hV0KbH"/>
          <p:cNvPicPr>
            <a:picLocks noChangeAspect="1"/>
          </p:cNvPicPr>
          <p:nvPr/>
        </p:nvPicPr>
        <p:blipFill>
          <a:blip r:embed="rId2"/>
          <a:srcRect l="2996" r="12547"/>
          <a:stretch>
            <a:fillRect/>
          </a:stretch>
        </p:blipFill>
        <p:spPr>
          <a:xfrm rot="5400000">
            <a:off x="2659380" y="-2674620"/>
            <a:ext cx="6873240" cy="12207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81250" y="1816735"/>
            <a:ext cx="7417435" cy="342646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81935" y="2146300"/>
            <a:ext cx="6607175" cy="2783205"/>
          </a:xfrm>
          <a:prstGeom prst="rect">
            <a:avLst/>
          </a:prstGeom>
          <a:noFill/>
          <a:ln w="28575">
            <a:solidFill>
              <a:srgbClr val="263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3348037" y="3680777"/>
            <a:ext cx="4416425" cy="0"/>
          </a:xfrm>
          <a:prstGeom prst="line">
            <a:avLst/>
          </a:prstGeom>
          <a:ln w="25400">
            <a:solidFill>
              <a:srgbClr val="24494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287202" y="3791902"/>
            <a:ext cx="4416425" cy="0"/>
          </a:xfrm>
          <a:prstGeom prst="line">
            <a:avLst/>
          </a:prstGeom>
          <a:ln w="25400">
            <a:solidFill>
              <a:srgbClr val="24494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"/>
          <p:cNvSpPr/>
          <p:nvPr/>
        </p:nvSpPr>
        <p:spPr bwMode="auto">
          <a:xfrm>
            <a:off x="9035415" y="1816735"/>
            <a:ext cx="601345" cy="600075"/>
          </a:xfrm>
          <a:custGeom>
            <a:avLst/>
            <a:gdLst>
              <a:gd name="T0" fmla="*/ 279 w 291"/>
              <a:gd name="T1" fmla="*/ 117 h 300"/>
              <a:gd name="T2" fmla="*/ 274 w 291"/>
              <a:gd name="T3" fmla="*/ 101 h 300"/>
              <a:gd name="T4" fmla="*/ 269 w 291"/>
              <a:gd name="T5" fmla="*/ 84 h 300"/>
              <a:gd name="T6" fmla="*/ 254 w 291"/>
              <a:gd name="T7" fmla="*/ 63 h 300"/>
              <a:gd name="T8" fmla="*/ 227 w 291"/>
              <a:gd name="T9" fmla="*/ 37 h 300"/>
              <a:gd name="T10" fmla="*/ 229 w 291"/>
              <a:gd name="T11" fmla="*/ 34 h 300"/>
              <a:gd name="T12" fmla="*/ 218 w 291"/>
              <a:gd name="T13" fmla="*/ 23 h 300"/>
              <a:gd name="T14" fmla="*/ 191 w 291"/>
              <a:gd name="T15" fmla="*/ 20 h 300"/>
              <a:gd name="T16" fmla="*/ 174 w 291"/>
              <a:gd name="T17" fmla="*/ 9 h 300"/>
              <a:gd name="T18" fmla="*/ 157 w 291"/>
              <a:gd name="T19" fmla="*/ 4 h 300"/>
              <a:gd name="T20" fmla="*/ 135 w 291"/>
              <a:gd name="T21" fmla="*/ 6 h 300"/>
              <a:gd name="T22" fmla="*/ 118 w 291"/>
              <a:gd name="T23" fmla="*/ 6 h 300"/>
              <a:gd name="T24" fmla="*/ 89 w 291"/>
              <a:gd name="T25" fmla="*/ 14 h 300"/>
              <a:gd name="T26" fmla="*/ 58 w 291"/>
              <a:gd name="T27" fmla="*/ 31 h 300"/>
              <a:gd name="T28" fmla="*/ 46 w 291"/>
              <a:gd name="T29" fmla="*/ 40 h 300"/>
              <a:gd name="T30" fmla="*/ 35 w 291"/>
              <a:gd name="T31" fmla="*/ 45 h 300"/>
              <a:gd name="T32" fmla="*/ 22 w 291"/>
              <a:gd name="T33" fmla="*/ 65 h 300"/>
              <a:gd name="T34" fmla="*/ 10 w 291"/>
              <a:gd name="T35" fmla="*/ 93 h 300"/>
              <a:gd name="T36" fmla="*/ 5 w 291"/>
              <a:gd name="T37" fmla="*/ 103 h 300"/>
              <a:gd name="T38" fmla="*/ 4 w 291"/>
              <a:gd name="T39" fmla="*/ 133 h 300"/>
              <a:gd name="T40" fmla="*/ 16 w 291"/>
              <a:gd name="T41" fmla="*/ 172 h 300"/>
              <a:gd name="T42" fmla="*/ 17 w 291"/>
              <a:gd name="T43" fmla="*/ 182 h 300"/>
              <a:gd name="T44" fmla="*/ 18 w 291"/>
              <a:gd name="T45" fmla="*/ 187 h 300"/>
              <a:gd name="T46" fmla="*/ 21 w 291"/>
              <a:gd name="T47" fmla="*/ 193 h 300"/>
              <a:gd name="T48" fmla="*/ 54 w 291"/>
              <a:gd name="T49" fmla="*/ 227 h 300"/>
              <a:gd name="T50" fmla="*/ 83 w 291"/>
              <a:gd name="T51" fmla="*/ 244 h 300"/>
              <a:gd name="T52" fmla="*/ 107 w 291"/>
              <a:gd name="T53" fmla="*/ 263 h 300"/>
              <a:gd name="T54" fmla="*/ 116 w 291"/>
              <a:gd name="T55" fmla="*/ 265 h 300"/>
              <a:gd name="T56" fmla="*/ 113 w 291"/>
              <a:gd name="T57" fmla="*/ 273 h 300"/>
              <a:gd name="T58" fmla="*/ 130 w 291"/>
              <a:gd name="T59" fmla="*/ 281 h 300"/>
              <a:gd name="T60" fmla="*/ 124 w 291"/>
              <a:gd name="T61" fmla="*/ 287 h 300"/>
              <a:gd name="T62" fmla="*/ 150 w 291"/>
              <a:gd name="T63" fmla="*/ 293 h 300"/>
              <a:gd name="T64" fmla="*/ 185 w 291"/>
              <a:gd name="T65" fmla="*/ 289 h 300"/>
              <a:gd name="T66" fmla="*/ 210 w 291"/>
              <a:gd name="T67" fmla="*/ 273 h 300"/>
              <a:gd name="T68" fmla="*/ 246 w 291"/>
              <a:gd name="T69" fmla="*/ 252 h 300"/>
              <a:gd name="T70" fmla="*/ 268 w 291"/>
              <a:gd name="T71" fmla="*/ 223 h 300"/>
              <a:gd name="T72" fmla="*/ 274 w 291"/>
              <a:gd name="T73" fmla="*/ 196 h 300"/>
              <a:gd name="T74" fmla="*/ 280 w 291"/>
              <a:gd name="T75" fmla="*/ 183 h 300"/>
              <a:gd name="T76" fmla="*/ 284 w 291"/>
              <a:gd name="T77" fmla="*/ 159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1" h="300">
                <a:moveTo>
                  <a:pt x="284" y="135"/>
                </a:moveTo>
                <a:cubicBezTo>
                  <a:pt x="285" y="127"/>
                  <a:pt x="282" y="123"/>
                  <a:pt x="279" y="117"/>
                </a:cubicBezTo>
                <a:cubicBezTo>
                  <a:pt x="285" y="110"/>
                  <a:pt x="273" y="107"/>
                  <a:pt x="274" y="100"/>
                </a:cubicBezTo>
                <a:cubicBezTo>
                  <a:pt x="274" y="101"/>
                  <a:pt x="274" y="101"/>
                  <a:pt x="274" y="101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8" y="93"/>
                  <a:pt x="269" y="89"/>
                  <a:pt x="269" y="84"/>
                </a:cubicBezTo>
                <a:cubicBezTo>
                  <a:pt x="266" y="81"/>
                  <a:pt x="268" y="71"/>
                  <a:pt x="260" y="73"/>
                </a:cubicBezTo>
                <a:cubicBezTo>
                  <a:pt x="260" y="68"/>
                  <a:pt x="258" y="66"/>
                  <a:pt x="254" y="63"/>
                </a:cubicBezTo>
                <a:cubicBezTo>
                  <a:pt x="246" y="57"/>
                  <a:pt x="241" y="41"/>
                  <a:pt x="229" y="40"/>
                </a:cubicBezTo>
                <a:cubicBezTo>
                  <a:pt x="228" y="39"/>
                  <a:pt x="227" y="38"/>
                  <a:pt x="227" y="37"/>
                </a:cubicBezTo>
                <a:cubicBezTo>
                  <a:pt x="228" y="37"/>
                  <a:pt x="228" y="36"/>
                  <a:pt x="229" y="36"/>
                </a:cubicBezTo>
                <a:cubicBezTo>
                  <a:pt x="229" y="34"/>
                  <a:pt x="229" y="34"/>
                  <a:pt x="229" y="34"/>
                </a:cubicBezTo>
                <a:cubicBezTo>
                  <a:pt x="226" y="33"/>
                  <a:pt x="224" y="32"/>
                  <a:pt x="221" y="31"/>
                </a:cubicBezTo>
                <a:cubicBezTo>
                  <a:pt x="223" y="29"/>
                  <a:pt x="221" y="24"/>
                  <a:pt x="218" y="23"/>
                </a:cubicBezTo>
                <a:cubicBezTo>
                  <a:pt x="213" y="22"/>
                  <a:pt x="212" y="22"/>
                  <a:pt x="206" y="21"/>
                </a:cubicBezTo>
                <a:cubicBezTo>
                  <a:pt x="202" y="17"/>
                  <a:pt x="196" y="19"/>
                  <a:pt x="191" y="20"/>
                </a:cubicBezTo>
                <a:cubicBezTo>
                  <a:pt x="189" y="14"/>
                  <a:pt x="182" y="16"/>
                  <a:pt x="178" y="14"/>
                </a:cubicBezTo>
                <a:cubicBezTo>
                  <a:pt x="176" y="12"/>
                  <a:pt x="174" y="11"/>
                  <a:pt x="174" y="9"/>
                </a:cubicBezTo>
                <a:cubicBezTo>
                  <a:pt x="168" y="9"/>
                  <a:pt x="164" y="6"/>
                  <a:pt x="157" y="7"/>
                </a:cubicBezTo>
                <a:cubicBezTo>
                  <a:pt x="157" y="4"/>
                  <a:pt x="157" y="4"/>
                  <a:pt x="157" y="4"/>
                </a:cubicBezTo>
                <a:cubicBezTo>
                  <a:pt x="153" y="0"/>
                  <a:pt x="148" y="6"/>
                  <a:pt x="144" y="1"/>
                </a:cubicBezTo>
                <a:cubicBezTo>
                  <a:pt x="140" y="2"/>
                  <a:pt x="139" y="5"/>
                  <a:pt x="135" y="6"/>
                </a:cubicBezTo>
                <a:cubicBezTo>
                  <a:pt x="132" y="7"/>
                  <a:pt x="126" y="9"/>
                  <a:pt x="124" y="4"/>
                </a:cubicBezTo>
                <a:cubicBezTo>
                  <a:pt x="122" y="4"/>
                  <a:pt x="119" y="4"/>
                  <a:pt x="118" y="6"/>
                </a:cubicBezTo>
                <a:cubicBezTo>
                  <a:pt x="114" y="2"/>
                  <a:pt x="112" y="11"/>
                  <a:pt x="107" y="6"/>
                </a:cubicBezTo>
                <a:cubicBezTo>
                  <a:pt x="103" y="16"/>
                  <a:pt x="96" y="9"/>
                  <a:pt x="89" y="14"/>
                </a:cubicBezTo>
                <a:cubicBezTo>
                  <a:pt x="84" y="23"/>
                  <a:pt x="74" y="15"/>
                  <a:pt x="69" y="25"/>
                </a:cubicBezTo>
                <a:cubicBezTo>
                  <a:pt x="64" y="22"/>
                  <a:pt x="63" y="35"/>
                  <a:pt x="58" y="31"/>
                </a:cubicBezTo>
                <a:cubicBezTo>
                  <a:pt x="58" y="32"/>
                  <a:pt x="58" y="32"/>
                  <a:pt x="58" y="32"/>
                </a:cubicBezTo>
                <a:cubicBezTo>
                  <a:pt x="56" y="38"/>
                  <a:pt x="47" y="32"/>
                  <a:pt x="46" y="40"/>
                </a:cubicBezTo>
                <a:cubicBezTo>
                  <a:pt x="40" y="40"/>
                  <a:pt x="38" y="39"/>
                  <a:pt x="34" y="43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9"/>
                  <a:pt x="32" y="53"/>
                  <a:pt x="27" y="53"/>
                </a:cubicBezTo>
                <a:cubicBezTo>
                  <a:pt x="24" y="57"/>
                  <a:pt x="20" y="61"/>
                  <a:pt x="22" y="65"/>
                </a:cubicBezTo>
                <a:cubicBezTo>
                  <a:pt x="9" y="69"/>
                  <a:pt x="20" y="87"/>
                  <a:pt x="8" y="92"/>
                </a:cubicBezTo>
                <a:cubicBezTo>
                  <a:pt x="10" y="93"/>
                  <a:pt x="10" y="93"/>
                  <a:pt x="10" y="93"/>
                </a:cubicBezTo>
                <a:cubicBezTo>
                  <a:pt x="8" y="96"/>
                  <a:pt x="8" y="102"/>
                  <a:pt x="3" y="99"/>
                </a:cubicBezTo>
                <a:cubicBezTo>
                  <a:pt x="2" y="101"/>
                  <a:pt x="4" y="102"/>
                  <a:pt x="5" y="103"/>
                </a:cubicBezTo>
                <a:cubicBezTo>
                  <a:pt x="2" y="109"/>
                  <a:pt x="6" y="114"/>
                  <a:pt x="8" y="121"/>
                </a:cubicBezTo>
                <a:cubicBezTo>
                  <a:pt x="5" y="124"/>
                  <a:pt x="0" y="128"/>
                  <a:pt x="4" y="133"/>
                </a:cubicBezTo>
                <a:cubicBezTo>
                  <a:pt x="12" y="137"/>
                  <a:pt x="0" y="147"/>
                  <a:pt x="8" y="149"/>
                </a:cubicBezTo>
                <a:cubicBezTo>
                  <a:pt x="5" y="159"/>
                  <a:pt x="14" y="166"/>
                  <a:pt x="16" y="172"/>
                </a:cubicBezTo>
                <a:cubicBezTo>
                  <a:pt x="13" y="175"/>
                  <a:pt x="17" y="180"/>
                  <a:pt x="16" y="183"/>
                </a:cubicBezTo>
                <a:cubicBezTo>
                  <a:pt x="17" y="182"/>
                  <a:pt x="17" y="182"/>
                  <a:pt x="17" y="182"/>
                </a:cubicBezTo>
                <a:cubicBezTo>
                  <a:pt x="19" y="184"/>
                  <a:pt x="19" y="184"/>
                  <a:pt x="19" y="184"/>
                </a:cubicBezTo>
                <a:cubicBezTo>
                  <a:pt x="19" y="185"/>
                  <a:pt x="19" y="186"/>
                  <a:pt x="18" y="187"/>
                </a:cubicBezTo>
                <a:cubicBezTo>
                  <a:pt x="26" y="191"/>
                  <a:pt x="26" y="191"/>
                  <a:pt x="26" y="191"/>
                </a:cubicBezTo>
                <a:cubicBezTo>
                  <a:pt x="21" y="193"/>
                  <a:pt x="21" y="193"/>
                  <a:pt x="21" y="193"/>
                </a:cubicBezTo>
                <a:cubicBezTo>
                  <a:pt x="26" y="202"/>
                  <a:pt x="38" y="205"/>
                  <a:pt x="43" y="215"/>
                </a:cubicBezTo>
                <a:cubicBezTo>
                  <a:pt x="51" y="215"/>
                  <a:pt x="47" y="225"/>
                  <a:pt x="54" y="227"/>
                </a:cubicBezTo>
                <a:cubicBezTo>
                  <a:pt x="64" y="224"/>
                  <a:pt x="62" y="237"/>
                  <a:pt x="71" y="236"/>
                </a:cubicBezTo>
                <a:cubicBezTo>
                  <a:pt x="72" y="243"/>
                  <a:pt x="83" y="237"/>
                  <a:pt x="83" y="244"/>
                </a:cubicBezTo>
                <a:cubicBezTo>
                  <a:pt x="86" y="244"/>
                  <a:pt x="86" y="244"/>
                  <a:pt x="86" y="244"/>
                </a:cubicBezTo>
                <a:cubicBezTo>
                  <a:pt x="92" y="253"/>
                  <a:pt x="104" y="253"/>
                  <a:pt x="107" y="263"/>
                </a:cubicBezTo>
                <a:cubicBezTo>
                  <a:pt x="110" y="261"/>
                  <a:pt x="115" y="259"/>
                  <a:pt x="117" y="263"/>
                </a:cubicBezTo>
                <a:cubicBezTo>
                  <a:pt x="116" y="265"/>
                  <a:pt x="116" y="265"/>
                  <a:pt x="116" y="265"/>
                </a:cubicBezTo>
                <a:cubicBezTo>
                  <a:pt x="120" y="269"/>
                  <a:pt x="120" y="269"/>
                  <a:pt x="120" y="269"/>
                </a:cubicBezTo>
                <a:cubicBezTo>
                  <a:pt x="119" y="273"/>
                  <a:pt x="114" y="269"/>
                  <a:pt x="113" y="273"/>
                </a:cubicBezTo>
                <a:cubicBezTo>
                  <a:pt x="116" y="275"/>
                  <a:pt x="120" y="278"/>
                  <a:pt x="122" y="275"/>
                </a:cubicBezTo>
                <a:cubicBezTo>
                  <a:pt x="124" y="278"/>
                  <a:pt x="127" y="278"/>
                  <a:pt x="130" y="281"/>
                </a:cubicBezTo>
                <a:cubicBezTo>
                  <a:pt x="132" y="283"/>
                  <a:pt x="135" y="277"/>
                  <a:pt x="137" y="282"/>
                </a:cubicBezTo>
                <a:cubicBezTo>
                  <a:pt x="133" y="285"/>
                  <a:pt x="130" y="285"/>
                  <a:pt x="124" y="287"/>
                </a:cubicBezTo>
                <a:cubicBezTo>
                  <a:pt x="126" y="287"/>
                  <a:pt x="130" y="289"/>
                  <a:pt x="130" y="287"/>
                </a:cubicBezTo>
                <a:cubicBezTo>
                  <a:pt x="135" y="291"/>
                  <a:pt x="145" y="288"/>
                  <a:pt x="150" y="293"/>
                </a:cubicBezTo>
                <a:cubicBezTo>
                  <a:pt x="154" y="294"/>
                  <a:pt x="156" y="293"/>
                  <a:pt x="157" y="290"/>
                </a:cubicBezTo>
                <a:cubicBezTo>
                  <a:pt x="168" y="300"/>
                  <a:pt x="174" y="285"/>
                  <a:pt x="185" y="289"/>
                </a:cubicBezTo>
                <a:cubicBezTo>
                  <a:pt x="195" y="289"/>
                  <a:pt x="191" y="272"/>
                  <a:pt x="202" y="279"/>
                </a:cubicBezTo>
                <a:cubicBezTo>
                  <a:pt x="205" y="274"/>
                  <a:pt x="211" y="281"/>
                  <a:pt x="210" y="273"/>
                </a:cubicBezTo>
                <a:cubicBezTo>
                  <a:pt x="212" y="269"/>
                  <a:pt x="216" y="270"/>
                  <a:pt x="219" y="270"/>
                </a:cubicBezTo>
                <a:cubicBezTo>
                  <a:pt x="225" y="260"/>
                  <a:pt x="237" y="259"/>
                  <a:pt x="246" y="252"/>
                </a:cubicBezTo>
                <a:cubicBezTo>
                  <a:pt x="245" y="245"/>
                  <a:pt x="253" y="244"/>
                  <a:pt x="253" y="237"/>
                </a:cubicBezTo>
                <a:cubicBezTo>
                  <a:pt x="260" y="234"/>
                  <a:pt x="260" y="225"/>
                  <a:pt x="268" y="223"/>
                </a:cubicBezTo>
                <a:cubicBezTo>
                  <a:pt x="267" y="218"/>
                  <a:pt x="269" y="210"/>
                  <a:pt x="270" y="205"/>
                </a:cubicBezTo>
                <a:cubicBezTo>
                  <a:pt x="273" y="203"/>
                  <a:pt x="270" y="197"/>
                  <a:pt x="274" y="196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81" y="194"/>
                  <a:pt x="274" y="185"/>
                  <a:pt x="280" y="183"/>
                </a:cubicBezTo>
                <a:cubicBezTo>
                  <a:pt x="280" y="179"/>
                  <a:pt x="280" y="171"/>
                  <a:pt x="284" y="169"/>
                </a:cubicBezTo>
                <a:cubicBezTo>
                  <a:pt x="284" y="159"/>
                  <a:pt x="284" y="159"/>
                  <a:pt x="284" y="159"/>
                </a:cubicBezTo>
                <a:cubicBezTo>
                  <a:pt x="279" y="151"/>
                  <a:pt x="291" y="143"/>
                  <a:pt x="284" y="1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48037" y="4078823"/>
            <a:ext cx="575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</a:rPr>
              <a:t>Insert the Subtitle of Your Presentation.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D32D7E0-EBFF-4A32-8C18-B7EB188853DD}"/>
              </a:ext>
            </a:extLst>
          </p:cNvPr>
          <p:cNvSpPr txBox="1"/>
          <p:nvPr/>
        </p:nvSpPr>
        <p:spPr>
          <a:xfrm>
            <a:off x="3436620" y="2562860"/>
            <a:ext cx="60018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PPT templates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3">
            <a:hlinkClick r:id="rId3"/>
            <a:extLst>
              <a:ext uri="{FF2B5EF4-FFF2-40B4-BE49-F238E27FC236}">
                <a16:creationId xmlns:a16="http://schemas.microsoft.com/office/drawing/2014/main" id="{7AA4406B-10D3-4C56-888A-AEBFD71232EE}"/>
              </a:ext>
            </a:extLst>
          </p:cNvPr>
          <p:cNvSpPr txBox="1"/>
          <p:nvPr/>
        </p:nvSpPr>
        <p:spPr>
          <a:xfrm>
            <a:off x="4244194" y="470363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https://www.jpppt.com.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ECBD5A-1484-4C6E-8527-5B336D942D8F}"/>
              </a:ext>
            </a:extLst>
          </p:cNvPr>
          <p:cNvSpPr/>
          <p:nvPr/>
        </p:nvSpPr>
        <p:spPr>
          <a:xfrm>
            <a:off x="849046" y="36337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16" grpId="0" bldLvl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文本框 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>
            <a:off x="4926453" y="442935"/>
            <a:ext cx="233910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Chapter 1 back.</a:t>
            </a:r>
            <a:endParaRPr lang="en-US" altLang="zh-CN" sz="3600" spc="600" dirty="0">
              <a:solidFill>
                <a:srgbClr val="69849C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0626" y="2634495"/>
            <a:ext cx="1379963" cy="2287952"/>
          </a:xfrm>
          <a:custGeom>
            <a:avLst/>
            <a:gdLst>
              <a:gd name="connsiteX0" fmla="*/ 2476512 w 2476512"/>
              <a:gd name="connsiteY0" fmla="*/ 0 h 4525992"/>
              <a:gd name="connsiteX1" fmla="*/ 0 w 2476512"/>
              <a:gd name="connsiteY1" fmla="*/ 0 h 4525992"/>
              <a:gd name="connsiteX2" fmla="*/ 0 w 2476512"/>
              <a:gd name="connsiteY2" fmla="*/ 4525992 h 4525992"/>
              <a:gd name="connsiteX3" fmla="*/ 2476512 w 2476512"/>
              <a:gd name="connsiteY3" fmla="*/ 4525992 h 452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12" h="4525992">
                <a:moveTo>
                  <a:pt x="2476512" y="0"/>
                </a:moveTo>
                <a:lnTo>
                  <a:pt x="0" y="0"/>
                </a:lnTo>
                <a:lnTo>
                  <a:pt x="0" y="4525992"/>
                </a:lnTo>
                <a:lnTo>
                  <a:pt x="2476512" y="4525992"/>
                </a:lnTo>
                <a:close/>
              </a:path>
            </a:pathLst>
          </a:custGeom>
          <a:ln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83" y="2634569"/>
            <a:ext cx="1384369" cy="2287804"/>
          </a:xfrm>
          <a:custGeom>
            <a:avLst/>
            <a:gdLst>
              <a:gd name="connsiteX0" fmla="*/ 2476512 w 2476512"/>
              <a:gd name="connsiteY0" fmla="*/ 0 h 4525992"/>
              <a:gd name="connsiteX1" fmla="*/ 0 w 2476512"/>
              <a:gd name="connsiteY1" fmla="*/ 0 h 4525992"/>
              <a:gd name="connsiteX2" fmla="*/ 0 w 2476512"/>
              <a:gd name="connsiteY2" fmla="*/ 4525992 h 4525992"/>
              <a:gd name="connsiteX3" fmla="*/ 2476512 w 2476512"/>
              <a:gd name="connsiteY3" fmla="*/ 4525992 h 452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12" h="4525992">
                <a:moveTo>
                  <a:pt x="2476512" y="0"/>
                </a:moveTo>
                <a:lnTo>
                  <a:pt x="0" y="0"/>
                </a:lnTo>
                <a:lnTo>
                  <a:pt x="0" y="4525992"/>
                </a:lnTo>
                <a:lnTo>
                  <a:pt x="2476512" y="4525992"/>
                </a:lnTo>
                <a:close/>
              </a:path>
            </a:pathLst>
          </a:custGeom>
          <a:ln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0790" y="2636360"/>
            <a:ext cx="1391178" cy="2284223"/>
          </a:xfrm>
          <a:custGeom>
            <a:avLst/>
            <a:gdLst>
              <a:gd name="connsiteX0" fmla="*/ 0 w 2476512"/>
              <a:gd name="connsiteY0" fmla="*/ 0 h 4525992"/>
              <a:gd name="connsiteX1" fmla="*/ 2476512 w 2476512"/>
              <a:gd name="connsiteY1" fmla="*/ 0 h 4525992"/>
              <a:gd name="connsiteX2" fmla="*/ 2476512 w 2476512"/>
              <a:gd name="connsiteY2" fmla="*/ 4525992 h 4525992"/>
              <a:gd name="connsiteX3" fmla="*/ 0 w 2476512"/>
              <a:gd name="connsiteY3" fmla="*/ 4525992 h 452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12" h="4525992">
                <a:moveTo>
                  <a:pt x="0" y="0"/>
                </a:moveTo>
                <a:lnTo>
                  <a:pt x="2476512" y="0"/>
                </a:lnTo>
                <a:lnTo>
                  <a:pt x="2476512" y="4525992"/>
                </a:lnTo>
                <a:lnTo>
                  <a:pt x="0" y="4525992"/>
                </a:lnTo>
                <a:close/>
              </a:path>
            </a:pathLst>
          </a:custGeom>
          <a:ln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64" y="2108961"/>
            <a:ext cx="2026782" cy="3339020"/>
          </a:xfrm>
          <a:prstGeom prst="rect">
            <a:avLst/>
          </a:prstGeom>
          <a:noFill/>
          <a:ln w="34925">
            <a:solidFill>
              <a:srgbClr val="396081">
                <a:lumMod val="75000"/>
              </a:srgbClr>
            </a:solidFill>
          </a:ln>
          <a:effectLst>
            <a:outerShdw blurRad="508000" dist="38100" dir="5400000" sx="105000" sy="105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矩形 2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 flipH="1">
            <a:off x="7224631" y="4584546"/>
            <a:ext cx="2027648" cy="865479"/>
          </a:xfrm>
          <a:prstGeom prst="rect">
            <a:avLst/>
          </a:prstGeom>
          <a:solidFill>
            <a:srgbClr val="000000">
              <a:lumMod val="95000"/>
              <a:lumOff val="5000"/>
              <a:alpha val="7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5" name="矩形 2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 flipH="1">
            <a:off x="7475309" y="4734479"/>
            <a:ext cx="1526292" cy="54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Placeholder text can provide instructions for almost all HTML input inputs, </a:t>
            </a:r>
          </a:p>
        </p:txBody>
      </p:sp>
      <p:sp>
        <p:nvSpPr>
          <p:cNvPr id="26" name="矩形 25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 flipH="1">
            <a:off x="7225064" y="4555301"/>
            <a:ext cx="2027215" cy="51690"/>
          </a:xfrm>
          <a:prstGeom prst="rect">
            <a:avLst/>
          </a:prstGeom>
          <a:solidFill>
            <a:srgbClr val="000000">
              <a:lumMod val="95000"/>
              <a:lumOff val="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27" name="组合 26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GrpSpPr/>
          <p:nvPr/>
        </p:nvGrpSpPr>
        <p:grpSpPr>
          <a:xfrm>
            <a:off x="10954690" y="3413282"/>
            <a:ext cx="248108" cy="490265"/>
            <a:chOff x="10706582" y="1689440"/>
            <a:chExt cx="497712" cy="983486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10706582" y="1689440"/>
              <a:ext cx="497712" cy="4977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>
            <a:xfrm flipH="1">
              <a:off x="10706582" y="2175214"/>
              <a:ext cx="497712" cy="4977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30" name="组合 29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GrpSpPr/>
          <p:nvPr/>
        </p:nvGrpSpPr>
        <p:grpSpPr>
          <a:xfrm flipH="1">
            <a:off x="989203" y="3413282"/>
            <a:ext cx="248108" cy="490265"/>
            <a:chOff x="10706582" y="1689440"/>
            <a:chExt cx="497712" cy="983486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0706582" y="1689440"/>
              <a:ext cx="497712" cy="4977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2" name="直接连接符 31"/>
            <p:cNvCxnSpPr/>
            <p:nvPr/>
          </p:nvCxnSpPr>
          <p:spPr>
            <a:xfrm flipH="1">
              <a:off x="10706582" y="2175214"/>
              <a:ext cx="497712" cy="4977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35" name="矩形 34"/>
          <p:cNvSpPr/>
          <p:nvPr/>
        </p:nvSpPr>
        <p:spPr>
          <a:xfrm>
            <a:off x="1386269" y="1951585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2400" b="1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Please enter the title.</a:t>
            </a:r>
          </a:p>
        </p:txBody>
      </p:sp>
      <p:sp>
        <p:nvSpPr>
          <p:cNvPr id="36" name="矩形 35"/>
          <p:cNvSpPr/>
          <p:nvPr/>
        </p:nvSpPr>
        <p:spPr>
          <a:xfrm>
            <a:off x="1386269" y="2969812"/>
            <a:ext cx="2864300" cy="117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Click here to add text content, such as off.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Key words, some brief introductions, etc.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Click here to add text content, such as keywords, some brief introductions, etc.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7" name="文本框 6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>
            <a:off x="4926453" y="442935"/>
            <a:ext cx="233910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Chapter 1 back.</a:t>
            </a:r>
            <a:endParaRPr lang="en-US" altLang="zh-CN" sz="3600" spc="600" dirty="0">
              <a:solidFill>
                <a:srgbClr val="69849C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26" y="2038364"/>
            <a:ext cx="2737990" cy="1838949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直接连接符 8"/>
          <p:cNvCxnSpPr/>
          <p:nvPr/>
        </p:nvCxnSpPr>
        <p:spPr>
          <a:xfrm>
            <a:off x="668868" y="4166846"/>
            <a:ext cx="5169200" cy="0"/>
          </a:xfrm>
          <a:prstGeom prst="line">
            <a:avLst/>
          </a:prstGeom>
          <a:noFill/>
          <a:ln w="6350" cap="flat" cmpd="sng" algn="ctr">
            <a:solidFill>
              <a:srgbClr val="69849C"/>
            </a:soli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/>
        </p:nvCxnSpPr>
        <p:spPr>
          <a:xfrm>
            <a:off x="6292029" y="4166846"/>
            <a:ext cx="5202875" cy="0"/>
          </a:xfrm>
          <a:prstGeom prst="line">
            <a:avLst/>
          </a:prstGeom>
          <a:noFill/>
          <a:ln w="6350" cap="flat" cmpd="sng" algn="ctr">
            <a:solidFill>
              <a:srgbClr val="69849C"/>
            </a:solidFill>
            <a:prstDash val="solid"/>
            <a:miter lim="800000"/>
          </a:ln>
          <a:effectLst/>
        </p:spPr>
      </p:cxnSp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884" y="2038364"/>
            <a:ext cx="2737990" cy="1838949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2119630" y="4456430"/>
            <a:ext cx="1466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lang="zh-CN" altLang="en-US" sz="2000" b="1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Please enter the title.</a:t>
            </a:r>
          </a:p>
        </p:txBody>
      </p:sp>
      <p:sp>
        <p:nvSpPr>
          <p:cNvPr id="13" name="矩形 12"/>
          <p:cNvSpPr/>
          <p:nvPr/>
        </p:nvSpPr>
        <p:spPr>
          <a:xfrm>
            <a:off x="5362575" y="4456430"/>
            <a:ext cx="1466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lang="zh-CN" altLang="en-US" sz="2000" b="1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Please enter the title.</a:t>
            </a:r>
          </a:p>
        </p:txBody>
      </p:sp>
      <p:sp>
        <p:nvSpPr>
          <p:cNvPr id="15" name="矩形 14"/>
          <p:cNvSpPr/>
          <p:nvPr/>
        </p:nvSpPr>
        <p:spPr>
          <a:xfrm>
            <a:off x="8605520" y="4456430"/>
            <a:ext cx="1466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lang="zh-CN" altLang="en-US" sz="2000" b="1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Please enter the title.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26" y="1720087"/>
            <a:ext cx="3685747" cy="2475502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1712488" y="4856293"/>
            <a:ext cx="2281724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to add text messages.</a:t>
            </a:r>
          </a:p>
        </p:txBody>
      </p:sp>
      <p:sp>
        <p:nvSpPr>
          <p:cNvPr id="3" name="矩形 2"/>
          <p:cNvSpPr/>
          <p:nvPr/>
        </p:nvSpPr>
        <p:spPr>
          <a:xfrm>
            <a:off x="5064653" y="4856293"/>
            <a:ext cx="2281724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to add text messages.</a:t>
            </a:r>
          </a:p>
        </p:txBody>
      </p:sp>
      <p:sp>
        <p:nvSpPr>
          <p:cNvPr id="8" name="矩形 7"/>
          <p:cNvSpPr/>
          <p:nvPr/>
        </p:nvSpPr>
        <p:spPr>
          <a:xfrm>
            <a:off x="8198378" y="4856293"/>
            <a:ext cx="2281724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to add text messages.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677872" y="1253186"/>
            <a:ext cx="10834986" cy="4845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5989" y="2672315"/>
            <a:ext cx="1391178" cy="2284223"/>
          </a:xfrm>
          <a:custGeom>
            <a:avLst/>
            <a:gdLst>
              <a:gd name="connsiteX0" fmla="*/ 0 w 2476512"/>
              <a:gd name="connsiteY0" fmla="*/ 0 h 4525992"/>
              <a:gd name="connsiteX1" fmla="*/ 2476512 w 2476512"/>
              <a:gd name="connsiteY1" fmla="*/ 0 h 4525992"/>
              <a:gd name="connsiteX2" fmla="*/ 2476512 w 2476512"/>
              <a:gd name="connsiteY2" fmla="*/ 4525992 h 4525992"/>
              <a:gd name="connsiteX3" fmla="*/ 0 w 2476512"/>
              <a:gd name="connsiteY3" fmla="*/ 4525992 h 452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12" h="4525992">
                <a:moveTo>
                  <a:pt x="0" y="0"/>
                </a:moveTo>
                <a:lnTo>
                  <a:pt x="2476512" y="0"/>
                </a:lnTo>
                <a:lnTo>
                  <a:pt x="2476512" y="4525992"/>
                </a:lnTo>
                <a:lnTo>
                  <a:pt x="0" y="4525992"/>
                </a:lnTo>
                <a:close/>
              </a:path>
            </a:pathLst>
          </a:custGeom>
          <a:ln>
            <a:solidFill>
              <a:sysClr val="window" lastClr="FFFFFF">
                <a:lumMod val="50000"/>
              </a:sysClr>
            </a:solidFill>
          </a:ln>
        </p:spPr>
      </p:pic>
      <p:sp>
        <p:nvSpPr>
          <p:cNvPr id="5" name="文本框 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>
            <a:off x="4926453" y="442935"/>
            <a:ext cx="233910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Chapter 1 back.</a:t>
            </a:r>
            <a:endParaRPr lang="en-US" altLang="zh-CN" sz="3600" spc="600" dirty="0">
              <a:solidFill>
                <a:srgbClr val="69849C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51" y="2108961"/>
            <a:ext cx="2026782" cy="3339020"/>
          </a:xfrm>
          <a:prstGeom prst="rect">
            <a:avLst/>
          </a:prstGeom>
          <a:noFill/>
          <a:ln w="34925">
            <a:solidFill>
              <a:srgbClr val="396081">
                <a:lumMod val="75000"/>
              </a:srgbClr>
            </a:solidFill>
          </a:ln>
          <a:effectLst>
            <a:outerShdw blurRad="508000" dist="38100" dir="5400000" sx="105000" sy="105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 flipH="1">
            <a:off x="1874118" y="4584546"/>
            <a:ext cx="2027648" cy="865479"/>
          </a:xfrm>
          <a:prstGeom prst="rect">
            <a:avLst/>
          </a:prstGeom>
          <a:solidFill>
            <a:srgbClr val="000000">
              <a:lumMod val="95000"/>
              <a:lumOff val="5000"/>
              <a:alpha val="7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8" name="矩形 7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 flipH="1">
            <a:off x="2124796" y="4734479"/>
            <a:ext cx="1526292" cy="55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TEXT</a:t>
            </a:r>
            <a:endParaRPr lang="zh-CN" altLang="en-US" sz="28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9" name="矩形 8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 flipH="1">
            <a:off x="1874551" y="4555301"/>
            <a:ext cx="2027215" cy="51690"/>
          </a:xfrm>
          <a:prstGeom prst="rect">
            <a:avLst/>
          </a:prstGeom>
          <a:solidFill>
            <a:srgbClr val="000000">
              <a:lumMod val="95000"/>
              <a:lumOff val="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16" name="图片 15" descr="44be604e088f9ca67c4ca65477eacf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095" y="1071245"/>
            <a:ext cx="5742940" cy="502793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文本框 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>
            <a:off x="4926453" y="442935"/>
            <a:ext cx="233910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Chapter 1 back.</a:t>
            </a:r>
            <a:endParaRPr lang="en-US" altLang="zh-CN" sz="3600" spc="600" dirty="0">
              <a:solidFill>
                <a:srgbClr val="69849C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1" name="矩形 1"/>
          <p:cNvSpPr/>
          <p:nvPr/>
        </p:nvSpPr>
        <p:spPr>
          <a:xfrm rot="1321971">
            <a:off x="1788045" y="2471233"/>
            <a:ext cx="2083946" cy="2435576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rgbClr val="6984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8524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66" y="2460577"/>
            <a:ext cx="1572377" cy="2590412"/>
          </a:xfrm>
          <a:prstGeom prst="rect">
            <a:avLst/>
          </a:prstGeom>
          <a:noFill/>
          <a:ln w="34925">
            <a:solidFill>
              <a:srgbClr val="396081">
                <a:lumMod val="75000"/>
              </a:srgbClr>
            </a:solidFill>
          </a:ln>
          <a:effectLst>
            <a:outerShdw blurRad="508000" dist="38100" dir="5400000" sx="105000" sy="105000" algn="t" rotWithShape="0">
              <a:prstClr val="black">
                <a:alpha val="40000"/>
              </a:prstClr>
            </a:outerShdw>
          </a:effectLst>
        </p:spPr>
      </p:pic>
      <p:sp>
        <p:nvSpPr>
          <p:cNvPr id="52" name="矩形 51"/>
          <p:cNvSpPr/>
          <p:nvPr/>
        </p:nvSpPr>
        <p:spPr>
          <a:xfrm>
            <a:off x="1989776" y="4531250"/>
            <a:ext cx="1595500" cy="519298"/>
          </a:xfrm>
          <a:prstGeom prst="rect">
            <a:avLst/>
          </a:prstGeom>
          <a:solidFill>
            <a:srgbClr val="6984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8524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108987" y="4623501"/>
            <a:ext cx="1348734" cy="328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仿宋" panose="02010609060101010101" charset="-122"/>
                <a:ea typeface="仿宋" panose="02010609060101010101" charset="-122"/>
                <a:sym typeface="Arial" panose="020B0604020202020204" pitchFamily="34" charset="0"/>
              </a:rPr>
              <a:t>Enter the title text.</a:t>
            </a:r>
          </a:p>
        </p:txBody>
      </p:sp>
      <p:sp>
        <p:nvSpPr>
          <p:cNvPr id="48" name="矩形 1"/>
          <p:cNvSpPr/>
          <p:nvPr/>
        </p:nvSpPr>
        <p:spPr>
          <a:xfrm rot="765310">
            <a:off x="5063720" y="2340925"/>
            <a:ext cx="2302692" cy="2691232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rgbClr val="6984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8524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7" t="-874" r="28317" b="-547"/>
          <a:stretch>
            <a:fillRect/>
          </a:stretch>
        </p:blipFill>
        <p:spPr>
          <a:xfrm>
            <a:off x="5367098" y="2435597"/>
            <a:ext cx="1572377" cy="2612471"/>
          </a:xfrm>
          <a:prstGeom prst="rect">
            <a:avLst/>
          </a:prstGeom>
          <a:noFill/>
          <a:ln w="34925">
            <a:solidFill>
              <a:srgbClr val="396081">
                <a:lumMod val="75000"/>
              </a:srgbClr>
            </a:solidFill>
          </a:ln>
          <a:effectLst>
            <a:outerShdw blurRad="508000" dist="38100" dir="5400000" sx="105000" sy="105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3" name="组合 62"/>
          <p:cNvGrpSpPr/>
          <p:nvPr/>
        </p:nvGrpSpPr>
        <p:grpSpPr>
          <a:xfrm>
            <a:off x="5359709" y="4528770"/>
            <a:ext cx="1595499" cy="519298"/>
            <a:chOff x="3460329" y="4704680"/>
            <a:chExt cx="2056587" cy="669371"/>
          </a:xfrm>
        </p:grpSpPr>
        <p:sp>
          <p:nvSpPr>
            <p:cNvPr id="64" name="矩形 63"/>
            <p:cNvSpPr/>
            <p:nvPr/>
          </p:nvSpPr>
          <p:spPr>
            <a:xfrm>
              <a:off x="3460329" y="4704680"/>
              <a:ext cx="2056587" cy="669371"/>
            </a:xfrm>
            <a:prstGeom prst="rect">
              <a:avLst/>
            </a:prstGeom>
            <a:solidFill>
              <a:srgbClr val="6984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8524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619368" y="4835976"/>
              <a:ext cx="1738507" cy="42300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white"/>
                  </a:solidFill>
                  <a:latin typeface="仿宋" panose="02010609060101010101" charset="-122"/>
                  <a:ea typeface="仿宋" panose="02010609060101010101" charset="-122"/>
                  <a:sym typeface="Arial" panose="020B0604020202020204" pitchFamily="34" charset="0"/>
                </a:rPr>
                <a:t>Enter the title text.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484903" y="2434763"/>
            <a:ext cx="2146089" cy="2612471"/>
            <a:chOff x="8777392" y="2079958"/>
            <a:chExt cx="2766292" cy="3367455"/>
          </a:xfrm>
        </p:grpSpPr>
        <p:sp>
          <p:nvSpPr>
            <p:cNvPr id="45" name="矩形 1"/>
            <p:cNvSpPr/>
            <p:nvPr/>
          </p:nvSpPr>
          <p:spPr>
            <a:xfrm rot="1891259">
              <a:off x="8857494" y="2122696"/>
              <a:ext cx="2686190" cy="3139437"/>
            </a:xfrm>
            <a:custGeom>
              <a:avLst/>
              <a:gdLst>
                <a:gd name="connsiteX0" fmla="*/ 0 w 2801257"/>
                <a:gd name="connsiteY0" fmla="*/ 0 h 3802743"/>
                <a:gd name="connsiteX1" fmla="*/ 2801257 w 2801257"/>
                <a:gd name="connsiteY1" fmla="*/ 0 h 3802743"/>
                <a:gd name="connsiteX2" fmla="*/ 2801257 w 2801257"/>
                <a:gd name="connsiteY2" fmla="*/ 3802743 h 3802743"/>
                <a:gd name="connsiteX3" fmla="*/ 0 w 2801257"/>
                <a:gd name="connsiteY3" fmla="*/ 3802743 h 3802743"/>
                <a:gd name="connsiteX4" fmla="*/ 0 w 2801257"/>
                <a:gd name="connsiteY4" fmla="*/ 0 h 3802743"/>
                <a:gd name="connsiteX0-1" fmla="*/ 424422 w 2801257"/>
                <a:gd name="connsiteY0-2" fmla="*/ 313631 h 3802743"/>
                <a:gd name="connsiteX1-3" fmla="*/ 2801257 w 2801257"/>
                <a:gd name="connsiteY1-4" fmla="*/ 0 h 3802743"/>
                <a:gd name="connsiteX2-5" fmla="*/ 2801257 w 2801257"/>
                <a:gd name="connsiteY2-6" fmla="*/ 3802743 h 3802743"/>
                <a:gd name="connsiteX3-7" fmla="*/ 0 w 2801257"/>
                <a:gd name="connsiteY3-8" fmla="*/ 3802743 h 3802743"/>
                <a:gd name="connsiteX4-9" fmla="*/ 424422 w 2801257"/>
                <a:gd name="connsiteY4-10" fmla="*/ 313631 h 3802743"/>
                <a:gd name="connsiteX0-11" fmla="*/ 424422 w 3256770"/>
                <a:gd name="connsiteY0-12" fmla="*/ 313631 h 3806294"/>
                <a:gd name="connsiteX1-13" fmla="*/ 2801257 w 3256770"/>
                <a:gd name="connsiteY1-14" fmla="*/ 0 h 3806294"/>
                <a:gd name="connsiteX2-15" fmla="*/ 3256770 w 3256770"/>
                <a:gd name="connsiteY2-16" fmla="*/ 3806294 h 3806294"/>
                <a:gd name="connsiteX3-17" fmla="*/ 0 w 3256770"/>
                <a:gd name="connsiteY3-18" fmla="*/ 3802743 h 3806294"/>
                <a:gd name="connsiteX4-19" fmla="*/ 424422 w 3256770"/>
                <a:gd name="connsiteY4-20" fmla="*/ 313631 h 38062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56770" h="3806294">
                  <a:moveTo>
                    <a:pt x="424422" y="313631"/>
                  </a:moveTo>
                  <a:lnTo>
                    <a:pt x="2801257" y="0"/>
                  </a:lnTo>
                  <a:lnTo>
                    <a:pt x="3256770" y="3806294"/>
                  </a:lnTo>
                  <a:lnTo>
                    <a:pt x="0" y="3802743"/>
                  </a:lnTo>
                  <a:lnTo>
                    <a:pt x="424422" y="313631"/>
                  </a:lnTo>
                  <a:close/>
                </a:path>
              </a:pathLst>
            </a:custGeom>
            <a:solidFill>
              <a:srgbClr val="6984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8524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sym typeface="Arial" panose="020B0604020202020204" pitchFamily="34" charset="0"/>
              </a:endParaRPr>
            </a:p>
          </p:txBody>
        </p:sp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45" t="1" r="-1" b="-1"/>
            <a:stretch>
              <a:fillRect/>
            </a:stretch>
          </p:blipFill>
          <p:spPr>
            <a:xfrm>
              <a:off x="8777392" y="2079958"/>
              <a:ext cx="2026783" cy="3367455"/>
            </a:xfrm>
            <a:prstGeom prst="rect">
              <a:avLst/>
            </a:prstGeom>
            <a:noFill/>
            <a:ln w="34925">
              <a:solidFill>
                <a:srgbClr val="396081">
                  <a:lumMod val="75000"/>
                </a:srgbClr>
              </a:solidFill>
            </a:ln>
            <a:effectLst>
              <a:outerShdw blurRad="508000" dist="38100" dir="5400000" sx="105000" sy="105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组合 66"/>
          <p:cNvGrpSpPr/>
          <p:nvPr/>
        </p:nvGrpSpPr>
        <p:grpSpPr>
          <a:xfrm>
            <a:off x="8477516" y="4527936"/>
            <a:ext cx="1595500" cy="519298"/>
            <a:chOff x="3460329" y="4704680"/>
            <a:chExt cx="2056587" cy="669371"/>
          </a:xfrm>
        </p:grpSpPr>
        <p:sp>
          <p:nvSpPr>
            <p:cNvPr id="68" name="矩形 67"/>
            <p:cNvSpPr/>
            <p:nvPr/>
          </p:nvSpPr>
          <p:spPr>
            <a:xfrm>
              <a:off x="3460329" y="4704680"/>
              <a:ext cx="2056587" cy="669371"/>
            </a:xfrm>
            <a:prstGeom prst="rect">
              <a:avLst/>
            </a:prstGeom>
            <a:solidFill>
              <a:srgbClr val="6984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8524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619367" y="4835976"/>
              <a:ext cx="1738508" cy="42300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white"/>
                  </a:solidFill>
                  <a:latin typeface="仿宋" panose="02010609060101010101" charset="-122"/>
                  <a:ea typeface="仿宋" panose="02010609060101010101" charset="-122"/>
                  <a:sym typeface="Arial" panose="020B0604020202020204" pitchFamily="34" charset="0"/>
                </a:rPr>
                <a:t>Enter the title text.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539105" y="-13970"/>
            <a:ext cx="1095623" cy="2667000"/>
            <a:chOff x="5547360" y="57150"/>
            <a:chExt cx="1097280" cy="2670810"/>
          </a:xfrm>
        </p:grpSpPr>
        <p:sp>
          <p:nvSpPr>
            <p:cNvPr id="31" name="矩形 30"/>
            <p:cNvSpPr/>
            <p:nvPr/>
          </p:nvSpPr>
          <p:spPr>
            <a:xfrm>
              <a:off x="5547360" y="57150"/>
              <a:ext cx="1097280" cy="26708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662613" y="393700"/>
              <a:ext cx="866775" cy="212280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763431" y="2360413"/>
              <a:ext cx="665140" cy="26072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</a:rPr>
                <a:t>PART.3.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8007985" y="3352800"/>
            <a:ext cx="416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0" y="3352800"/>
            <a:ext cx="416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4674235" y="3792220"/>
            <a:ext cx="284416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1200" spc="225" dirty="0">
                <a:latin typeface="仿宋" panose="02010609060101010101" charset="-122"/>
                <a:ea typeface="仿宋" panose="02010609060101010101" charset="-122"/>
                <a:sym typeface="+mn-ea"/>
              </a:rPr>
              <a:t>Enter text information here.</a:t>
            </a:r>
          </a:p>
        </p:txBody>
      </p:sp>
      <p:pic>
        <p:nvPicPr>
          <p:cNvPr id="53" name="图片 52" descr="eae7b161633bf04d43d6cab9815e73c6526e39bb5280d-hV0KbH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807AC38-094A-4A43-92B0-C297C47EF41E}"/>
              </a:ext>
            </a:extLst>
          </p:cNvPr>
          <p:cNvSpPr txBox="1"/>
          <p:nvPr/>
        </p:nvSpPr>
        <p:spPr>
          <a:xfrm>
            <a:off x="5779139" y="259641"/>
            <a:ext cx="615553" cy="21197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PART   3.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1EE1D2A-EECE-44D1-B777-504FA49730E2}"/>
              </a:ext>
            </a:extLst>
          </p:cNvPr>
          <p:cNvSpPr/>
          <p:nvPr/>
        </p:nvSpPr>
        <p:spPr>
          <a:xfrm>
            <a:off x="4535805" y="2975130"/>
            <a:ext cx="345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600" b="1" kern="100" dirty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The title text</a:t>
            </a:r>
            <a:endParaRPr lang="zh-CN" altLang="en-US" sz="3600" b="1" kern="100" spc="225" dirty="0">
              <a:solidFill>
                <a:srgbClr val="24494F"/>
              </a:solidFill>
              <a:latin typeface="仿宋" panose="02010609060101010101" charset="-122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文本框 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>
            <a:off x="4926453" y="442935"/>
            <a:ext cx="233910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Chapter 1 back.</a:t>
            </a:r>
            <a:endParaRPr lang="en-US" altLang="zh-CN" sz="3600" spc="600" dirty="0">
              <a:solidFill>
                <a:srgbClr val="69849C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129470" y="1940700"/>
            <a:ext cx="3773441" cy="3389846"/>
            <a:chOff x="728785" y="2088655"/>
            <a:chExt cx="3773441" cy="3389846"/>
          </a:xfrm>
          <a:blipFill dpi="0" rotWithShape="1">
            <a:blip r:embed="rId3">
              <a:alphaModFix amt="97000"/>
            </a:blip>
            <a:srcRect/>
            <a:stretch>
              <a:fillRect/>
            </a:stretch>
          </a:blipFill>
        </p:grpSpPr>
        <p:grpSp>
          <p:nvGrpSpPr>
            <p:cNvPr id="6" name="组合 5"/>
            <p:cNvGrpSpPr/>
            <p:nvPr/>
          </p:nvGrpSpPr>
          <p:grpSpPr>
            <a:xfrm rot="2305525">
              <a:off x="3530690" y="2088655"/>
              <a:ext cx="971536" cy="979427"/>
              <a:chOff x="2226147" y="992752"/>
              <a:chExt cx="971536" cy="979427"/>
            </a:xfrm>
            <a:grpFill/>
          </p:grpSpPr>
          <p:sp>
            <p:nvSpPr>
              <p:cNvPr id="7" name="Freeform 132"/>
              <p:cNvSpPr/>
              <p:nvPr/>
            </p:nvSpPr>
            <p:spPr bwMode="auto">
              <a:xfrm>
                <a:off x="2668255" y="992752"/>
                <a:ext cx="529428" cy="979427"/>
              </a:xfrm>
              <a:custGeom>
                <a:avLst/>
                <a:gdLst>
                  <a:gd name="T0" fmla="*/ 0 w 673"/>
                  <a:gd name="T1" fmla="*/ 1153 h 1153"/>
                  <a:gd name="T2" fmla="*/ 0 w 673"/>
                  <a:gd name="T3" fmla="*/ 0 h 1153"/>
                  <a:gd name="T4" fmla="*/ 673 w 673"/>
                  <a:gd name="T5" fmla="*/ 761 h 1153"/>
                  <a:gd name="T6" fmla="*/ 0 w 673"/>
                  <a:gd name="T7" fmla="*/ 1153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3" h="1153">
                    <a:moveTo>
                      <a:pt x="0" y="1153"/>
                    </a:moveTo>
                    <a:lnTo>
                      <a:pt x="0" y="0"/>
                    </a:lnTo>
                    <a:lnTo>
                      <a:pt x="673" y="761"/>
                    </a:lnTo>
                    <a:lnTo>
                      <a:pt x="0" y="11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Freeform 133"/>
              <p:cNvSpPr/>
              <p:nvPr/>
            </p:nvSpPr>
            <p:spPr bwMode="auto">
              <a:xfrm>
                <a:off x="2226147" y="992752"/>
                <a:ext cx="442108" cy="979427"/>
              </a:xfrm>
              <a:custGeom>
                <a:avLst/>
                <a:gdLst>
                  <a:gd name="T0" fmla="*/ 562 w 562"/>
                  <a:gd name="T1" fmla="*/ 0 h 1153"/>
                  <a:gd name="T2" fmla="*/ 0 w 562"/>
                  <a:gd name="T3" fmla="*/ 777 h 1153"/>
                  <a:gd name="T4" fmla="*/ 562 w 562"/>
                  <a:gd name="T5" fmla="*/ 1153 h 1153"/>
                  <a:gd name="T6" fmla="*/ 562 w 562"/>
                  <a:gd name="T7" fmla="*/ 0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2" h="1153">
                    <a:moveTo>
                      <a:pt x="562" y="0"/>
                    </a:moveTo>
                    <a:lnTo>
                      <a:pt x="0" y="777"/>
                    </a:lnTo>
                    <a:lnTo>
                      <a:pt x="562" y="1153"/>
                    </a:lnTo>
                    <a:lnTo>
                      <a:pt x="56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2305525">
              <a:off x="1619995" y="3332599"/>
              <a:ext cx="2747830" cy="1322610"/>
              <a:chOff x="1416667" y="2418145"/>
              <a:chExt cx="2747830" cy="1322610"/>
            </a:xfrm>
            <a:grpFill/>
          </p:grpSpPr>
          <p:sp>
            <p:nvSpPr>
              <p:cNvPr id="10" name="Freeform 134"/>
              <p:cNvSpPr/>
              <p:nvPr/>
            </p:nvSpPr>
            <p:spPr bwMode="auto">
              <a:xfrm>
                <a:off x="1416667" y="2448726"/>
                <a:ext cx="1242148" cy="1292029"/>
              </a:xfrm>
              <a:custGeom>
                <a:avLst/>
                <a:gdLst>
                  <a:gd name="T0" fmla="*/ 340 w 1579"/>
                  <a:gd name="T1" fmla="*/ 0 h 1521"/>
                  <a:gd name="T2" fmla="*/ 0 w 1579"/>
                  <a:gd name="T3" fmla="*/ 466 h 1521"/>
                  <a:gd name="T4" fmla="*/ 1579 w 1579"/>
                  <a:gd name="T5" fmla="*/ 1521 h 1521"/>
                  <a:gd name="T6" fmla="*/ 1579 w 1579"/>
                  <a:gd name="T7" fmla="*/ 829 h 1521"/>
                  <a:gd name="T8" fmla="*/ 340 w 1579"/>
                  <a:gd name="T9" fmla="*/ 0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9" h="1521">
                    <a:moveTo>
                      <a:pt x="340" y="0"/>
                    </a:moveTo>
                    <a:lnTo>
                      <a:pt x="0" y="466"/>
                    </a:lnTo>
                    <a:lnTo>
                      <a:pt x="1579" y="1521"/>
                    </a:lnTo>
                    <a:lnTo>
                      <a:pt x="1579" y="829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135"/>
              <p:cNvSpPr/>
              <p:nvPr/>
            </p:nvSpPr>
            <p:spPr bwMode="auto">
              <a:xfrm>
                <a:off x="2658815" y="2418145"/>
                <a:ext cx="1505682" cy="1322609"/>
              </a:xfrm>
              <a:custGeom>
                <a:avLst/>
                <a:gdLst>
                  <a:gd name="T0" fmla="*/ 0 w 1914"/>
                  <a:gd name="T1" fmla="*/ 865 h 1557"/>
                  <a:gd name="T2" fmla="*/ 0 w 1914"/>
                  <a:gd name="T3" fmla="*/ 1557 h 1557"/>
                  <a:gd name="T4" fmla="*/ 1914 w 1914"/>
                  <a:gd name="T5" fmla="*/ 478 h 1557"/>
                  <a:gd name="T6" fmla="*/ 1486 w 1914"/>
                  <a:gd name="T7" fmla="*/ 0 h 1557"/>
                  <a:gd name="T8" fmla="*/ 0 w 1914"/>
                  <a:gd name="T9" fmla="*/ 865 h 1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4" h="1557">
                    <a:moveTo>
                      <a:pt x="0" y="865"/>
                    </a:moveTo>
                    <a:lnTo>
                      <a:pt x="0" y="1557"/>
                    </a:lnTo>
                    <a:lnTo>
                      <a:pt x="1914" y="478"/>
                    </a:lnTo>
                    <a:lnTo>
                      <a:pt x="1486" y="0"/>
                    </a:lnTo>
                    <a:lnTo>
                      <a:pt x="0" y="8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2305525">
              <a:off x="2345426" y="2995851"/>
              <a:ext cx="2022522" cy="977729"/>
              <a:chOff x="1747068" y="2035038"/>
              <a:chExt cx="2022522" cy="977729"/>
            </a:xfrm>
            <a:grpFill/>
          </p:grpSpPr>
          <p:sp>
            <p:nvSpPr>
              <p:cNvPr id="13" name="Freeform 136"/>
              <p:cNvSpPr/>
              <p:nvPr/>
            </p:nvSpPr>
            <p:spPr bwMode="auto">
              <a:xfrm>
                <a:off x="1747068" y="2058823"/>
                <a:ext cx="919932" cy="953944"/>
              </a:xfrm>
              <a:custGeom>
                <a:avLst/>
                <a:gdLst>
                  <a:gd name="T0" fmla="*/ 254 w 1163"/>
                  <a:gd name="T1" fmla="*/ 0 h 1123"/>
                  <a:gd name="T2" fmla="*/ 0 w 1163"/>
                  <a:gd name="T3" fmla="*/ 347 h 1123"/>
                  <a:gd name="T4" fmla="*/ 1163 w 1163"/>
                  <a:gd name="T5" fmla="*/ 1123 h 1123"/>
                  <a:gd name="T6" fmla="*/ 1163 w 1163"/>
                  <a:gd name="T7" fmla="*/ 609 h 1123"/>
                  <a:gd name="T8" fmla="*/ 254 w 1163"/>
                  <a:gd name="T9" fmla="*/ 0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3" h="1123">
                    <a:moveTo>
                      <a:pt x="254" y="0"/>
                    </a:moveTo>
                    <a:lnTo>
                      <a:pt x="0" y="347"/>
                    </a:lnTo>
                    <a:lnTo>
                      <a:pt x="1163" y="1123"/>
                    </a:lnTo>
                    <a:lnTo>
                      <a:pt x="1163" y="609"/>
                    </a:lnTo>
                    <a:lnTo>
                      <a:pt x="25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137"/>
              <p:cNvSpPr/>
              <p:nvPr/>
            </p:nvSpPr>
            <p:spPr bwMode="auto">
              <a:xfrm>
                <a:off x="2665108" y="2035038"/>
                <a:ext cx="1104482" cy="974331"/>
              </a:xfrm>
              <a:custGeom>
                <a:avLst/>
                <a:gdLst>
                  <a:gd name="T0" fmla="*/ 0 w 1404"/>
                  <a:gd name="T1" fmla="*/ 633 h 1147"/>
                  <a:gd name="T2" fmla="*/ 0 w 1404"/>
                  <a:gd name="T3" fmla="*/ 1147 h 1147"/>
                  <a:gd name="T4" fmla="*/ 1404 w 1404"/>
                  <a:gd name="T5" fmla="*/ 357 h 1147"/>
                  <a:gd name="T6" fmla="*/ 1083 w 1404"/>
                  <a:gd name="T7" fmla="*/ 0 h 1147"/>
                  <a:gd name="T8" fmla="*/ 0 w 1404"/>
                  <a:gd name="T9" fmla="*/ 633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4" h="1147">
                    <a:moveTo>
                      <a:pt x="0" y="633"/>
                    </a:moveTo>
                    <a:lnTo>
                      <a:pt x="0" y="1147"/>
                    </a:lnTo>
                    <a:lnTo>
                      <a:pt x="1404" y="357"/>
                    </a:lnTo>
                    <a:lnTo>
                      <a:pt x="1083" y="0"/>
                    </a:lnTo>
                    <a:lnTo>
                      <a:pt x="0" y="6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2305525">
              <a:off x="2920736" y="2741327"/>
              <a:ext cx="1434883" cy="692310"/>
              <a:chOff x="2014534" y="1730931"/>
              <a:chExt cx="1434883" cy="692310"/>
            </a:xfrm>
            <a:grpFill/>
          </p:grpSpPr>
          <p:sp>
            <p:nvSpPr>
              <p:cNvPr id="16" name="Freeform 138"/>
              <p:cNvSpPr/>
              <p:nvPr/>
            </p:nvSpPr>
            <p:spPr bwMode="auto">
              <a:xfrm>
                <a:off x="2014534" y="1744522"/>
                <a:ext cx="652148" cy="678719"/>
              </a:xfrm>
              <a:custGeom>
                <a:avLst/>
                <a:gdLst>
                  <a:gd name="T0" fmla="*/ 183 w 829"/>
                  <a:gd name="T1" fmla="*/ 0 h 799"/>
                  <a:gd name="T2" fmla="*/ 0 w 829"/>
                  <a:gd name="T3" fmla="*/ 248 h 799"/>
                  <a:gd name="T4" fmla="*/ 829 w 829"/>
                  <a:gd name="T5" fmla="*/ 799 h 799"/>
                  <a:gd name="T6" fmla="*/ 829 w 829"/>
                  <a:gd name="T7" fmla="*/ 432 h 799"/>
                  <a:gd name="T8" fmla="*/ 183 w 829"/>
                  <a:gd name="T9" fmla="*/ 0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9" h="799">
                    <a:moveTo>
                      <a:pt x="183" y="0"/>
                    </a:moveTo>
                    <a:lnTo>
                      <a:pt x="0" y="248"/>
                    </a:lnTo>
                    <a:lnTo>
                      <a:pt x="829" y="799"/>
                    </a:lnTo>
                    <a:lnTo>
                      <a:pt x="829" y="432"/>
                    </a:lnTo>
                    <a:lnTo>
                      <a:pt x="1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139"/>
              <p:cNvSpPr/>
              <p:nvPr/>
            </p:nvSpPr>
            <p:spPr bwMode="auto">
              <a:xfrm>
                <a:off x="2666682" y="1730931"/>
                <a:ext cx="782735" cy="692310"/>
              </a:xfrm>
              <a:custGeom>
                <a:avLst/>
                <a:gdLst>
                  <a:gd name="T0" fmla="*/ 0 w 995"/>
                  <a:gd name="T1" fmla="*/ 448 h 815"/>
                  <a:gd name="T2" fmla="*/ 0 w 995"/>
                  <a:gd name="T3" fmla="*/ 815 h 815"/>
                  <a:gd name="T4" fmla="*/ 995 w 995"/>
                  <a:gd name="T5" fmla="*/ 256 h 815"/>
                  <a:gd name="T6" fmla="*/ 767 w 995"/>
                  <a:gd name="T7" fmla="*/ 0 h 815"/>
                  <a:gd name="T8" fmla="*/ 0 w 995"/>
                  <a:gd name="T9" fmla="*/ 448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5" h="815">
                    <a:moveTo>
                      <a:pt x="0" y="448"/>
                    </a:moveTo>
                    <a:lnTo>
                      <a:pt x="0" y="815"/>
                    </a:lnTo>
                    <a:lnTo>
                      <a:pt x="995" y="256"/>
                    </a:lnTo>
                    <a:lnTo>
                      <a:pt x="767" y="0"/>
                    </a:lnTo>
                    <a:lnTo>
                      <a:pt x="0" y="4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2305525">
              <a:off x="728785" y="3733711"/>
              <a:ext cx="3671378" cy="1744790"/>
              <a:chOff x="998946" y="2914230"/>
              <a:chExt cx="3671378" cy="1744790"/>
            </a:xfrm>
            <a:grpFill/>
          </p:grpSpPr>
          <p:sp>
            <p:nvSpPr>
              <p:cNvPr id="19" name="Freeform 140"/>
              <p:cNvSpPr/>
              <p:nvPr/>
            </p:nvSpPr>
            <p:spPr bwMode="auto">
              <a:xfrm>
                <a:off x="998946" y="2951606"/>
                <a:ext cx="1663015" cy="1707414"/>
              </a:xfrm>
              <a:custGeom>
                <a:avLst/>
                <a:gdLst>
                  <a:gd name="T0" fmla="*/ 437 w 2114"/>
                  <a:gd name="T1" fmla="*/ 0 h 2010"/>
                  <a:gd name="T2" fmla="*/ 0 w 2114"/>
                  <a:gd name="T3" fmla="*/ 599 h 2010"/>
                  <a:gd name="T4" fmla="*/ 2114 w 2114"/>
                  <a:gd name="T5" fmla="*/ 2010 h 2010"/>
                  <a:gd name="T6" fmla="*/ 2114 w 2114"/>
                  <a:gd name="T7" fmla="*/ 1125 h 2010"/>
                  <a:gd name="T8" fmla="*/ 437 w 2114"/>
                  <a:gd name="T9" fmla="*/ 0 h 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4" h="2010">
                    <a:moveTo>
                      <a:pt x="437" y="0"/>
                    </a:moveTo>
                    <a:lnTo>
                      <a:pt x="0" y="599"/>
                    </a:lnTo>
                    <a:lnTo>
                      <a:pt x="2114" y="2010"/>
                    </a:lnTo>
                    <a:lnTo>
                      <a:pt x="2114" y="1125"/>
                    </a:lnTo>
                    <a:lnTo>
                      <a:pt x="4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141"/>
              <p:cNvSpPr/>
              <p:nvPr/>
            </p:nvSpPr>
            <p:spPr bwMode="auto">
              <a:xfrm>
                <a:off x="2661961" y="2914230"/>
                <a:ext cx="2008363" cy="1744790"/>
              </a:xfrm>
              <a:custGeom>
                <a:avLst/>
                <a:gdLst>
                  <a:gd name="T0" fmla="*/ 0 w 2553"/>
                  <a:gd name="T1" fmla="*/ 1169 h 2054"/>
                  <a:gd name="T2" fmla="*/ 0 w 2553"/>
                  <a:gd name="T3" fmla="*/ 2054 h 2054"/>
                  <a:gd name="T4" fmla="*/ 2553 w 2553"/>
                  <a:gd name="T5" fmla="*/ 617 h 2054"/>
                  <a:gd name="T6" fmla="*/ 2004 w 2553"/>
                  <a:gd name="T7" fmla="*/ 0 h 2054"/>
                  <a:gd name="T8" fmla="*/ 0 w 2553"/>
                  <a:gd name="T9" fmla="*/ 1169 h 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3" h="2054">
                    <a:moveTo>
                      <a:pt x="0" y="1169"/>
                    </a:moveTo>
                    <a:lnTo>
                      <a:pt x="0" y="2054"/>
                    </a:lnTo>
                    <a:lnTo>
                      <a:pt x="2553" y="617"/>
                    </a:lnTo>
                    <a:lnTo>
                      <a:pt x="2004" y="0"/>
                    </a:lnTo>
                    <a:lnTo>
                      <a:pt x="0" y="11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3" name="文本框 79"/>
          <p:cNvSpPr txBox="1"/>
          <p:nvPr/>
        </p:nvSpPr>
        <p:spPr>
          <a:xfrm>
            <a:off x="5855535" y="2804613"/>
            <a:ext cx="4829903" cy="2951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71450" indent="-171450" algn="just">
              <a:lnSpc>
                <a:spcPct val="121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Click here to add text content, such as keywords, some brief introductions, etc.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371417" y="2019701"/>
            <a:ext cx="420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Please enter the title.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5931429" y="2633997"/>
            <a:ext cx="4522358" cy="0"/>
          </a:xfrm>
          <a:prstGeom prst="line">
            <a:avLst/>
          </a:prstGeom>
          <a:noFill/>
          <a:ln w="6350" cap="flat" cmpd="sng" algn="ctr">
            <a:solidFill>
              <a:srgbClr val="09397E"/>
            </a:solidFill>
            <a:prstDash val="dashDot"/>
            <a:miter lim="800000"/>
          </a:ln>
          <a:effectLst/>
        </p:spPr>
      </p:cxnSp>
      <p:sp>
        <p:nvSpPr>
          <p:cNvPr id="26" name="等腰三角形 5"/>
          <p:cNvSpPr/>
          <p:nvPr/>
        </p:nvSpPr>
        <p:spPr>
          <a:xfrm rot="5400000">
            <a:off x="5913165" y="2087200"/>
            <a:ext cx="371966" cy="320782"/>
          </a:xfrm>
          <a:prstGeom prst="triangle">
            <a:avLst/>
          </a:prstGeom>
          <a:solidFill>
            <a:srgbClr val="69849C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文本框 79"/>
          <p:cNvSpPr txBox="1"/>
          <p:nvPr/>
        </p:nvSpPr>
        <p:spPr>
          <a:xfrm>
            <a:off x="5855535" y="3521789"/>
            <a:ext cx="4829903" cy="2951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71450" indent="-171450" algn="just">
              <a:lnSpc>
                <a:spcPct val="121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Click here to add text content, such as keywords, some brief introductions, etc.</a:t>
            </a:r>
          </a:p>
        </p:txBody>
      </p:sp>
      <p:sp>
        <p:nvSpPr>
          <p:cNvPr id="38" name="文本框 79"/>
          <p:cNvSpPr txBox="1"/>
          <p:nvPr/>
        </p:nvSpPr>
        <p:spPr>
          <a:xfrm>
            <a:off x="5855535" y="4238965"/>
            <a:ext cx="4829903" cy="2951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71450" indent="-171450" algn="just">
              <a:lnSpc>
                <a:spcPct val="121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Click here to add text content, such as keywords, some brief introductions, etc.</a:t>
            </a:r>
          </a:p>
        </p:txBody>
      </p:sp>
      <p:sp>
        <p:nvSpPr>
          <p:cNvPr id="46" name="文本框 79"/>
          <p:cNvSpPr txBox="1"/>
          <p:nvPr/>
        </p:nvSpPr>
        <p:spPr>
          <a:xfrm>
            <a:off x="5855535" y="4956140"/>
            <a:ext cx="4829903" cy="2951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71450" indent="-171450" algn="just">
              <a:lnSpc>
                <a:spcPct val="121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Click here to add text content, such as keywords, some brief introductions, etc.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 animBg="1"/>
      <p:bldP spid="29" grpId="0"/>
      <p:bldP spid="38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文本框 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>
            <a:off x="4926453" y="442935"/>
            <a:ext cx="233910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Chapter 1 back.</a:t>
            </a:r>
            <a:endParaRPr lang="en-US" altLang="zh-CN" sz="3600" spc="600" dirty="0">
              <a:solidFill>
                <a:srgbClr val="69849C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84172" y="1712213"/>
            <a:ext cx="1704338" cy="1611768"/>
            <a:chOff x="1017962" y="1558577"/>
            <a:chExt cx="2207996" cy="2088070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grpSpPr>
        <p:sp>
          <p:nvSpPr>
            <p:cNvPr id="7" name="等腰三角形 6"/>
            <p:cNvSpPr/>
            <p:nvPr/>
          </p:nvSpPr>
          <p:spPr>
            <a:xfrm>
              <a:off x="1017962" y="1743202"/>
              <a:ext cx="2207996" cy="1903445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1017962" y="1558577"/>
              <a:ext cx="2207996" cy="1903445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33747" y="4040577"/>
            <a:ext cx="1805189" cy="435919"/>
            <a:chOff x="1412060" y="3572521"/>
            <a:chExt cx="1805189" cy="435919"/>
          </a:xfrm>
          <a:solidFill>
            <a:srgbClr val="69849C"/>
          </a:solidFill>
        </p:grpSpPr>
        <p:sp>
          <p:nvSpPr>
            <p:cNvPr id="20" name="矩形 19"/>
            <p:cNvSpPr/>
            <p:nvPr/>
          </p:nvSpPr>
          <p:spPr>
            <a:xfrm>
              <a:off x="1412060" y="3572521"/>
              <a:ext cx="1805189" cy="435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543209" y="3590428"/>
              <a:ext cx="1542892" cy="400105"/>
            </a:xfrm>
            <a:prstGeom prst="rect">
              <a:avLst/>
            </a:prstGeom>
            <a:grpFill/>
          </p:spPr>
          <p:txBody>
            <a:bodyPr wrap="square" lIns="91436" tIns="45718" rIns="91436" bIns="45718">
              <a:spAutoFit/>
            </a:bodyPr>
            <a:lstStyle/>
            <a:p>
              <a:pPr algn="ctr" defTabSz="913765"/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</a:rPr>
                <a:t>Please enter the title.</a:t>
              </a:r>
              <a:endParaRPr lang="en-US" altLang="zh-CN" sz="20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sp>
        <p:nvSpPr>
          <p:cNvPr id="101" name="矩形 100"/>
          <p:cNvSpPr/>
          <p:nvPr/>
        </p:nvSpPr>
        <p:spPr>
          <a:xfrm>
            <a:off x="2060708" y="2189180"/>
            <a:ext cx="1152534" cy="76708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13765"/>
            <a:r>
              <a:rPr lang="en-US" altLang="zh-CN" sz="44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1</a:t>
            </a:r>
            <a:endParaRPr lang="zh-CN" altLang="en-US" sz="44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V="1">
            <a:off x="4118837" y="1936724"/>
            <a:ext cx="1704338" cy="1611768"/>
            <a:chOff x="3467180" y="3932342"/>
            <a:chExt cx="2207996" cy="2088070"/>
          </a:xfrm>
          <a:blipFill dpi="0" rotWithShape="0">
            <a:blip r:embed="rId4">
              <a:alphaModFix amt="70000"/>
            </a:blip>
            <a:srcRect/>
            <a:stretch>
              <a:fillRect/>
            </a:stretch>
          </a:blipFill>
        </p:grpSpPr>
        <p:sp>
          <p:nvSpPr>
            <p:cNvPr id="23" name="等腰三角形 22"/>
            <p:cNvSpPr/>
            <p:nvPr/>
          </p:nvSpPr>
          <p:spPr>
            <a:xfrm>
              <a:off x="3467180" y="4116967"/>
              <a:ext cx="2207996" cy="1903445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>
              <a:off x="3467180" y="3932342"/>
              <a:ext cx="2207996" cy="1903445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068412" y="4040577"/>
            <a:ext cx="1805189" cy="435919"/>
            <a:chOff x="1412060" y="3572521"/>
            <a:chExt cx="1805189" cy="435919"/>
          </a:xfrm>
          <a:solidFill>
            <a:srgbClr val="69849C"/>
          </a:solidFill>
        </p:grpSpPr>
        <p:sp>
          <p:nvSpPr>
            <p:cNvPr id="36" name="矩形 35"/>
            <p:cNvSpPr/>
            <p:nvPr/>
          </p:nvSpPr>
          <p:spPr>
            <a:xfrm>
              <a:off x="1412060" y="3572521"/>
              <a:ext cx="1805189" cy="435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543209" y="3590428"/>
              <a:ext cx="1542892" cy="400105"/>
            </a:xfrm>
            <a:prstGeom prst="rect">
              <a:avLst/>
            </a:prstGeom>
            <a:grpFill/>
          </p:spPr>
          <p:txBody>
            <a:bodyPr wrap="square" lIns="91436" tIns="45718" rIns="91436" bIns="45718">
              <a:spAutoFit/>
            </a:bodyPr>
            <a:lstStyle/>
            <a:p>
              <a:pPr algn="ctr" defTabSz="913765"/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</a:rPr>
                <a:t>Please enter the title.</a:t>
              </a:r>
              <a:endParaRPr lang="en-US" altLang="zh-CN" sz="20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sp>
        <p:nvSpPr>
          <p:cNvPr id="102" name="矩形 101"/>
          <p:cNvSpPr/>
          <p:nvPr/>
        </p:nvSpPr>
        <p:spPr>
          <a:xfrm>
            <a:off x="4395374" y="2189180"/>
            <a:ext cx="1152534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13765"/>
            <a:r>
              <a:rPr lang="en-US" altLang="zh-CN" sz="44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2</a:t>
            </a:r>
            <a:endParaRPr lang="zh-CN" altLang="en-US" sz="44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402670" y="1712213"/>
            <a:ext cx="1704338" cy="1611768"/>
            <a:chOff x="6614571" y="3932342"/>
            <a:chExt cx="2207996" cy="2088070"/>
          </a:xfrm>
          <a:blipFill dpi="0" rotWithShape="0">
            <a:blip r:embed="rId5">
              <a:alphaModFix amt="70000"/>
            </a:blip>
            <a:srcRect/>
            <a:tile tx="0" ty="0" sx="50000" sy="50000" flip="none" algn="b"/>
          </a:blipFill>
        </p:grpSpPr>
        <p:sp>
          <p:nvSpPr>
            <p:cNvPr id="39" name="等腰三角形 38"/>
            <p:cNvSpPr/>
            <p:nvPr/>
          </p:nvSpPr>
          <p:spPr>
            <a:xfrm>
              <a:off x="6614571" y="4116967"/>
              <a:ext cx="2207996" cy="1903445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>
              <a:off x="6614571" y="3932342"/>
              <a:ext cx="2207996" cy="1903445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351610" y="4040577"/>
            <a:ext cx="1805189" cy="435919"/>
            <a:chOff x="1412060" y="3572521"/>
            <a:chExt cx="1805189" cy="435919"/>
          </a:xfrm>
          <a:solidFill>
            <a:srgbClr val="69849C"/>
          </a:solidFill>
        </p:grpSpPr>
        <p:sp>
          <p:nvSpPr>
            <p:cNvPr id="64" name="矩形 63"/>
            <p:cNvSpPr/>
            <p:nvPr/>
          </p:nvSpPr>
          <p:spPr>
            <a:xfrm>
              <a:off x="1412060" y="3572521"/>
              <a:ext cx="1805189" cy="435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543209" y="3590428"/>
              <a:ext cx="1542892" cy="400105"/>
            </a:xfrm>
            <a:prstGeom prst="rect">
              <a:avLst/>
            </a:prstGeom>
            <a:grpFill/>
          </p:spPr>
          <p:txBody>
            <a:bodyPr wrap="square" lIns="91436" tIns="45718" rIns="91436" bIns="45718">
              <a:spAutoFit/>
            </a:bodyPr>
            <a:lstStyle/>
            <a:p>
              <a:pPr algn="ctr" defTabSz="913765"/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</a:rPr>
                <a:t>Please enter the title.</a:t>
              </a:r>
              <a:endParaRPr lang="en-US" altLang="zh-CN" sz="20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6677937" y="2189180"/>
            <a:ext cx="1152534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13765"/>
            <a:r>
              <a:rPr lang="en-US" altLang="zh-CN" sz="4400" b="1" dirty="0">
                <a:solidFill>
                  <a:schemeClr val="bg1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3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8685233" y="1935765"/>
            <a:ext cx="1704338" cy="1611768"/>
            <a:chOff x="7350774" y="1726831"/>
            <a:chExt cx="1704338" cy="1611768"/>
          </a:xfrm>
          <a:blipFill dpi="0" rotWithShape="1">
            <a:blip r:embed="rId6">
              <a:alphaModFix amt="70000"/>
            </a:blip>
            <a:srcRect/>
            <a:stretch>
              <a:fillRect/>
            </a:stretch>
          </a:blipFill>
        </p:grpSpPr>
        <p:sp>
          <p:nvSpPr>
            <p:cNvPr id="66" name="等腰三角形 65"/>
            <p:cNvSpPr/>
            <p:nvPr/>
          </p:nvSpPr>
          <p:spPr>
            <a:xfrm flipV="1">
              <a:off x="7350774" y="1726831"/>
              <a:ext cx="1704338" cy="146925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等腰三角形 66"/>
            <p:cNvSpPr/>
            <p:nvPr/>
          </p:nvSpPr>
          <p:spPr>
            <a:xfrm flipV="1">
              <a:off x="7350774" y="1869342"/>
              <a:ext cx="1704338" cy="146925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634808" y="4040577"/>
            <a:ext cx="1805189" cy="435919"/>
            <a:chOff x="7300349" y="4065835"/>
            <a:chExt cx="1805189" cy="435919"/>
          </a:xfrm>
          <a:solidFill>
            <a:srgbClr val="69849C"/>
          </a:solidFill>
        </p:grpSpPr>
        <p:sp>
          <p:nvSpPr>
            <p:cNvPr id="80" name="矩形 79"/>
            <p:cNvSpPr/>
            <p:nvPr/>
          </p:nvSpPr>
          <p:spPr>
            <a:xfrm>
              <a:off x="7300349" y="4065835"/>
              <a:ext cx="1805189" cy="435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7431498" y="4083742"/>
              <a:ext cx="1542892" cy="400105"/>
            </a:xfrm>
            <a:prstGeom prst="rect">
              <a:avLst/>
            </a:prstGeom>
            <a:grpFill/>
          </p:spPr>
          <p:txBody>
            <a:bodyPr wrap="square" lIns="91436" tIns="45718" rIns="91436" bIns="45718">
              <a:spAutoFit/>
            </a:bodyPr>
            <a:lstStyle/>
            <a:p>
              <a:pPr algn="ctr" defTabSz="913765"/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</a:rPr>
                <a:t>Please enter the title.</a:t>
              </a:r>
              <a:endParaRPr lang="en-US" altLang="zh-CN" sz="20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sp>
        <p:nvSpPr>
          <p:cNvPr id="104" name="矩形 103"/>
          <p:cNvSpPr/>
          <p:nvPr/>
        </p:nvSpPr>
        <p:spPr>
          <a:xfrm>
            <a:off x="8961135" y="2189180"/>
            <a:ext cx="1152534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13765"/>
            <a:r>
              <a:rPr lang="en-US" altLang="zh-CN" sz="44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4</a:t>
            </a:r>
            <a:endParaRPr lang="zh-CN" altLang="en-US" sz="44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4308" y="4656268"/>
            <a:ext cx="2281724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to add text messages.</a:t>
            </a:r>
          </a:p>
        </p:txBody>
      </p:sp>
      <p:sp>
        <p:nvSpPr>
          <p:cNvPr id="10" name="矩形 9"/>
          <p:cNvSpPr/>
          <p:nvPr/>
        </p:nvSpPr>
        <p:spPr>
          <a:xfrm>
            <a:off x="3829578" y="4656268"/>
            <a:ext cx="2281724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to add text messages.</a:t>
            </a:r>
          </a:p>
        </p:txBody>
      </p:sp>
      <p:sp>
        <p:nvSpPr>
          <p:cNvPr id="11" name="矩形 10"/>
          <p:cNvSpPr/>
          <p:nvPr/>
        </p:nvSpPr>
        <p:spPr>
          <a:xfrm>
            <a:off x="1548023" y="4656268"/>
            <a:ext cx="2281724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to add text messages.</a:t>
            </a:r>
          </a:p>
        </p:txBody>
      </p:sp>
      <p:sp>
        <p:nvSpPr>
          <p:cNvPr id="12" name="矩形 11"/>
          <p:cNvSpPr/>
          <p:nvPr/>
        </p:nvSpPr>
        <p:spPr>
          <a:xfrm>
            <a:off x="8397133" y="4656268"/>
            <a:ext cx="2281724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to add text messages.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矩形 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文本框 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>
            <a:off x="4926453" y="442935"/>
            <a:ext cx="233910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Chapter 1 back.</a:t>
            </a:r>
            <a:endParaRPr lang="en-US" altLang="zh-CN" sz="3600" spc="600" dirty="0">
              <a:solidFill>
                <a:srgbClr val="69849C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6" name="图片 5" descr="0f451f3473671929a10866aa1b04dd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" y="776605"/>
            <a:ext cx="4642485" cy="6188075"/>
          </a:xfrm>
          <a:prstGeom prst="rect">
            <a:avLst/>
          </a:prstGeom>
        </p:spPr>
      </p:pic>
      <p:sp>
        <p:nvSpPr>
          <p:cNvPr id="43" name="椭圆 42"/>
          <p:cNvSpPr/>
          <p:nvPr/>
        </p:nvSpPr>
        <p:spPr>
          <a:xfrm flipH="1">
            <a:off x="10167620" y="2366010"/>
            <a:ext cx="563245" cy="5626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dirty="0">
                <a:latin typeface="仿宋" panose="02010609060101010101" charset="-122"/>
                <a:ea typeface="仿宋" panose="02010609060101010101" charset="-122"/>
              </a:rPr>
              <a:t>1</a:t>
            </a:r>
            <a:endParaRPr lang="zh-CN" altLang="en-US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4" name="椭圆 43"/>
          <p:cNvSpPr/>
          <p:nvPr/>
        </p:nvSpPr>
        <p:spPr>
          <a:xfrm flipH="1">
            <a:off x="10167620" y="3162300"/>
            <a:ext cx="563245" cy="5632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dirty="0">
                <a:latin typeface="仿宋" panose="02010609060101010101" charset="-122"/>
                <a:ea typeface="仿宋" panose="02010609060101010101" charset="-122"/>
              </a:rPr>
              <a:t>2</a:t>
            </a:r>
            <a:endParaRPr lang="zh-CN" altLang="en-US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5" name="椭圆 44"/>
          <p:cNvSpPr/>
          <p:nvPr/>
        </p:nvSpPr>
        <p:spPr>
          <a:xfrm flipH="1">
            <a:off x="10167620" y="3960495"/>
            <a:ext cx="563245" cy="5626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dirty="0">
                <a:latin typeface="仿宋" panose="02010609060101010101" charset="-122"/>
                <a:ea typeface="仿宋" panose="02010609060101010101" charset="-122"/>
              </a:rPr>
              <a:t>3</a:t>
            </a:r>
            <a:endParaRPr lang="zh-CN" altLang="en-US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6" name="椭圆 45"/>
          <p:cNvSpPr/>
          <p:nvPr/>
        </p:nvSpPr>
        <p:spPr>
          <a:xfrm flipH="1">
            <a:off x="10167620" y="4758055"/>
            <a:ext cx="563245" cy="5632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dirty="0">
                <a:latin typeface="仿宋" panose="02010609060101010101" charset="-122"/>
                <a:ea typeface="仿宋" panose="02010609060101010101" charset="-122"/>
              </a:rPr>
              <a:t>4</a:t>
            </a:r>
            <a:endParaRPr lang="zh-CN" altLang="en-US" dirty="0"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9936480" y="2424430"/>
            <a:ext cx="0" cy="2902585"/>
          </a:xfrm>
          <a:prstGeom prst="line">
            <a:avLst/>
          </a:prstGeom>
          <a:ln w="12700">
            <a:solidFill>
              <a:schemeClr val="bg1">
                <a:lumMod val="6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306695" y="2324100"/>
            <a:ext cx="4450080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1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Enter text information here. </a:t>
            </a:r>
          </a:p>
        </p:txBody>
      </p:sp>
      <p:sp>
        <p:nvSpPr>
          <p:cNvPr id="8" name="矩形 7"/>
          <p:cNvSpPr/>
          <p:nvPr/>
        </p:nvSpPr>
        <p:spPr>
          <a:xfrm>
            <a:off x="5306695" y="3524885"/>
            <a:ext cx="4450080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1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Enter text information her.</a:t>
            </a:r>
          </a:p>
        </p:txBody>
      </p:sp>
      <p:sp>
        <p:nvSpPr>
          <p:cNvPr id="9" name="矩形 8"/>
          <p:cNvSpPr/>
          <p:nvPr/>
        </p:nvSpPr>
        <p:spPr>
          <a:xfrm>
            <a:off x="5306695" y="4629785"/>
            <a:ext cx="4450080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1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Enter text information here.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文本框 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>
            <a:off x="4926453" y="442935"/>
            <a:ext cx="233910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Chapter 1 back.</a:t>
            </a:r>
            <a:endParaRPr lang="en-US" altLang="zh-CN" sz="3600" spc="600" dirty="0">
              <a:solidFill>
                <a:srgbClr val="69849C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2" name="图片 11" descr="e98eaa8f49406c6d1bb71d9f9a912df97e54adad20504-9aDhwO_fw658[1]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0790" y="1971040"/>
            <a:ext cx="4860925" cy="34353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974850" y="1982470"/>
            <a:ext cx="1466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lang="zh-CN" altLang="en-US" sz="2000" b="1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Please enter the title.</a:t>
            </a:r>
          </a:p>
        </p:txBody>
      </p:sp>
      <p:sp>
        <p:nvSpPr>
          <p:cNvPr id="6" name="矩形 5"/>
          <p:cNvSpPr/>
          <p:nvPr/>
        </p:nvSpPr>
        <p:spPr>
          <a:xfrm>
            <a:off x="1567708" y="2382333"/>
            <a:ext cx="2281724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to add text messages.</a:t>
            </a:r>
          </a:p>
        </p:txBody>
      </p:sp>
      <p:sp>
        <p:nvSpPr>
          <p:cNvPr id="7" name="矩形 6"/>
          <p:cNvSpPr/>
          <p:nvPr/>
        </p:nvSpPr>
        <p:spPr>
          <a:xfrm>
            <a:off x="1975485" y="3956050"/>
            <a:ext cx="1466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lang="zh-CN" altLang="en-US" sz="2000" b="1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Please enter the title.</a:t>
            </a:r>
          </a:p>
        </p:txBody>
      </p:sp>
      <p:sp>
        <p:nvSpPr>
          <p:cNvPr id="8" name="矩形 7"/>
          <p:cNvSpPr/>
          <p:nvPr/>
        </p:nvSpPr>
        <p:spPr>
          <a:xfrm>
            <a:off x="1568343" y="4355913"/>
            <a:ext cx="2281724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to add text messages.</a:t>
            </a:r>
          </a:p>
        </p:txBody>
      </p:sp>
      <p:sp>
        <p:nvSpPr>
          <p:cNvPr id="9" name="矩形 8"/>
          <p:cNvSpPr/>
          <p:nvPr/>
        </p:nvSpPr>
        <p:spPr>
          <a:xfrm>
            <a:off x="9048750" y="1982470"/>
            <a:ext cx="1466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lang="zh-CN" altLang="en-US" sz="2000" b="1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Please enter the title.</a:t>
            </a:r>
          </a:p>
        </p:txBody>
      </p:sp>
      <p:sp>
        <p:nvSpPr>
          <p:cNvPr id="10" name="矩形 9"/>
          <p:cNvSpPr/>
          <p:nvPr/>
        </p:nvSpPr>
        <p:spPr>
          <a:xfrm>
            <a:off x="8641608" y="2382333"/>
            <a:ext cx="2281724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to add text messages.</a:t>
            </a:r>
          </a:p>
        </p:txBody>
      </p:sp>
      <p:sp>
        <p:nvSpPr>
          <p:cNvPr id="13" name="矩形 12"/>
          <p:cNvSpPr/>
          <p:nvPr/>
        </p:nvSpPr>
        <p:spPr>
          <a:xfrm>
            <a:off x="9049385" y="3944620"/>
            <a:ext cx="1466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lang="zh-CN" altLang="en-US" sz="2000" b="1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Please enter the title.</a:t>
            </a:r>
          </a:p>
        </p:txBody>
      </p:sp>
      <p:sp>
        <p:nvSpPr>
          <p:cNvPr id="14" name="矩形 13"/>
          <p:cNvSpPr/>
          <p:nvPr/>
        </p:nvSpPr>
        <p:spPr>
          <a:xfrm>
            <a:off x="8642243" y="4344483"/>
            <a:ext cx="2281724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to add text messages.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539105" y="-13970"/>
            <a:ext cx="1095623" cy="2667000"/>
            <a:chOff x="5547360" y="57150"/>
            <a:chExt cx="1097280" cy="2670810"/>
          </a:xfrm>
        </p:grpSpPr>
        <p:sp>
          <p:nvSpPr>
            <p:cNvPr id="31" name="矩形 30"/>
            <p:cNvSpPr/>
            <p:nvPr/>
          </p:nvSpPr>
          <p:spPr>
            <a:xfrm>
              <a:off x="5547360" y="57150"/>
              <a:ext cx="1097280" cy="26708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662613" y="393700"/>
              <a:ext cx="866775" cy="212280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763431" y="2360413"/>
              <a:ext cx="665140" cy="26072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</a:rPr>
                <a:t>PART.4.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8007985" y="3352800"/>
            <a:ext cx="416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0" y="3352800"/>
            <a:ext cx="416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4674235" y="3792220"/>
            <a:ext cx="284416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1200" spc="225" dirty="0">
                <a:latin typeface="仿宋" panose="02010609060101010101" charset="-122"/>
                <a:ea typeface="仿宋" panose="02010609060101010101" charset="-122"/>
                <a:sym typeface="+mn-ea"/>
              </a:rPr>
              <a:t>Enter text information here.</a:t>
            </a:r>
          </a:p>
        </p:txBody>
      </p:sp>
      <p:pic>
        <p:nvPicPr>
          <p:cNvPr id="53" name="图片 52" descr="eae7b161633bf04d43d6cab9815e73c6526e39bb5280d-hV0KbH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F303D1A-1F3A-46D4-A180-F35A0EA3AD84}"/>
              </a:ext>
            </a:extLst>
          </p:cNvPr>
          <p:cNvSpPr txBox="1"/>
          <p:nvPr/>
        </p:nvSpPr>
        <p:spPr>
          <a:xfrm>
            <a:off x="5768938" y="281777"/>
            <a:ext cx="615553" cy="19561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PART FOUR.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130CA1C-5263-48FC-8E3C-B5BCFF99ECCE}"/>
              </a:ext>
            </a:extLst>
          </p:cNvPr>
          <p:cNvSpPr/>
          <p:nvPr/>
        </p:nvSpPr>
        <p:spPr>
          <a:xfrm>
            <a:off x="4535805" y="2975130"/>
            <a:ext cx="345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600" b="1" kern="100" dirty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The title text</a:t>
            </a:r>
            <a:endParaRPr lang="zh-CN" altLang="en-US" sz="3600" b="1" kern="100" spc="225" dirty="0">
              <a:solidFill>
                <a:srgbClr val="24494F"/>
              </a:solidFill>
              <a:latin typeface="仿宋" panose="02010609060101010101" charset="-122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 descr="eae7b161633bf04d43d6cab9815e73c6526e39bb5280d-hV0KbH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33195" y="2839720"/>
            <a:ext cx="9498965" cy="157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dirty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lang="zh-CN" altLang="en-US" dirty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</a:rPr>
              <a:t>The art of floating world painting, originally for the flesh and pen floating painting, that is, painters with pen and ink color painting, rather than wood-printed painting. The pontoon paintings of the meat pen, popular in Kyoto and Osaka, began to be decorative. It is a mural of Huagui's buildings, decorating the interior screens.</a:t>
            </a:r>
          </a:p>
        </p:txBody>
      </p:sp>
      <p:sp>
        <p:nvSpPr>
          <p:cNvPr id="44" name="矩形 4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4236085" y="988060"/>
            <a:ext cx="4290060" cy="1369695"/>
          </a:xfrm>
          <a:prstGeom prst="rect">
            <a:avLst/>
          </a:prstGeom>
          <a:noFill/>
          <a:ln w="6350">
            <a:solidFill>
              <a:srgbClr val="3587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5" name="矩形 4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3659505" y="761365"/>
            <a:ext cx="5442585" cy="1822450"/>
          </a:xfrm>
          <a:prstGeom prst="rect">
            <a:avLst/>
          </a:prstGeom>
          <a:noFill/>
          <a:ln w="6350">
            <a:solidFill>
              <a:srgbClr val="3587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4236085" y="1238926"/>
            <a:ext cx="4430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4494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FOREWORD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bldLvl="0" animBg="1"/>
      <p:bldP spid="45" grpId="0" bldLvl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文本框 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>
            <a:off x="4926453" y="442935"/>
            <a:ext cx="233910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Chapter back.</a:t>
            </a:r>
            <a:endParaRPr lang="en-US" altLang="zh-CN" sz="3600" spc="600" dirty="0">
              <a:solidFill>
                <a:srgbClr val="69849C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6" name="图片 5" descr="b1a0318f114e43661af17591984d25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15" y="972185"/>
            <a:ext cx="4000500" cy="5550535"/>
          </a:xfrm>
          <a:prstGeom prst="rect">
            <a:avLst/>
          </a:prstGeom>
        </p:spPr>
      </p:pic>
      <p:pic>
        <p:nvPicPr>
          <p:cNvPr id="7" name="图片 6" descr="f3317e3b68e3408e666c5bf8d498026ff87b128910c93-Rtq8Yd_fw658[1]"/>
          <p:cNvPicPr>
            <a:picLocks noChangeAspect="1"/>
          </p:cNvPicPr>
          <p:nvPr/>
        </p:nvPicPr>
        <p:blipFill>
          <a:blip r:embed="rId4"/>
          <a:srcRect l="37166" t="64519"/>
          <a:stretch>
            <a:fillRect/>
          </a:stretch>
        </p:blipFill>
        <p:spPr>
          <a:xfrm>
            <a:off x="7774305" y="3968115"/>
            <a:ext cx="3935095" cy="213106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123815" y="1862455"/>
            <a:ext cx="2343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Enter the title.</a:t>
            </a:r>
          </a:p>
        </p:txBody>
      </p:sp>
      <p:sp>
        <p:nvSpPr>
          <p:cNvPr id="22" name="AutoShape 25"/>
          <p:cNvSpPr/>
          <p:nvPr/>
        </p:nvSpPr>
        <p:spPr bwMode="auto">
          <a:xfrm>
            <a:off x="5034280" y="2834005"/>
            <a:ext cx="4838065" cy="11899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600" dirty="0">
                <a:ln>
                  <a:noFill/>
                </a:ln>
                <a:solidFill>
                  <a:srgbClr val="595959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  <a:sym typeface="Arial" panose="020B0604020202020204" pitchFamily="34" charset="0"/>
              </a:rPr>
              <a:t>Please replace the text, click Add the relevant title text, modify the text content, or copy your content directly to this.</a:t>
            </a: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dirty="0">
              <a:ln>
                <a:noFill/>
              </a:ln>
              <a:solidFill>
                <a:srgbClr val="595959"/>
              </a:solidFill>
              <a:latin typeface="华文楷体" panose="02010600040101010101" charset="-122"/>
              <a:ea typeface="华文楷体" panose="02010600040101010101" charset="-122"/>
              <a:cs typeface="+mn-ea"/>
              <a:sym typeface="Arial" panose="020B0604020202020204" pitchFamily="34" charset="0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dirty="0">
              <a:ln>
                <a:noFill/>
              </a:ln>
              <a:solidFill>
                <a:srgbClr val="595959"/>
              </a:solidFill>
              <a:latin typeface="华文楷体" panose="02010600040101010101" charset="-122"/>
              <a:ea typeface="华文楷体" panose="02010600040101010101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>
            <a:off x="4926453" y="442935"/>
            <a:ext cx="233910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Chapter back.</a:t>
            </a:r>
            <a:endParaRPr lang="en-US" altLang="zh-CN" sz="3600" spc="600" dirty="0">
              <a:solidFill>
                <a:srgbClr val="69849C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2" name="图片 11" descr="222a2aee7c0b4a7d8a8b58b6123bc3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140" y="1564005"/>
            <a:ext cx="4347210" cy="424942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74850" y="1982470"/>
            <a:ext cx="1466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lang="zh-CN" altLang="en-US" sz="2000" b="1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Please enter the title.</a:t>
            </a:r>
          </a:p>
        </p:txBody>
      </p:sp>
      <p:sp>
        <p:nvSpPr>
          <p:cNvPr id="14" name="矩形 13"/>
          <p:cNvSpPr/>
          <p:nvPr/>
        </p:nvSpPr>
        <p:spPr>
          <a:xfrm>
            <a:off x="1567708" y="2382333"/>
            <a:ext cx="2281724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to add text messages.</a:t>
            </a:r>
          </a:p>
        </p:txBody>
      </p:sp>
      <p:sp>
        <p:nvSpPr>
          <p:cNvPr id="15" name="矩形 14"/>
          <p:cNvSpPr/>
          <p:nvPr/>
        </p:nvSpPr>
        <p:spPr>
          <a:xfrm>
            <a:off x="1975485" y="3956050"/>
            <a:ext cx="1466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lang="zh-CN" altLang="en-US" sz="2000" b="1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Please enter the title.</a:t>
            </a:r>
          </a:p>
        </p:txBody>
      </p:sp>
      <p:sp>
        <p:nvSpPr>
          <p:cNvPr id="16" name="矩形 15"/>
          <p:cNvSpPr/>
          <p:nvPr/>
        </p:nvSpPr>
        <p:spPr>
          <a:xfrm>
            <a:off x="1568343" y="4355913"/>
            <a:ext cx="2281724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to add text messages.</a:t>
            </a:r>
          </a:p>
        </p:txBody>
      </p:sp>
      <p:sp>
        <p:nvSpPr>
          <p:cNvPr id="17" name="矩形 16"/>
          <p:cNvSpPr/>
          <p:nvPr/>
        </p:nvSpPr>
        <p:spPr>
          <a:xfrm>
            <a:off x="9048750" y="1982470"/>
            <a:ext cx="1466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lang="zh-CN" altLang="en-US" sz="2000" b="1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Please enter the title.</a:t>
            </a:r>
          </a:p>
        </p:txBody>
      </p:sp>
      <p:sp>
        <p:nvSpPr>
          <p:cNvPr id="18" name="矩形 17"/>
          <p:cNvSpPr/>
          <p:nvPr/>
        </p:nvSpPr>
        <p:spPr>
          <a:xfrm>
            <a:off x="8641608" y="2382333"/>
            <a:ext cx="2281724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to add text messages.</a:t>
            </a:r>
          </a:p>
        </p:txBody>
      </p:sp>
      <p:sp>
        <p:nvSpPr>
          <p:cNvPr id="19" name="矩形 18"/>
          <p:cNvSpPr/>
          <p:nvPr/>
        </p:nvSpPr>
        <p:spPr>
          <a:xfrm>
            <a:off x="9049385" y="3944620"/>
            <a:ext cx="1466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lang="zh-CN" altLang="en-US" sz="2000" b="1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Please enter the title.</a:t>
            </a:r>
          </a:p>
        </p:txBody>
      </p:sp>
      <p:sp>
        <p:nvSpPr>
          <p:cNvPr id="20" name="矩形 19"/>
          <p:cNvSpPr/>
          <p:nvPr/>
        </p:nvSpPr>
        <p:spPr>
          <a:xfrm>
            <a:off x="8642243" y="4344483"/>
            <a:ext cx="2281724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to add text messages.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文本框 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>
            <a:off x="4926453" y="442935"/>
            <a:ext cx="233910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Chapter back.</a:t>
            </a:r>
            <a:endParaRPr lang="en-US" altLang="zh-CN" sz="3600" spc="600" dirty="0">
              <a:solidFill>
                <a:srgbClr val="69849C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0" name="文本框 26"/>
          <p:cNvSpPr txBox="1">
            <a:spLocks noChangeArrowheads="1"/>
          </p:cNvSpPr>
          <p:nvPr/>
        </p:nvSpPr>
        <p:spPr bwMode="auto">
          <a:xfrm>
            <a:off x="1673542" y="1557647"/>
            <a:ext cx="8844915" cy="165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spc="225" dirty="0">
                <a:latin typeface="仿宋" panose="02010609060101010101" charset="-122"/>
                <a:ea typeface="仿宋" panose="02010609060101010101" charset="-122"/>
                <a:sym typeface="+mn-ea"/>
              </a:rPr>
              <a:t>Enter text information here, and text information here.</a:t>
            </a:r>
          </a:p>
          <a:p>
            <a:pPr lvl="0" algn="ctr">
              <a:lnSpc>
                <a:spcPct val="150000"/>
              </a:lnSpc>
              <a:defRPr/>
            </a:pPr>
            <a:endParaRPr lang="zh-CN" altLang="en-US" sz="1400" spc="225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z="1400" spc="225" dirty="0">
                <a:latin typeface="仿宋" panose="02010609060101010101" charset="-122"/>
                <a:ea typeface="仿宋" panose="02010609060101010101" charset="-122"/>
                <a:sym typeface="+mn-ea"/>
              </a:rPr>
              <a:t>Enter text information here, enter text information here, enter text information here, enter text information here, enter text information here. Enter text information here, and text information here.</a:t>
            </a:r>
            <a:endParaRPr lang="zh-CN" altLang="en-US" sz="1400" kern="0" dirty="0">
              <a:latin typeface="仿宋" panose="02010609060101010101" charset="-122"/>
              <a:ea typeface="仿宋" panose="02010609060101010101" charset="-122"/>
              <a:cs typeface="+mn-ea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00" y="3507105"/>
            <a:ext cx="2753509" cy="19920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7" y="3507105"/>
            <a:ext cx="2747417" cy="19920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67" y="3507105"/>
            <a:ext cx="2740403" cy="199136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文本框 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>
            <a:off x="4926453" y="442935"/>
            <a:ext cx="233910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Chapter back.</a:t>
            </a:r>
            <a:endParaRPr lang="en-US" altLang="zh-CN" sz="3600" spc="600" dirty="0">
              <a:solidFill>
                <a:srgbClr val="69849C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8" name="AutoShape 25"/>
          <p:cNvSpPr/>
          <p:nvPr/>
        </p:nvSpPr>
        <p:spPr bwMode="auto">
          <a:xfrm>
            <a:off x="5733107" y="2826130"/>
            <a:ext cx="5075263" cy="24711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323215">
              <a:lnSpc>
                <a:spcPct val="250000"/>
              </a:lnSpc>
              <a:spcBef>
                <a:spcPts val="850"/>
              </a:spcBef>
              <a:defRPr/>
            </a:pPr>
            <a:r>
              <a:rPr lang="zh-CN" altLang="en-US" dirty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Please replace the text, click Add the relevant title text, modify the text content, or copy your content directly to this.</a:t>
            </a:r>
            <a:endParaRPr lang="zh-CN" altLang="en-US" sz="12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010228" y="2215850"/>
            <a:ext cx="383701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</a:rPr>
              <a:t>Enter the title</a:t>
            </a:r>
          </a:p>
        </p:txBody>
      </p:sp>
      <p:pic>
        <p:nvPicPr>
          <p:cNvPr id="12" name="图片 11" descr="0ed047e117d30154d0739b5e02f689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0" y="-170815"/>
            <a:ext cx="5054600" cy="719963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ldLvl="0" animBg="1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ae7b161633bf04d43d6cab9815e73c6526e39bb5280d-hV0KbH"/>
          <p:cNvPicPr>
            <a:picLocks noChangeAspect="1"/>
          </p:cNvPicPr>
          <p:nvPr/>
        </p:nvPicPr>
        <p:blipFill>
          <a:blip r:embed="rId2"/>
          <a:srcRect l="2996" r="12547"/>
          <a:stretch>
            <a:fillRect/>
          </a:stretch>
        </p:blipFill>
        <p:spPr>
          <a:xfrm rot="5400000">
            <a:off x="2659380" y="-2674620"/>
            <a:ext cx="6873240" cy="12207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81250" y="1816735"/>
            <a:ext cx="7417435" cy="342646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81935" y="2146300"/>
            <a:ext cx="6607175" cy="2783205"/>
          </a:xfrm>
          <a:prstGeom prst="rect">
            <a:avLst/>
          </a:prstGeom>
          <a:noFill/>
          <a:ln w="28575">
            <a:solidFill>
              <a:srgbClr val="263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3436620" y="4295140"/>
            <a:ext cx="4416425" cy="0"/>
          </a:xfrm>
          <a:prstGeom prst="line">
            <a:avLst/>
          </a:prstGeom>
          <a:ln w="25400">
            <a:solidFill>
              <a:srgbClr val="24494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375785" y="4406265"/>
            <a:ext cx="4416425" cy="0"/>
          </a:xfrm>
          <a:prstGeom prst="line">
            <a:avLst/>
          </a:prstGeom>
          <a:ln w="25400">
            <a:solidFill>
              <a:srgbClr val="24494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"/>
          <p:cNvSpPr/>
          <p:nvPr/>
        </p:nvSpPr>
        <p:spPr bwMode="auto">
          <a:xfrm>
            <a:off x="9035415" y="1816735"/>
            <a:ext cx="601345" cy="600075"/>
          </a:xfrm>
          <a:custGeom>
            <a:avLst/>
            <a:gdLst>
              <a:gd name="T0" fmla="*/ 279 w 291"/>
              <a:gd name="T1" fmla="*/ 117 h 300"/>
              <a:gd name="T2" fmla="*/ 274 w 291"/>
              <a:gd name="T3" fmla="*/ 101 h 300"/>
              <a:gd name="T4" fmla="*/ 269 w 291"/>
              <a:gd name="T5" fmla="*/ 84 h 300"/>
              <a:gd name="T6" fmla="*/ 254 w 291"/>
              <a:gd name="T7" fmla="*/ 63 h 300"/>
              <a:gd name="T8" fmla="*/ 227 w 291"/>
              <a:gd name="T9" fmla="*/ 37 h 300"/>
              <a:gd name="T10" fmla="*/ 229 w 291"/>
              <a:gd name="T11" fmla="*/ 34 h 300"/>
              <a:gd name="T12" fmla="*/ 218 w 291"/>
              <a:gd name="T13" fmla="*/ 23 h 300"/>
              <a:gd name="T14" fmla="*/ 191 w 291"/>
              <a:gd name="T15" fmla="*/ 20 h 300"/>
              <a:gd name="T16" fmla="*/ 174 w 291"/>
              <a:gd name="T17" fmla="*/ 9 h 300"/>
              <a:gd name="T18" fmla="*/ 157 w 291"/>
              <a:gd name="T19" fmla="*/ 4 h 300"/>
              <a:gd name="T20" fmla="*/ 135 w 291"/>
              <a:gd name="T21" fmla="*/ 6 h 300"/>
              <a:gd name="T22" fmla="*/ 118 w 291"/>
              <a:gd name="T23" fmla="*/ 6 h 300"/>
              <a:gd name="T24" fmla="*/ 89 w 291"/>
              <a:gd name="T25" fmla="*/ 14 h 300"/>
              <a:gd name="T26" fmla="*/ 58 w 291"/>
              <a:gd name="T27" fmla="*/ 31 h 300"/>
              <a:gd name="T28" fmla="*/ 46 w 291"/>
              <a:gd name="T29" fmla="*/ 40 h 300"/>
              <a:gd name="T30" fmla="*/ 35 w 291"/>
              <a:gd name="T31" fmla="*/ 45 h 300"/>
              <a:gd name="T32" fmla="*/ 22 w 291"/>
              <a:gd name="T33" fmla="*/ 65 h 300"/>
              <a:gd name="T34" fmla="*/ 10 w 291"/>
              <a:gd name="T35" fmla="*/ 93 h 300"/>
              <a:gd name="T36" fmla="*/ 5 w 291"/>
              <a:gd name="T37" fmla="*/ 103 h 300"/>
              <a:gd name="T38" fmla="*/ 4 w 291"/>
              <a:gd name="T39" fmla="*/ 133 h 300"/>
              <a:gd name="T40" fmla="*/ 16 w 291"/>
              <a:gd name="T41" fmla="*/ 172 h 300"/>
              <a:gd name="T42" fmla="*/ 17 w 291"/>
              <a:gd name="T43" fmla="*/ 182 h 300"/>
              <a:gd name="T44" fmla="*/ 18 w 291"/>
              <a:gd name="T45" fmla="*/ 187 h 300"/>
              <a:gd name="T46" fmla="*/ 21 w 291"/>
              <a:gd name="T47" fmla="*/ 193 h 300"/>
              <a:gd name="T48" fmla="*/ 54 w 291"/>
              <a:gd name="T49" fmla="*/ 227 h 300"/>
              <a:gd name="T50" fmla="*/ 83 w 291"/>
              <a:gd name="T51" fmla="*/ 244 h 300"/>
              <a:gd name="T52" fmla="*/ 107 w 291"/>
              <a:gd name="T53" fmla="*/ 263 h 300"/>
              <a:gd name="T54" fmla="*/ 116 w 291"/>
              <a:gd name="T55" fmla="*/ 265 h 300"/>
              <a:gd name="T56" fmla="*/ 113 w 291"/>
              <a:gd name="T57" fmla="*/ 273 h 300"/>
              <a:gd name="T58" fmla="*/ 130 w 291"/>
              <a:gd name="T59" fmla="*/ 281 h 300"/>
              <a:gd name="T60" fmla="*/ 124 w 291"/>
              <a:gd name="T61" fmla="*/ 287 h 300"/>
              <a:gd name="T62" fmla="*/ 150 w 291"/>
              <a:gd name="T63" fmla="*/ 293 h 300"/>
              <a:gd name="T64" fmla="*/ 185 w 291"/>
              <a:gd name="T65" fmla="*/ 289 h 300"/>
              <a:gd name="T66" fmla="*/ 210 w 291"/>
              <a:gd name="T67" fmla="*/ 273 h 300"/>
              <a:gd name="T68" fmla="*/ 246 w 291"/>
              <a:gd name="T69" fmla="*/ 252 h 300"/>
              <a:gd name="T70" fmla="*/ 268 w 291"/>
              <a:gd name="T71" fmla="*/ 223 h 300"/>
              <a:gd name="T72" fmla="*/ 274 w 291"/>
              <a:gd name="T73" fmla="*/ 196 h 300"/>
              <a:gd name="T74" fmla="*/ 280 w 291"/>
              <a:gd name="T75" fmla="*/ 183 h 300"/>
              <a:gd name="T76" fmla="*/ 284 w 291"/>
              <a:gd name="T77" fmla="*/ 159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1" h="300">
                <a:moveTo>
                  <a:pt x="284" y="135"/>
                </a:moveTo>
                <a:cubicBezTo>
                  <a:pt x="285" y="127"/>
                  <a:pt x="282" y="123"/>
                  <a:pt x="279" y="117"/>
                </a:cubicBezTo>
                <a:cubicBezTo>
                  <a:pt x="285" y="110"/>
                  <a:pt x="273" y="107"/>
                  <a:pt x="274" y="100"/>
                </a:cubicBezTo>
                <a:cubicBezTo>
                  <a:pt x="274" y="101"/>
                  <a:pt x="274" y="101"/>
                  <a:pt x="274" y="101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8" y="93"/>
                  <a:pt x="269" y="89"/>
                  <a:pt x="269" y="84"/>
                </a:cubicBezTo>
                <a:cubicBezTo>
                  <a:pt x="266" y="81"/>
                  <a:pt x="268" y="71"/>
                  <a:pt x="260" y="73"/>
                </a:cubicBezTo>
                <a:cubicBezTo>
                  <a:pt x="260" y="68"/>
                  <a:pt x="258" y="66"/>
                  <a:pt x="254" y="63"/>
                </a:cubicBezTo>
                <a:cubicBezTo>
                  <a:pt x="246" y="57"/>
                  <a:pt x="241" y="41"/>
                  <a:pt x="229" y="40"/>
                </a:cubicBezTo>
                <a:cubicBezTo>
                  <a:pt x="228" y="39"/>
                  <a:pt x="227" y="38"/>
                  <a:pt x="227" y="37"/>
                </a:cubicBezTo>
                <a:cubicBezTo>
                  <a:pt x="228" y="37"/>
                  <a:pt x="228" y="36"/>
                  <a:pt x="229" y="36"/>
                </a:cubicBezTo>
                <a:cubicBezTo>
                  <a:pt x="229" y="34"/>
                  <a:pt x="229" y="34"/>
                  <a:pt x="229" y="34"/>
                </a:cubicBezTo>
                <a:cubicBezTo>
                  <a:pt x="226" y="33"/>
                  <a:pt x="224" y="32"/>
                  <a:pt x="221" y="31"/>
                </a:cubicBezTo>
                <a:cubicBezTo>
                  <a:pt x="223" y="29"/>
                  <a:pt x="221" y="24"/>
                  <a:pt x="218" y="23"/>
                </a:cubicBezTo>
                <a:cubicBezTo>
                  <a:pt x="213" y="22"/>
                  <a:pt x="212" y="22"/>
                  <a:pt x="206" y="21"/>
                </a:cubicBezTo>
                <a:cubicBezTo>
                  <a:pt x="202" y="17"/>
                  <a:pt x="196" y="19"/>
                  <a:pt x="191" y="20"/>
                </a:cubicBezTo>
                <a:cubicBezTo>
                  <a:pt x="189" y="14"/>
                  <a:pt x="182" y="16"/>
                  <a:pt x="178" y="14"/>
                </a:cubicBezTo>
                <a:cubicBezTo>
                  <a:pt x="176" y="12"/>
                  <a:pt x="174" y="11"/>
                  <a:pt x="174" y="9"/>
                </a:cubicBezTo>
                <a:cubicBezTo>
                  <a:pt x="168" y="9"/>
                  <a:pt x="164" y="6"/>
                  <a:pt x="157" y="7"/>
                </a:cubicBezTo>
                <a:cubicBezTo>
                  <a:pt x="157" y="4"/>
                  <a:pt x="157" y="4"/>
                  <a:pt x="157" y="4"/>
                </a:cubicBezTo>
                <a:cubicBezTo>
                  <a:pt x="153" y="0"/>
                  <a:pt x="148" y="6"/>
                  <a:pt x="144" y="1"/>
                </a:cubicBezTo>
                <a:cubicBezTo>
                  <a:pt x="140" y="2"/>
                  <a:pt x="139" y="5"/>
                  <a:pt x="135" y="6"/>
                </a:cubicBezTo>
                <a:cubicBezTo>
                  <a:pt x="132" y="7"/>
                  <a:pt x="126" y="9"/>
                  <a:pt x="124" y="4"/>
                </a:cubicBezTo>
                <a:cubicBezTo>
                  <a:pt x="122" y="4"/>
                  <a:pt x="119" y="4"/>
                  <a:pt x="118" y="6"/>
                </a:cubicBezTo>
                <a:cubicBezTo>
                  <a:pt x="114" y="2"/>
                  <a:pt x="112" y="11"/>
                  <a:pt x="107" y="6"/>
                </a:cubicBezTo>
                <a:cubicBezTo>
                  <a:pt x="103" y="16"/>
                  <a:pt x="96" y="9"/>
                  <a:pt x="89" y="14"/>
                </a:cubicBezTo>
                <a:cubicBezTo>
                  <a:pt x="84" y="23"/>
                  <a:pt x="74" y="15"/>
                  <a:pt x="69" y="25"/>
                </a:cubicBezTo>
                <a:cubicBezTo>
                  <a:pt x="64" y="22"/>
                  <a:pt x="63" y="35"/>
                  <a:pt x="58" y="31"/>
                </a:cubicBezTo>
                <a:cubicBezTo>
                  <a:pt x="58" y="32"/>
                  <a:pt x="58" y="32"/>
                  <a:pt x="58" y="32"/>
                </a:cubicBezTo>
                <a:cubicBezTo>
                  <a:pt x="56" y="38"/>
                  <a:pt x="47" y="32"/>
                  <a:pt x="46" y="40"/>
                </a:cubicBezTo>
                <a:cubicBezTo>
                  <a:pt x="40" y="40"/>
                  <a:pt x="38" y="39"/>
                  <a:pt x="34" y="43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9"/>
                  <a:pt x="32" y="53"/>
                  <a:pt x="27" y="53"/>
                </a:cubicBezTo>
                <a:cubicBezTo>
                  <a:pt x="24" y="57"/>
                  <a:pt x="20" y="61"/>
                  <a:pt x="22" y="65"/>
                </a:cubicBezTo>
                <a:cubicBezTo>
                  <a:pt x="9" y="69"/>
                  <a:pt x="20" y="87"/>
                  <a:pt x="8" y="92"/>
                </a:cubicBezTo>
                <a:cubicBezTo>
                  <a:pt x="10" y="93"/>
                  <a:pt x="10" y="93"/>
                  <a:pt x="10" y="93"/>
                </a:cubicBezTo>
                <a:cubicBezTo>
                  <a:pt x="8" y="96"/>
                  <a:pt x="8" y="102"/>
                  <a:pt x="3" y="99"/>
                </a:cubicBezTo>
                <a:cubicBezTo>
                  <a:pt x="2" y="101"/>
                  <a:pt x="4" y="102"/>
                  <a:pt x="5" y="103"/>
                </a:cubicBezTo>
                <a:cubicBezTo>
                  <a:pt x="2" y="109"/>
                  <a:pt x="6" y="114"/>
                  <a:pt x="8" y="121"/>
                </a:cubicBezTo>
                <a:cubicBezTo>
                  <a:pt x="5" y="124"/>
                  <a:pt x="0" y="128"/>
                  <a:pt x="4" y="133"/>
                </a:cubicBezTo>
                <a:cubicBezTo>
                  <a:pt x="12" y="137"/>
                  <a:pt x="0" y="147"/>
                  <a:pt x="8" y="149"/>
                </a:cubicBezTo>
                <a:cubicBezTo>
                  <a:pt x="5" y="159"/>
                  <a:pt x="14" y="166"/>
                  <a:pt x="16" y="172"/>
                </a:cubicBezTo>
                <a:cubicBezTo>
                  <a:pt x="13" y="175"/>
                  <a:pt x="17" y="180"/>
                  <a:pt x="16" y="183"/>
                </a:cubicBezTo>
                <a:cubicBezTo>
                  <a:pt x="17" y="182"/>
                  <a:pt x="17" y="182"/>
                  <a:pt x="17" y="182"/>
                </a:cubicBezTo>
                <a:cubicBezTo>
                  <a:pt x="19" y="184"/>
                  <a:pt x="19" y="184"/>
                  <a:pt x="19" y="184"/>
                </a:cubicBezTo>
                <a:cubicBezTo>
                  <a:pt x="19" y="185"/>
                  <a:pt x="19" y="186"/>
                  <a:pt x="18" y="187"/>
                </a:cubicBezTo>
                <a:cubicBezTo>
                  <a:pt x="26" y="191"/>
                  <a:pt x="26" y="191"/>
                  <a:pt x="26" y="191"/>
                </a:cubicBezTo>
                <a:cubicBezTo>
                  <a:pt x="21" y="193"/>
                  <a:pt x="21" y="193"/>
                  <a:pt x="21" y="193"/>
                </a:cubicBezTo>
                <a:cubicBezTo>
                  <a:pt x="26" y="202"/>
                  <a:pt x="38" y="205"/>
                  <a:pt x="43" y="215"/>
                </a:cubicBezTo>
                <a:cubicBezTo>
                  <a:pt x="51" y="215"/>
                  <a:pt x="47" y="225"/>
                  <a:pt x="54" y="227"/>
                </a:cubicBezTo>
                <a:cubicBezTo>
                  <a:pt x="64" y="224"/>
                  <a:pt x="62" y="237"/>
                  <a:pt x="71" y="236"/>
                </a:cubicBezTo>
                <a:cubicBezTo>
                  <a:pt x="72" y="243"/>
                  <a:pt x="83" y="237"/>
                  <a:pt x="83" y="244"/>
                </a:cubicBezTo>
                <a:cubicBezTo>
                  <a:pt x="86" y="244"/>
                  <a:pt x="86" y="244"/>
                  <a:pt x="86" y="244"/>
                </a:cubicBezTo>
                <a:cubicBezTo>
                  <a:pt x="92" y="253"/>
                  <a:pt x="104" y="253"/>
                  <a:pt x="107" y="263"/>
                </a:cubicBezTo>
                <a:cubicBezTo>
                  <a:pt x="110" y="261"/>
                  <a:pt x="115" y="259"/>
                  <a:pt x="117" y="263"/>
                </a:cubicBezTo>
                <a:cubicBezTo>
                  <a:pt x="116" y="265"/>
                  <a:pt x="116" y="265"/>
                  <a:pt x="116" y="265"/>
                </a:cubicBezTo>
                <a:cubicBezTo>
                  <a:pt x="120" y="269"/>
                  <a:pt x="120" y="269"/>
                  <a:pt x="120" y="269"/>
                </a:cubicBezTo>
                <a:cubicBezTo>
                  <a:pt x="119" y="273"/>
                  <a:pt x="114" y="269"/>
                  <a:pt x="113" y="273"/>
                </a:cubicBezTo>
                <a:cubicBezTo>
                  <a:pt x="116" y="275"/>
                  <a:pt x="120" y="278"/>
                  <a:pt x="122" y="275"/>
                </a:cubicBezTo>
                <a:cubicBezTo>
                  <a:pt x="124" y="278"/>
                  <a:pt x="127" y="278"/>
                  <a:pt x="130" y="281"/>
                </a:cubicBezTo>
                <a:cubicBezTo>
                  <a:pt x="132" y="283"/>
                  <a:pt x="135" y="277"/>
                  <a:pt x="137" y="282"/>
                </a:cubicBezTo>
                <a:cubicBezTo>
                  <a:pt x="133" y="285"/>
                  <a:pt x="130" y="285"/>
                  <a:pt x="124" y="287"/>
                </a:cubicBezTo>
                <a:cubicBezTo>
                  <a:pt x="126" y="287"/>
                  <a:pt x="130" y="289"/>
                  <a:pt x="130" y="287"/>
                </a:cubicBezTo>
                <a:cubicBezTo>
                  <a:pt x="135" y="291"/>
                  <a:pt x="145" y="288"/>
                  <a:pt x="150" y="293"/>
                </a:cubicBezTo>
                <a:cubicBezTo>
                  <a:pt x="154" y="294"/>
                  <a:pt x="156" y="293"/>
                  <a:pt x="157" y="290"/>
                </a:cubicBezTo>
                <a:cubicBezTo>
                  <a:pt x="168" y="300"/>
                  <a:pt x="174" y="285"/>
                  <a:pt x="185" y="289"/>
                </a:cubicBezTo>
                <a:cubicBezTo>
                  <a:pt x="195" y="289"/>
                  <a:pt x="191" y="272"/>
                  <a:pt x="202" y="279"/>
                </a:cubicBezTo>
                <a:cubicBezTo>
                  <a:pt x="205" y="274"/>
                  <a:pt x="211" y="281"/>
                  <a:pt x="210" y="273"/>
                </a:cubicBezTo>
                <a:cubicBezTo>
                  <a:pt x="212" y="269"/>
                  <a:pt x="216" y="270"/>
                  <a:pt x="219" y="270"/>
                </a:cubicBezTo>
                <a:cubicBezTo>
                  <a:pt x="225" y="260"/>
                  <a:pt x="237" y="259"/>
                  <a:pt x="246" y="252"/>
                </a:cubicBezTo>
                <a:cubicBezTo>
                  <a:pt x="245" y="245"/>
                  <a:pt x="253" y="244"/>
                  <a:pt x="253" y="237"/>
                </a:cubicBezTo>
                <a:cubicBezTo>
                  <a:pt x="260" y="234"/>
                  <a:pt x="260" y="225"/>
                  <a:pt x="268" y="223"/>
                </a:cubicBezTo>
                <a:cubicBezTo>
                  <a:pt x="267" y="218"/>
                  <a:pt x="269" y="210"/>
                  <a:pt x="270" y="205"/>
                </a:cubicBezTo>
                <a:cubicBezTo>
                  <a:pt x="273" y="203"/>
                  <a:pt x="270" y="197"/>
                  <a:pt x="274" y="196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81" y="194"/>
                  <a:pt x="274" y="185"/>
                  <a:pt x="280" y="183"/>
                </a:cubicBezTo>
                <a:cubicBezTo>
                  <a:pt x="280" y="179"/>
                  <a:pt x="280" y="171"/>
                  <a:pt x="284" y="169"/>
                </a:cubicBezTo>
                <a:cubicBezTo>
                  <a:pt x="284" y="159"/>
                  <a:pt x="284" y="159"/>
                  <a:pt x="284" y="159"/>
                </a:cubicBezTo>
                <a:cubicBezTo>
                  <a:pt x="279" y="151"/>
                  <a:pt x="291" y="143"/>
                  <a:pt x="284" y="1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436620" y="2190274"/>
            <a:ext cx="55473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solidFill>
                  <a:srgbClr val="24494F"/>
                </a:solidFill>
                <a:effectLst/>
                <a:latin typeface="方正楷体简体" panose="03000509000000000000" charset="-122"/>
                <a:ea typeface="方正楷体简体" panose="03000509000000000000" charset="-122"/>
              </a:rPr>
              <a:t>Thank you.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16" grpId="0" bldLvl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 rot="5400000">
            <a:off x="7924125" y="2978688"/>
            <a:ext cx="45908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CONTENES</a:t>
            </a:r>
            <a:endParaRPr lang="zh-CN" altLang="en-US" sz="66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4" name="矩形 4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9204792" y="998220"/>
            <a:ext cx="1907124" cy="4861560"/>
          </a:xfrm>
          <a:prstGeom prst="rect">
            <a:avLst/>
          </a:prstGeom>
          <a:noFill/>
          <a:ln w="6350">
            <a:solidFill>
              <a:srgbClr val="3587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5" name="矩形 4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9094772" y="878437"/>
            <a:ext cx="2127164" cy="5101127"/>
          </a:xfrm>
          <a:prstGeom prst="rect">
            <a:avLst/>
          </a:prstGeom>
          <a:noFill/>
          <a:ln w="6350">
            <a:solidFill>
              <a:srgbClr val="3587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4" name="组合 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GrpSpPr/>
          <p:nvPr/>
        </p:nvGrpSpPr>
        <p:grpSpPr>
          <a:xfrm rot="16200000">
            <a:off x="1255289" y="1235955"/>
            <a:ext cx="949762" cy="3109476"/>
            <a:chOff x="4582246" y="-1056658"/>
            <a:chExt cx="893762" cy="4143910"/>
          </a:xfrm>
          <a:blipFill dpi="0" rotWithShape="0">
            <a:blip r:embed="rId3"/>
            <a:srcRect/>
            <a:tile tx="0" ty="0" sx="100000" sy="100000" flip="none" algn="ctr"/>
          </a:blipFill>
        </p:grpSpPr>
        <p:sp>
          <p:nvSpPr>
            <p:cNvPr id="5" name="矩形 4"/>
            <p:cNvSpPr/>
            <p:nvPr/>
          </p:nvSpPr>
          <p:spPr>
            <a:xfrm>
              <a:off x="4592781" y="-1056658"/>
              <a:ext cx="883227" cy="3405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10800000">
              <a:off x="4582246" y="2348343"/>
              <a:ext cx="893762" cy="7389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GrpSpPr/>
          <p:nvPr/>
        </p:nvGrpSpPr>
        <p:grpSpPr>
          <a:xfrm rot="16200000">
            <a:off x="1507215" y="2260642"/>
            <a:ext cx="949764" cy="3613325"/>
            <a:chOff x="4582246" y="-1728120"/>
            <a:chExt cx="893763" cy="4815373"/>
          </a:xfrm>
          <a:blipFill dpi="0" rotWithShape="0">
            <a:blip r:embed="rId4"/>
            <a:srcRect/>
            <a:tile tx="0" ty="0" sx="100000" sy="100000" flip="none" algn="tl"/>
          </a:blipFill>
        </p:grpSpPr>
        <p:sp>
          <p:nvSpPr>
            <p:cNvPr id="8" name="矩形 7"/>
            <p:cNvSpPr/>
            <p:nvPr/>
          </p:nvSpPr>
          <p:spPr>
            <a:xfrm>
              <a:off x="4592782" y="-1728120"/>
              <a:ext cx="883227" cy="4076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直角三角形 8"/>
            <p:cNvSpPr/>
            <p:nvPr/>
          </p:nvSpPr>
          <p:spPr>
            <a:xfrm rot="10800000">
              <a:off x="4582246" y="2348343"/>
              <a:ext cx="893762" cy="7389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GrpSpPr/>
          <p:nvPr/>
        </p:nvGrpSpPr>
        <p:grpSpPr>
          <a:xfrm rot="16200000">
            <a:off x="1759137" y="3285333"/>
            <a:ext cx="949763" cy="4117168"/>
            <a:chOff x="4582246" y="-2399584"/>
            <a:chExt cx="893763" cy="5486837"/>
          </a:xfrm>
          <a:blipFill dpi="0" rotWithShape="0">
            <a:blip r:embed="rId5"/>
            <a:srcRect/>
            <a:tile tx="0" ty="0" sx="100000" sy="100000" flip="none" algn="br"/>
          </a:blipFill>
        </p:grpSpPr>
        <p:sp>
          <p:nvSpPr>
            <p:cNvPr id="11" name="矩形 10"/>
            <p:cNvSpPr/>
            <p:nvPr/>
          </p:nvSpPr>
          <p:spPr>
            <a:xfrm>
              <a:off x="4592782" y="-2399584"/>
              <a:ext cx="883227" cy="4747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直角三角形 11"/>
            <p:cNvSpPr/>
            <p:nvPr/>
          </p:nvSpPr>
          <p:spPr>
            <a:xfrm rot="10800000">
              <a:off x="4582246" y="2348342"/>
              <a:ext cx="893762" cy="73891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GrpSpPr/>
          <p:nvPr/>
        </p:nvGrpSpPr>
        <p:grpSpPr>
          <a:xfrm rot="16200000">
            <a:off x="1003368" y="211269"/>
            <a:ext cx="949762" cy="2605630"/>
            <a:chOff x="4582246" y="-385195"/>
            <a:chExt cx="893762" cy="3472449"/>
          </a:xfrm>
          <a:blipFill dpi="0" rotWithShape="0">
            <a:blip r:embed="rId6"/>
            <a:srcRect/>
            <a:tile tx="0" ty="0" sx="100000" sy="100000" flip="none" algn="ctr"/>
          </a:blipFill>
        </p:grpSpPr>
        <p:sp>
          <p:nvSpPr>
            <p:cNvPr id="14" name="矩形 13"/>
            <p:cNvSpPr/>
            <p:nvPr/>
          </p:nvSpPr>
          <p:spPr>
            <a:xfrm>
              <a:off x="4592781" y="-385195"/>
              <a:ext cx="883227" cy="273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直角三角形 14"/>
            <p:cNvSpPr/>
            <p:nvPr/>
          </p:nvSpPr>
          <p:spPr>
            <a:xfrm rot="10800000">
              <a:off x="4582246" y="2348345"/>
              <a:ext cx="893762" cy="7389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553711" y="1129362"/>
            <a:ext cx="81409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1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30936" y="2405972"/>
            <a:ext cx="814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2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71454" y="3682585"/>
            <a:ext cx="814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88143" y="4959196"/>
            <a:ext cx="814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51032" y="1582835"/>
            <a:ext cx="17556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400" kern="100" spc="300" dirty="0">
                <a:solidFill>
                  <a:schemeClr val="bg1">
                    <a:lumMod val="6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PART ONE.</a:t>
            </a:r>
          </a:p>
        </p:txBody>
      </p:sp>
      <p:sp>
        <p:nvSpPr>
          <p:cNvPr id="22" name="矩形 21"/>
          <p:cNvSpPr/>
          <p:nvPr/>
        </p:nvSpPr>
        <p:spPr>
          <a:xfrm>
            <a:off x="2730500" y="1221105"/>
            <a:ext cx="22561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4400" b="1" kern="100" dirty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TITLE</a:t>
            </a:r>
          </a:p>
        </p:txBody>
      </p:sp>
      <p:sp>
        <p:nvSpPr>
          <p:cNvPr id="50" name="矩形 49"/>
          <p:cNvSpPr/>
          <p:nvPr/>
        </p:nvSpPr>
        <p:spPr>
          <a:xfrm>
            <a:off x="5178745" y="2783024"/>
            <a:ext cx="17556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400" kern="100" spc="300" dirty="0">
                <a:solidFill>
                  <a:schemeClr val="bg1">
                    <a:lumMod val="6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PART TWO.</a:t>
            </a:r>
          </a:p>
        </p:txBody>
      </p:sp>
      <p:sp>
        <p:nvSpPr>
          <p:cNvPr id="51" name="矩形 50"/>
          <p:cNvSpPr/>
          <p:nvPr/>
        </p:nvSpPr>
        <p:spPr>
          <a:xfrm>
            <a:off x="3234055" y="2486025"/>
            <a:ext cx="225615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4400" b="1" kern="100" dirty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TITLE</a:t>
            </a:r>
          </a:p>
        </p:txBody>
      </p:sp>
      <p:sp>
        <p:nvSpPr>
          <p:cNvPr id="53" name="矩形 52"/>
          <p:cNvSpPr/>
          <p:nvPr/>
        </p:nvSpPr>
        <p:spPr>
          <a:xfrm>
            <a:off x="5706458" y="4100173"/>
            <a:ext cx="2063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400" kern="100" spc="300" dirty="0">
                <a:solidFill>
                  <a:schemeClr val="bg1">
                    <a:lumMod val="6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PARTTHREE</a:t>
            </a:r>
          </a:p>
        </p:txBody>
      </p:sp>
      <p:sp>
        <p:nvSpPr>
          <p:cNvPr id="54" name="矩形 53"/>
          <p:cNvSpPr/>
          <p:nvPr/>
        </p:nvSpPr>
        <p:spPr>
          <a:xfrm>
            <a:off x="3788410" y="3806825"/>
            <a:ext cx="225615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4400" b="1" kern="100" dirty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TITLE</a:t>
            </a:r>
          </a:p>
        </p:txBody>
      </p:sp>
      <p:sp>
        <p:nvSpPr>
          <p:cNvPr id="56" name="矩形 55"/>
          <p:cNvSpPr/>
          <p:nvPr/>
        </p:nvSpPr>
        <p:spPr>
          <a:xfrm>
            <a:off x="6234172" y="5386670"/>
            <a:ext cx="2029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400" kern="100" spc="300" dirty="0">
                <a:solidFill>
                  <a:schemeClr val="bg1">
                    <a:lumMod val="6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PART FOUR.</a:t>
            </a:r>
          </a:p>
        </p:txBody>
      </p:sp>
      <p:sp>
        <p:nvSpPr>
          <p:cNvPr id="57" name="矩形 56"/>
          <p:cNvSpPr/>
          <p:nvPr/>
        </p:nvSpPr>
        <p:spPr>
          <a:xfrm>
            <a:off x="4225925" y="5039360"/>
            <a:ext cx="225615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4400" b="1" kern="100" dirty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TITLE</a:t>
            </a:r>
          </a:p>
        </p:txBody>
      </p:sp>
      <p:sp>
        <p:nvSpPr>
          <p:cNvPr id="33" name="图文框 3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35879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 animBg="1"/>
      <p:bldP spid="16" grpId="0"/>
      <p:bldP spid="17" grpId="0"/>
      <p:bldP spid="18" grpId="0"/>
      <p:bldP spid="19" grpId="0"/>
      <p:bldP spid="21" grpId="0"/>
      <p:bldP spid="22" grpId="0"/>
      <p:bldP spid="50" grpId="0"/>
      <p:bldP spid="51" grpId="0"/>
      <p:bldP spid="53" grpId="0"/>
      <p:bldP spid="54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539105" y="-13970"/>
            <a:ext cx="1095623" cy="2667000"/>
            <a:chOff x="5547360" y="57150"/>
            <a:chExt cx="1097280" cy="2670810"/>
          </a:xfrm>
        </p:grpSpPr>
        <p:sp>
          <p:nvSpPr>
            <p:cNvPr id="31" name="矩形 30"/>
            <p:cNvSpPr/>
            <p:nvPr/>
          </p:nvSpPr>
          <p:spPr>
            <a:xfrm>
              <a:off x="5547360" y="57150"/>
              <a:ext cx="1097280" cy="26708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662613" y="393700"/>
              <a:ext cx="866775" cy="212280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763431" y="2360413"/>
              <a:ext cx="665140" cy="26072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</a:rPr>
                <a:t>PART.1.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8007985" y="3352800"/>
            <a:ext cx="416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0" y="3352800"/>
            <a:ext cx="416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4535805" y="2975130"/>
            <a:ext cx="345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600" b="1" kern="100" dirty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The title text</a:t>
            </a:r>
            <a:endParaRPr lang="zh-CN" altLang="en-US" sz="3600" b="1" kern="100" spc="225" dirty="0">
              <a:solidFill>
                <a:srgbClr val="24494F"/>
              </a:solidFill>
              <a:latin typeface="仿宋" panose="02010609060101010101" charset="-122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674235" y="3792220"/>
            <a:ext cx="284416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1200" spc="225" dirty="0">
                <a:latin typeface="仿宋" panose="02010609060101010101" charset="-122"/>
                <a:ea typeface="仿宋" panose="02010609060101010101" charset="-122"/>
                <a:sym typeface="+mn-ea"/>
              </a:rPr>
              <a:t>Enter text information here.</a:t>
            </a:r>
          </a:p>
        </p:txBody>
      </p:sp>
      <p:pic>
        <p:nvPicPr>
          <p:cNvPr id="53" name="图片 52" descr="eae7b161633bf04d43d6cab9815e73c6526e39bb5280d-hV0KbH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38E516A-0F07-4163-8EBC-A92D3B336EFA}"/>
              </a:ext>
            </a:extLst>
          </p:cNvPr>
          <p:cNvSpPr txBox="1"/>
          <p:nvPr/>
        </p:nvSpPr>
        <p:spPr>
          <a:xfrm>
            <a:off x="5768938" y="281777"/>
            <a:ext cx="615553" cy="19561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PART ONE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cxnSp>
        <p:nvCxnSpPr>
          <p:cNvPr id="6" name="直接连接符 5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CxnSpPr/>
          <p:nvPr/>
        </p:nvCxnSpPr>
        <p:spPr>
          <a:xfrm>
            <a:off x="7503160" y="2314826"/>
            <a:ext cx="0" cy="2911953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7" name="椭圆 6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7782790" y="2180023"/>
            <a:ext cx="2919846" cy="2919846"/>
          </a:xfrm>
          <a:prstGeom prst="ellipse">
            <a:avLst/>
          </a:prstGeom>
          <a:blipFill dpi="0" rotWithShape="1">
            <a:blip r:embed="rId3" cstate="screen"/>
            <a:srcRect/>
            <a:tile tx="0" ty="0" sx="50000" sy="50000" flip="none" algn="b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文本框 1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>
            <a:off x="4618676" y="442935"/>
            <a:ext cx="295465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Chapter 1</a:t>
            </a:r>
          </a:p>
        </p:txBody>
      </p:sp>
      <p:sp>
        <p:nvSpPr>
          <p:cNvPr id="58" name="AutoShape 25"/>
          <p:cNvSpPr/>
          <p:nvPr/>
        </p:nvSpPr>
        <p:spPr bwMode="auto">
          <a:xfrm>
            <a:off x="1085850" y="2495550"/>
            <a:ext cx="6137910" cy="33235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323215">
              <a:lnSpc>
                <a:spcPct val="250000"/>
              </a:lnSpc>
              <a:spcBef>
                <a:spcPts val="850"/>
              </a:spcBef>
              <a:defRPr/>
            </a:pPr>
            <a:r>
              <a:rPr lang="zh-CN" altLang="en-US" sz="2000" dirty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Please replace the text, click Add the relevant title text, modify the text content, or copy your content directly to this.</a:t>
            </a: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057530" y="1911927"/>
            <a:ext cx="33036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</a:rPr>
              <a:t>Enter the title.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8" grpId="0" bldLvl="0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7" name="图文框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文本框 20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>
            <a:off x="4926453" y="442935"/>
            <a:ext cx="233910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Chapter 1 back.</a:t>
            </a:r>
            <a:endParaRPr lang="en-US" altLang="zh-CN" sz="3600" spc="600" dirty="0">
              <a:solidFill>
                <a:srgbClr val="69849C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6050" y="3326765"/>
            <a:ext cx="9585960" cy="2369185"/>
          </a:xfrm>
          <a:prstGeom prst="rect">
            <a:avLst/>
          </a:prstGeom>
          <a:solidFill>
            <a:srgbClr val="69849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5316220" y="3658235"/>
            <a:ext cx="5380990" cy="133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spc="225" dirty="0">
                <a:latin typeface="仿宋" panose="02010609060101010101" charset="-122"/>
                <a:ea typeface="仿宋" panose="02010609060101010101" charset="-122"/>
                <a:sym typeface="+mn-ea"/>
              </a:rPr>
              <a:t>Enter text information here, enter text information here, enter text information here, enter text information here, enter text information here.</a:t>
            </a:r>
            <a:endParaRPr lang="zh-CN" altLang="en-US" sz="1400" kern="0" dirty="0">
              <a:latin typeface="仿宋" panose="02010609060101010101" charset="-122"/>
              <a:ea typeface="仿宋" panose="02010609060101010101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23394" y="1554480"/>
            <a:ext cx="1892826" cy="136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800" spc="225" dirty="0">
                <a:latin typeface="仿宋" panose="02010609060101010101" charset="-122"/>
                <a:ea typeface="仿宋" panose="02010609060101010101" charset="-122"/>
                <a:sym typeface="+mn-ea"/>
              </a:rPr>
              <a:t>The title text.</a:t>
            </a:r>
          </a:p>
          <a:p>
            <a:pPr lvl="0">
              <a:lnSpc>
                <a:spcPct val="150000"/>
              </a:lnSpc>
              <a:defRPr/>
            </a:pPr>
            <a:endParaRPr lang="zh-CN" altLang="en-US" sz="1400" spc="225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400" spc="225" dirty="0">
                <a:latin typeface="仿宋" panose="02010609060101010101" charset="-122"/>
                <a:ea typeface="仿宋" panose="02010609060101010101" charset="-122"/>
                <a:sym typeface="+mn-ea"/>
              </a:rPr>
              <a:t>Enter text information here, and text information here.</a:t>
            </a:r>
            <a:endParaRPr lang="zh-CN" altLang="en-US" sz="14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222724" y="1554480"/>
            <a:ext cx="1892826" cy="136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800" spc="225" dirty="0">
                <a:latin typeface="仿宋" panose="02010609060101010101" charset="-122"/>
                <a:ea typeface="仿宋" panose="02010609060101010101" charset="-122"/>
                <a:sym typeface="+mn-ea"/>
              </a:rPr>
              <a:t>The title text.</a:t>
            </a:r>
          </a:p>
          <a:p>
            <a:pPr lvl="0">
              <a:lnSpc>
                <a:spcPct val="150000"/>
              </a:lnSpc>
              <a:defRPr/>
            </a:pPr>
            <a:endParaRPr lang="zh-CN" altLang="en-US" sz="1400" spc="225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400" spc="225" dirty="0">
                <a:latin typeface="仿宋" panose="02010609060101010101" charset="-122"/>
                <a:ea typeface="仿宋" panose="02010609060101010101" charset="-122"/>
                <a:sym typeface="+mn-ea"/>
              </a:rPr>
              <a:t>Enter text information here, and text information here.</a:t>
            </a:r>
            <a:endParaRPr lang="en-US" altLang="zh-CN" sz="1400" spc="225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33" y="3256915"/>
            <a:ext cx="3538463" cy="244221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矩形 13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13" name="同侧圆角矩形 59"/>
          <p:cNvSpPr/>
          <p:nvPr/>
        </p:nvSpPr>
        <p:spPr>
          <a:xfrm rot="5400000" flipH="1">
            <a:off x="8287555" y="2321272"/>
            <a:ext cx="549577" cy="513482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84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37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8562343" y="4657854"/>
            <a:ext cx="1904775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 defTabSz="913765"/>
            <a:r>
              <a:rPr lang="zh-CN" altLang="en-US" sz="2400" b="1" dirty="0">
                <a:solidFill>
                  <a:prstClr val="white"/>
                </a:solidFill>
                <a:latin typeface="仿宋" panose="02010609060101010101" charset="-122"/>
                <a:ea typeface="仿宋" panose="02010609060101010101" charset="-122"/>
              </a:rPr>
              <a:t>Please enter the title.</a:t>
            </a:r>
            <a:endParaRPr lang="en-US" altLang="zh-CN" sz="2400" b="1" dirty="0">
              <a:solidFill>
                <a:prstClr val="white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" name="同侧圆角矩形 60"/>
          <p:cNvSpPr/>
          <p:nvPr/>
        </p:nvSpPr>
        <p:spPr>
          <a:xfrm rot="16200000">
            <a:off x="3297481" y="44933"/>
            <a:ext cx="549577" cy="50200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84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37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1661463" y="2324128"/>
            <a:ext cx="2030013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913765"/>
            <a:r>
              <a:rPr lang="zh-CN" altLang="en-US" sz="2400" b="1" dirty="0">
                <a:solidFill>
                  <a:prstClr val="white"/>
                </a:solidFill>
                <a:latin typeface="仿宋" panose="02010609060101010101" charset="-122"/>
                <a:ea typeface="仿宋" panose="02010609060101010101" charset="-122"/>
              </a:rPr>
              <a:t>Please enter the title.</a:t>
            </a:r>
            <a:endParaRPr lang="en-US" altLang="zh-CN" sz="2400" b="1" dirty="0">
              <a:solidFill>
                <a:prstClr val="white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9" name="圆角矩形 20"/>
          <p:cNvSpPr/>
          <p:nvPr/>
        </p:nvSpPr>
        <p:spPr>
          <a:xfrm>
            <a:off x="4621913" y="2264476"/>
            <a:ext cx="2920765" cy="2891927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69849C"/>
            </a:solidFill>
            <a:prstDash val="sysDash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37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9" name="椭圆 128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4709635" y="2337779"/>
            <a:ext cx="2745321" cy="2745321"/>
          </a:xfrm>
          <a:prstGeom prst="ellipse">
            <a:avLst/>
          </a:prstGeom>
          <a:blipFill dpi="0" rotWithShape="1">
            <a:blip r:embed="rId3" cstate="screen"/>
            <a:srcRect/>
            <a:tile tx="0" ty="0" sx="50000" sy="50000" flip="none" algn="b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32" name="图文框 1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3" name="文本框 132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>
            <a:off x="4926453" y="442935"/>
            <a:ext cx="233910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Chapter 1 back.</a:t>
            </a:r>
            <a:endParaRPr lang="en-US" altLang="zh-CN" sz="3600" spc="600" dirty="0">
              <a:solidFill>
                <a:srgbClr val="69849C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76144" y="3111354"/>
            <a:ext cx="2281724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Add text message Click Add text message Click add text message Click add text message.</a:t>
            </a:r>
          </a:p>
        </p:txBody>
      </p:sp>
      <p:sp>
        <p:nvSpPr>
          <p:cNvPr id="3" name="矩形 2"/>
          <p:cNvSpPr/>
          <p:nvPr/>
        </p:nvSpPr>
        <p:spPr>
          <a:xfrm>
            <a:off x="8248813" y="2414008"/>
            <a:ext cx="22817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Click Add text message Click Add text message Click add text message Click add text message.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/>
      <p:bldP spid="116" grpId="0" animBg="1"/>
      <p:bldP spid="117" grpId="0"/>
      <p:bldP spid="119" grpId="0" animBg="1"/>
      <p:bldP spid="129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矩形 95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8" name="文本框 97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 txBox="1"/>
          <p:nvPr/>
        </p:nvSpPr>
        <p:spPr>
          <a:xfrm>
            <a:off x="4926453" y="442935"/>
            <a:ext cx="233910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69849C"/>
                </a:solidFill>
                <a:latin typeface="仿宋" panose="02010609060101010101" charset="-122"/>
                <a:ea typeface="仿宋" panose="02010609060101010101" charset="-122"/>
              </a:rPr>
              <a:t>Chapter 1 back.</a:t>
            </a:r>
            <a:endParaRPr lang="en-US" altLang="zh-CN" sz="3600" spc="600" dirty="0">
              <a:solidFill>
                <a:srgbClr val="69849C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9758045" y="1557020"/>
            <a:ext cx="953770" cy="4419600"/>
            <a:chOff x="14999" y="1785"/>
            <a:chExt cx="1502" cy="6960"/>
          </a:xfrm>
        </p:grpSpPr>
        <p:sp>
          <p:nvSpPr>
            <p:cNvPr id="22" name="文本框 21"/>
            <p:cNvSpPr txBox="1"/>
            <p:nvPr/>
          </p:nvSpPr>
          <p:spPr>
            <a:xfrm>
              <a:off x="15192" y="3512"/>
              <a:ext cx="1309" cy="5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lang="zh-CN" altLang="en-US" sz="1400" spc="225" dirty="0">
                  <a:latin typeface="仿宋" panose="02010609060101010101" charset="-122"/>
                  <a:ea typeface="仿宋" panose="02010609060101010101" charset="-122"/>
                  <a:sym typeface="+mn-ea"/>
                </a:rPr>
                <a:t>Enter text information here, and text information here.</a:t>
              </a:r>
              <a:endParaRPr lang="zh-CN" altLang="en-US" sz="1400" spc="225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4999" y="1785"/>
              <a:ext cx="1188" cy="1212"/>
              <a:chOff x="4140" y="2204"/>
              <a:chExt cx="618" cy="63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4146" y="2204"/>
                <a:ext cx="612" cy="630"/>
              </a:xfrm>
              <a:custGeom>
                <a:avLst/>
                <a:gdLst>
                  <a:gd name="T0" fmla="*/ 279 w 291"/>
                  <a:gd name="T1" fmla="*/ 117 h 300"/>
                  <a:gd name="T2" fmla="*/ 274 w 291"/>
                  <a:gd name="T3" fmla="*/ 101 h 300"/>
                  <a:gd name="T4" fmla="*/ 269 w 291"/>
                  <a:gd name="T5" fmla="*/ 84 h 300"/>
                  <a:gd name="T6" fmla="*/ 254 w 291"/>
                  <a:gd name="T7" fmla="*/ 63 h 300"/>
                  <a:gd name="T8" fmla="*/ 227 w 291"/>
                  <a:gd name="T9" fmla="*/ 37 h 300"/>
                  <a:gd name="T10" fmla="*/ 229 w 291"/>
                  <a:gd name="T11" fmla="*/ 34 h 300"/>
                  <a:gd name="T12" fmla="*/ 218 w 291"/>
                  <a:gd name="T13" fmla="*/ 23 h 300"/>
                  <a:gd name="T14" fmla="*/ 191 w 291"/>
                  <a:gd name="T15" fmla="*/ 20 h 300"/>
                  <a:gd name="T16" fmla="*/ 174 w 291"/>
                  <a:gd name="T17" fmla="*/ 9 h 300"/>
                  <a:gd name="T18" fmla="*/ 157 w 291"/>
                  <a:gd name="T19" fmla="*/ 4 h 300"/>
                  <a:gd name="T20" fmla="*/ 135 w 291"/>
                  <a:gd name="T21" fmla="*/ 6 h 300"/>
                  <a:gd name="T22" fmla="*/ 118 w 291"/>
                  <a:gd name="T23" fmla="*/ 6 h 300"/>
                  <a:gd name="T24" fmla="*/ 89 w 291"/>
                  <a:gd name="T25" fmla="*/ 14 h 300"/>
                  <a:gd name="T26" fmla="*/ 58 w 291"/>
                  <a:gd name="T27" fmla="*/ 31 h 300"/>
                  <a:gd name="T28" fmla="*/ 46 w 291"/>
                  <a:gd name="T29" fmla="*/ 40 h 300"/>
                  <a:gd name="T30" fmla="*/ 35 w 291"/>
                  <a:gd name="T31" fmla="*/ 45 h 300"/>
                  <a:gd name="T32" fmla="*/ 22 w 291"/>
                  <a:gd name="T33" fmla="*/ 65 h 300"/>
                  <a:gd name="T34" fmla="*/ 10 w 291"/>
                  <a:gd name="T35" fmla="*/ 93 h 300"/>
                  <a:gd name="T36" fmla="*/ 5 w 291"/>
                  <a:gd name="T37" fmla="*/ 103 h 300"/>
                  <a:gd name="T38" fmla="*/ 4 w 291"/>
                  <a:gd name="T39" fmla="*/ 133 h 300"/>
                  <a:gd name="T40" fmla="*/ 16 w 291"/>
                  <a:gd name="T41" fmla="*/ 172 h 300"/>
                  <a:gd name="T42" fmla="*/ 17 w 291"/>
                  <a:gd name="T43" fmla="*/ 182 h 300"/>
                  <a:gd name="T44" fmla="*/ 18 w 291"/>
                  <a:gd name="T45" fmla="*/ 187 h 300"/>
                  <a:gd name="T46" fmla="*/ 21 w 291"/>
                  <a:gd name="T47" fmla="*/ 193 h 300"/>
                  <a:gd name="T48" fmla="*/ 54 w 291"/>
                  <a:gd name="T49" fmla="*/ 227 h 300"/>
                  <a:gd name="T50" fmla="*/ 83 w 291"/>
                  <a:gd name="T51" fmla="*/ 244 h 300"/>
                  <a:gd name="T52" fmla="*/ 107 w 291"/>
                  <a:gd name="T53" fmla="*/ 263 h 300"/>
                  <a:gd name="T54" fmla="*/ 116 w 291"/>
                  <a:gd name="T55" fmla="*/ 265 h 300"/>
                  <a:gd name="T56" fmla="*/ 113 w 291"/>
                  <a:gd name="T57" fmla="*/ 273 h 300"/>
                  <a:gd name="T58" fmla="*/ 130 w 291"/>
                  <a:gd name="T59" fmla="*/ 281 h 300"/>
                  <a:gd name="T60" fmla="*/ 124 w 291"/>
                  <a:gd name="T61" fmla="*/ 287 h 300"/>
                  <a:gd name="T62" fmla="*/ 150 w 291"/>
                  <a:gd name="T63" fmla="*/ 293 h 300"/>
                  <a:gd name="T64" fmla="*/ 185 w 291"/>
                  <a:gd name="T65" fmla="*/ 289 h 300"/>
                  <a:gd name="T66" fmla="*/ 210 w 291"/>
                  <a:gd name="T67" fmla="*/ 273 h 300"/>
                  <a:gd name="T68" fmla="*/ 246 w 291"/>
                  <a:gd name="T69" fmla="*/ 252 h 300"/>
                  <a:gd name="T70" fmla="*/ 268 w 291"/>
                  <a:gd name="T71" fmla="*/ 223 h 300"/>
                  <a:gd name="T72" fmla="*/ 274 w 291"/>
                  <a:gd name="T73" fmla="*/ 196 h 300"/>
                  <a:gd name="T74" fmla="*/ 280 w 291"/>
                  <a:gd name="T75" fmla="*/ 183 h 300"/>
                  <a:gd name="T76" fmla="*/ 284 w 291"/>
                  <a:gd name="T77" fmla="*/ 15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1" h="300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4140" y="2275"/>
                <a:ext cx="555" cy="48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仿宋" panose="02010609060101010101" charset="-122"/>
                    <a:ea typeface="仿宋" panose="02010609060101010101" charset="-122"/>
                    <a:cs typeface="★日文毛笔行书" panose="03000509000000000000" charset="-128"/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  <a:cs typeface="★日文毛笔行书" panose="03000509000000000000" charset="-128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7875905" y="1557020"/>
            <a:ext cx="953770" cy="4419600"/>
            <a:chOff x="14999" y="1785"/>
            <a:chExt cx="1502" cy="6960"/>
          </a:xfrm>
        </p:grpSpPr>
        <p:sp>
          <p:nvSpPr>
            <p:cNvPr id="39" name="文本框 38"/>
            <p:cNvSpPr txBox="1"/>
            <p:nvPr/>
          </p:nvSpPr>
          <p:spPr>
            <a:xfrm>
              <a:off x="15192" y="3512"/>
              <a:ext cx="1309" cy="5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lang="zh-CN" altLang="en-US" sz="1400" spc="225" dirty="0">
                  <a:latin typeface="仿宋" panose="02010609060101010101" charset="-122"/>
                  <a:ea typeface="仿宋" panose="02010609060101010101" charset="-122"/>
                  <a:sym typeface="+mn-ea"/>
                </a:rPr>
                <a:t>Enter text information here, and text information here.</a:t>
              </a:r>
              <a:endParaRPr lang="zh-CN" altLang="en-US" sz="1400" spc="225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4999" y="1785"/>
              <a:ext cx="1188" cy="1212"/>
              <a:chOff x="4140" y="2204"/>
              <a:chExt cx="618" cy="630"/>
            </a:xfrm>
          </p:grpSpPr>
          <p:sp>
            <p:nvSpPr>
              <p:cNvPr id="2" name="Freeform 5"/>
              <p:cNvSpPr/>
              <p:nvPr/>
            </p:nvSpPr>
            <p:spPr bwMode="auto">
              <a:xfrm>
                <a:off x="4146" y="2204"/>
                <a:ext cx="612" cy="630"/>
              </a:xfrm>
              <a:custGeom>
                <a:avLst/>
                <a:gdLst>
                  <a:gd name="T0" fmla="*/ 279 w 291"/>
                  <a:gd name="T1" fmla="*/ 117 h 300"/>
                  <a:gd name="T2" fmla="*/ 274 w 291"/>
                  <a:gd name="T3" fmla="*/ 101 h 300"/>
                  <a:gd name="T4" fmla="*/ 269 w 291"/>
                  <a:gd name="T5" fmla="*/ 84 h 300"/>
                  <a:gd name="T6" fmla="*/ 254 w 291"/>
                  <a:gd name="T7" fmla="*/ 63 h 300"/>
                  <a:gd name="T8" fmla="*/ 227 w 291"/>
                  <a:gd name="T9" fmla="*/ 37 h 300"/>
                  <a:gd name="T10" fmla="*/ 229 w 291"/>
                  <a:gd name="T11" fmla="*/ 34 h 300"/>
                  <a:gd name="T12" fmla="*/ 218 w 291"/>
                  <a:gd name="T13" fmla="*/ 23 h 300"/>
                  <a:gd name="T14" fmla="*/ 191 w 291"/>
                  <a:gd name="T15" fmla="*/ 20 h 300"/>
                  <a:gd name="T16" fmla="*/ 174 w 291"/>
                  <a:gd name="T17" fmla="*/ 9 h 300"/>
                  <a:gd name="T18" fmla="*/ 157 w 291"/>
                  <a:gd name="T19" fmla="*/ 4 h 300"/>
                  <a:gd name="T20" fmla="*/ 135 w 291"/>
                  <a:gd name="T21" fmla="*/ 6 h 300"/>
                  <a:gd name="T22" fmla="*/ 118 w 291"/>
                  <a:gd name="T23" fmla="*/ 6 h 300"/>
                  <a:gd name="T24" fmla="*/ 89 w 291"/>
                  <a:gd name="T25" fmla="*/ 14 h 300"/>
                  <a:gd name="T26" fmla="*/ 58 w 291"/>
                  <a:gd name="T27" fmla="*/ 31 h 300"/>
                  <a:gd name="T28" fmla="*/ 46 w 291"/>
                  <a:gd name="T29" fmla="*/ 40 h 300"/>
                  <a:gd name="T30" fmla="*/ 35 w 291"/>
                  <a:gd name="T31" fmla="*/ 45 h 300"/>
                  <a:gd name="T32" fmla="*/ 22 w 291"/>
                  <a:gd name="T33" fmla="*/ 65 h 300"/>
                  <a:gd name="T34" fmla="*/ 10 w 291"/>
                  <a:gd name="T35" fmla="*/ 93 h 300"/>
                  <a:gd name="T36" fmla="*/ 5 w 291"/>
                  <a:gd name="T37" fmla="*/ 103 h 300"/>
                  <a:gd name="T38" fmla="*/ 4 w 291"/>
                  <a:gd name="T39" fmla="*/ 133 h 300"/>
                  <a:gd name="T40" fmla="*/ 16 w 291"/>
                  <a:gd name="T41" fmla="*/ 172 h 300"/>
                  <a:gd name="T42" fmla="*/ 17 w 291"/>
                  <a:gd name="T43" fmla="*/ 182 h 300"/>
                  <a:gd name="T44" fmla="*/ 18 w 291"/>
                  <a:gd name="T45" fmla="*/ 187 h 300"/>
                  <a:gd name="T46" fmla="*/ 21 w 291"/>
                  <a:gd name="T47" fmla="*/ 193 h 300"/>
                  <a:gd name="T48" fmla="*/ 54 w 291"/>
                  <a:gd name="T49" fmla="*/ 227 h 300"/>
                  <a:gd name="T50" fmla="*/ 83 w 291"/>
                  <a:gd name="T51" fmla="*/ 244 h 300"/>
                  <a:gd name="T52" fmla="*/ 107 w 291"/>
                  <a:gd name="T53" fmla="*/ 263 h 300"/>
                  <a:gd name="T54" fmla="*/ 116 w 291"/>
                  <a:gd name="T55" fmla="*/ 265 h 300"/>
                  <a:gd name="T56" fmla="*/ 113 w 291"/>
                  <a:gd name="T57" fmla="*/ 273 h 300"/>
                  <a:gd name="T58" fmla="*/ 130 w 291"/>
                  <a:gd name="T59" fmla="*/ 281 h 300"/>
                  <a:gd name="T60" fmla="*/ 124 w 291"/>
                  <a:gd name="T61" fmla="*/ 287 h 300"/>
                  <a:gd name="T62" fmla="*/ 150 w 291"/>
                  <a:gd name="T63" fmla="*/ 293 h 300"/>
                  <a:gd name="T64" fmla="*/ 185 w 291"/>
                  <a:gd name="T65" fmla="*/ 289 h 300"/>
                  <a:gd name="T66" fmla="*/ 210 w 291"/>
                  <a:gd name="T67" fmla="*/ 273 h 300"/>
                  <a:gd name="T68" fmla="*/ 246 w 291"/>
                  <a:gd name="T69" fmla="*/ 252 h 300"/>
                  <a:gd name="T70" fmla="*/ 268 w 291"/>
                  <a:gd name="T71" fmla="*/ 223 h 300"/>
                  <a:gd name="T72" fmla="*/ 274 w 291"/>
                  <a:gd name="T73" fmla="*/ 196 h 300"/>
                  <a:gd name="T74" fmla="*/ 280 w 291"/>
                  <a:gd name="T75" fmla="*/ 183 h 300"/>
                  <a:gd name="T76" fmla="*/ 284 w 291"/>
                  <a:gd name="T77" fmla="*/ 15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1" h="300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4140" y="2275"/>
                <a:ext cx="555" cy="48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仿宋" panose="02010609060101010101" charset="-122"/>
                    <a:ea typeface="仿宋" panose="02010609060101010101" charset="-122"/>
                    <a:cs typeface="★日文毛笔行书" panose="03000509000000000000" charset="-128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  <a:cs typeface="★日文毛笔行书" panose="03000509000000000000" charset="-128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993765" y="1557020"/>
            <a:ext cx="953770" cy="4419600"/>
            <a:chOff x="14999" y="1785"/>
            <a:chExt cx="1502" cy="6960"/>
          </a:xfrm>
        </p:grpSpPr>
        <p:sp>
          <p:nvSpPr>
            <p:cNvPr id="5" name="文本框 4"/>
            <p:cNvSpPr txBox="1"/>
            <p:nvPr/>
          </p:nvSpPr>
          <p:spPr>
            <a:xfrm>
              <a:off x="15192" y="3512"/>
              <a:ext cx="1309" cy="5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lang="zh-CN" altLang="en-US" sz="1400" spc="225" dirty="0">
                  <a:latin typeface="仿宋" panose="02010609060101010101" charset="-122"/>
                  <a:ea typeface="仿宋" panose="02010609060101010101" charset="-122"/>
                  <a:sym typeface="+mn-ea"/>
                </a:rPr>
                <a:t>Enter text information here, and text information here.</a:t>
              </a:r>
              <a:endParaRPr lang="zh-CN" altLang="en-US" sz="1400" spc="225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4999" y="1785"/>
              <a:ext cx="1188" cy="1212"/>
              <a:chOff x="4140" y="2204"/>
              <a:chExt cx="618" cy="630"/>
            </a:xfrm>
          </p:grpSpPr>
          <p:sp>
            <p:nvSpPr>
              <p:cNvPr id="7" name="Freeform 5"/>
              <p:cNvSpPr/>
              <p:nvPr/>
            </p:nvSpPr>
            <p:spPr bwMode="auto">
              <a:xfrm>
                <a:off x="4146" y="2204"/>
                <a:ext cx="612" cy="630"/>
              </a:xfrm>
              <a:custGeom>
                <a:avLst/>
                <a:gdLst>
                  <a:gd name="T0" fmla="*/ 279 w 291"/>
                  <a:gd name="T1" fmla="*/ 117 h 300"/>
                  <a:gd name="T2" fmla="*/ 274 w 291"/>
                  <a:gd name="T3" fmla="*/ 101 h 300"/>
                  <a:gd name="T4" fmla="*/ 269 w 291"/>
                  <a:gd name="T5" fmla="*/ 84 h 300"/>
                  <a:gd name="T6" fmla="*/ 254 w 291"/>
                  <a:gd name="T7" fmla="*/ 63 h 300"/>
                  <a:gd name="T8" fmla="*/ 227 w 291"/>
                  <a:gd name="T9" fmla="*/ 37 h 300"/>
                  <a:gd name="T10" fmla="*/ 229 w 291"/>
                  <a:gd name="T11" fmla="*/ 34 h 300"/>
                  <a:gd name="T12" fmla="*/ 218 w 291"/>
                  <a:gd name="T13" fmla="*/ 23 h 300"/>
                  <a:gd name="T14" fmla="*/ 191 w 291"/>
                  <a:gd name="T15" fmla="*/ 20 h 300"/>
                  <a:gd name="T16" fmla="*/ 174 w 291"/>
                  <a:gd name="T17" fmla="*/ 9 h 300"/>
                  <a:gd name="T18" fmla="*/ 157 w 291"/>
                  <a:gd name="T19" fmla="*/ 4 h 300"/>
                  <a:gd name="T20" fmla="*/ 135 w 291"/>
                  <a:gd name="T21" fmla="*/ 6 h 300"/>
                  <a:gd name="T22" fmla="*/ 118 w 291"/>
                  <a:gd name="T23" fmla="*/ 6 h 300"/>
                  <a:gd name="T24" fmla="*/ 89 w 291"/>
                  <a:gd name="T25" fmla="*/ 14 h 300"/>
                  <a:gd name="T26" fmla="*/ 58 w 291"/>
                  <a:gd name="T27" fmla="*/ 31 h 300"/>
                  <a:gd name="T28" fmla="*/ 46 w 291"/>
                  <a:gd name="T29" fmla="*/ 40 h 300"/>
                  <a:gd name="T30" fmla="*/ 35 w 291"/>
                  <a:gd name="T31" fmla="*/ 45 h 300"/>
                  <a:gd name="T32" fmla="*/ 22 w 291"/>
                  <a:gd name="T33" fmla="*/ 65 h 300"/>
                  <a:gd name="T34" fmla="*/ 10 w 291"/>
                  <a:gd name="T35" fmla="*/ 93 h 300"/>
                  <a:gd name="T36" fmla="*/ 5 w 291"/>
                  <a:gd name="T37" fmla="*/ 103 h 300"/>
                  <a:gd name="T38" fmla="*/ 4 w 291"/>
                  <a:gd name="T39" fmla="*/ 133 h 300"/>
                  <a:gd name="T40" fmla="*/ 16 w 291"/>
                  <a:gd name="T41" fmla="*/ 172 h 300"/>
                  <a:gd name="T42" fmla="*/ 17 w 291"/>
                  <a:gd name="T43" fmla="*/ 182 h 300"/>
                  <a:gd name="T44" fmla="*/ 18 w 291"/>
                  <a:gd name="T45" fmla="*/ 187 h 300"/>
                  <a:gd name="T46" fmla="*/ 21 w 291"/>
                  <a:gd name="T47" fmla="*/ 193 h 300"/>
                  <a:gd name="T48" fmla="*/ 54 w 291"/>
                  <a:gd name="T49" fmla="*/ 227 h 300"/>
                  <a:gd name="T50" fmla="*/ 83 w 291"/>
                  <a:gd name="T51" fmla="*/ 244 h 300"/>
                  <a:gd name="T52" fmla="*/ 107 w 291"/>
                  <a:gd name="T53" fmla="*/ 263 h 300"/>
                  <a:gd name="T54" fmla="*/ 116 w 291"/>
                  <a:gd name="T55" fmla="*/ 265 h 300"/>
                  <a:gd name="T56" fmla="*/ 113 w 291"/>
                  <a:gd name="T57" fmla="*/ 273 h 300"/>
                  <a:gd name="T58" fmla="*/ 130 w 291"/>
                  <a:gd name="T59" fmla="*/ 281 h 300"/>
                  <a:gd name="T60" fmla="*/ 124 w 291"/>
                  <a:gd name="T61" fmla="*/ 287 h 300"/>
                  <a:gd name="T62" fmla="*/ 150 w 291"/>
                  <a:gd name="T63" fmla="*/ 293 h 300"/>
                  <a:gd name="T64" fmla="*/ 185 w 291"/>
                  <a:gd name="T65" fmla="*/ 289 h 300"/>
                  <a:gd name="T66" fmla="*/ 210 w 291"/>
                  <a:gd name="T67" fmla="*/ 273 h 300"/>
                  <a:gd name="T68" fmla="*/ 246 w 291"/>
                  <a:gd name="T69" fmla="*/ 252 h 300"/>
                  <a:gd name="T70" fmla="*/ 268 w 291"/>
                  <a:gd name="T71" fmla="*/ 223 h 300"/>
                  <a:gd name="T72" fmla="*/ 274 w 291"/>
                  <a:gd name="T73" fmla="*/ 196 h 300"/>
                  <a:gd name="T74" fmla="*/ 280 w 291"/>
                  <a:gd name="T75" fmla="*/ 183 h 300"/>
                  <a:gd name="T76" fmla="*/ 284 w 291"/>
                  <a:gd name="T77" fmla="*/ 15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1" h="300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140" y="2275"/>
                <a:ext cx="555" cy="48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仿宋" panose="02010609060101010101" charset="-122"/>
                    <a:ea typeface="仿宋" panose="02010609060101010101" charset="-122"/>
                    <a:cs typeface="★日文毛笔行书" panose="03000509000000000000" charset="-128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  <a:cs typeface="★日文毛笔行书" panose="03000509000000000000" charset="-128"/>
                </a:endParaRPr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95" y="1404976"/>
            <a:ext cx="2984500" cy="456811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539105" y="-13970"/>
            <a:ext cx="1095623" cy="2667000"/>
            <a:chOff x="5547360" y="57150"/>
            <a:chExt cx="1097280" cy="2670810"/>
          </a:xfrm>
        </p:grpSpPr>
        <p:sp>
          <p:nvSpPr>
            <p:cNvPr id="31" name="矩形 30"/>
            <p:cNvSpPr/>
            <p:nvPr/>
          </p:nvSpPr>
          <p:spPr>
            <a:xfrm>
              <a:off x="5547360" y="57150"/>
              <a:ext cx="1097280" cy="26708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662613" y="393700"/>
              <a:ext cx="866775" cy="212280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763431" y="2360413"/>
              <a:ext cx="665140" cy="26072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</a:rPr>
                <a:t>PART.2.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8007985" y="3352800"/>
            <a:ext cx="416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0" y="3352800"/>
            <a:ext cx="416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4674235" y="3792220"/>
            <a:ext cx="284416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1200" spc="225" dirty="0">
                <a:latin typeface="仿宋" panose="02010609060101010101" charset="-122"/>
                <a:ea typeface="仿宋" panose="02010609060101010101" charset="-122"/>
                <a:sym typeface="+mn-ea"/>
              </a:rPr>
              <a:t>Enter text information here.</a:t>
            </a:r>
          </a:p>
        </p:txBody>
      </p:sp>
      <p:pic>
        <p:nvPicPr>
          <p:cNvPr id="53" name="图片 52" descr="eae7b161633bf04d43d6cab9815e73c6526e39bb5280d-hV0KbH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4DB78E-C6AF-4F23-A7A6-4168FEF9DE6D}"/>
              </a:ext>
            </a:extLst>
          </p:cNvPr>
          <p:cNvSpPr txBox="1"/>
          <p:nvPr/>
        </p:nvSpPr>
        <p:spPr>
          <a:xfrm>
            <a:off x="5768938" y="281777"/>
            <a:ext cx="615553" cy="19561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PART TWO.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6C070CF-FBC3-4813-8537-A2D697BEA1F2}"/>
              </a:ext>
            </a:extLst>
          </p:cNvPr>
          <p:cNvSpPr/>
          <p:nvPr/>
        </p:nvSpPr>
        <p:spPr>
          <a:xfrm>
            <a:off x="4535805" y="2975130"/>
            <a:ext cx="345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600" b="1" kern="100" dirty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The title text</a:t>
            </a:r>
            <a:endParaRPr lang="zh-CN" altLang="en-US" sz="3600" b="1" kern="100" spc="225" dirty="0">
              <a:solidFill>
                <a:srgbClr val="24494F"/>
              </a:solidFill>
              <a:latin typeface="仿宋" panose="02010609060101010101" charset="-122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861</Words>
  <Application>Microsoft Office PowerPoint</Application>
  <PresentationFormat>宽屏</PresentationFormat>
  <Paragraphs>159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等线</vt:lpstr>
      <vt:lpstr>等线 Light</vt:lpstr>
      <vt:lpstr>方正楷体简体</vt:lpstr>
      <vt:lpstr>仿宋</vt:lpstr>
      <vt:lpstr>华文楷体</vt:lpstr>
      <vt:lpstr>宋体</vt:lpstr>
      <vt:lpstr>微软雅黑</vt:lpstr>
      <vt:lpstr>微软雅黑 Light</vt:lpstr>
      <vt:lpstr>字酷堂清楷体</vt:lpstr>
      <vt:lpstr>Arial</vt:lpstr>
      <vt:lpstr>Calibri</vt:lpstr>
      <vt:lpstr>Century Gothic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52</cp:revision>
  <dcterms:created xsi:type="dcterms:W3CDTF">2018-08-11T02:08:00Z</dcterms:created>
  <dcterms:modified xsi:type="dcterms:W3CDTF">2020-10-22T12:52:55Z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